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321" r:id="rId2"/>
    <p:sldId id="311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</p:sldIdLst>
  <p:sldSz cx="6858000" cy="9906000" type="A4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4F0AB1-B658-DF03-E0DB-C917329A7E48}" name="Marie Oosterlynck" initials="MO" userId="7c6490f5331cfce8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ilisateur de Microsoft Office" initials="Offic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9963"/>
    <a:srgbClr val="FB0000"/>
    <a:srgbClr val="000000"/>
    <a:srgbClr val="55A0FB"/>
    <a:srgbClr val="00B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28"/>
    <p:restoredTop sz="96395" autoAdjust="0"/>
  </p:normalViewPr>
  <p:slideViewPr>
    <p:cSldViewPr snapToGrid="0" snapToObjects="1">
      <p:cViewPr varScale="1">
        <p:scale>
          <a:sx n="69" d="100"/>
          <a:sy n="69" d="100"/>
        </p:scale>
        <p:origin x="22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BF11D-AAC8-4936-93F7-7B96DA0CECE0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D86A9-4975-49F1-BFAF-DACF3FD58DC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98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D4201-E85D-B442-B756-AB92FC0E52EB}" type="datetimeFigureOut">
              <a:rPr lang="x-none" smtClean="0"/>
              <a:t>17/03/2025</a:t>
            </a:fld>
            <a:endParaRPr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546B7-79F7-234E-8676-3CBB595C4474}" type="slidenum">
              <a:rPr lang="uk-UA" smtClean="0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4736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826C-BA50-9A47-B8AB-054BDE165031}" type="datetimeFigureOut">
              <a:rPr lang="mr-IN" smtClean="0"/>
              <a:t>17-03-2025</a:t>
            </a:fld>
            <a:endParaRPr lang="mr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BB7A-7E7B-E04F-8273-B7D52C127117}" type="slidenum">
              <a:rPr lang="uk-UA" smtClean="0"/>
              <a:t>‹N°›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826C-BA50-9A47-B8AB-054BDE165031}" type="datetimeFigureOut">
              <a:rPr lang="mr-IN" smtClean="0"/>
              <a:t>17-03-2025</a:t>
            </a:fld>
            <a:endParaRPr lang="mr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BB7A-7E7B-E04F-8273-B7D52C127117}" type="slidenum">
              <a:rPr lang="uk-UA" smtClean="0"/>
              <a:t>‹N°›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826C-BA50-9A47-B8AB-054BDE165031}" type="datetimeFigureOut">
              <a:rPr lang="mr-IN" smtClean="0"/>
              <a:t>17-03-2025</a:t>
            </a:fld>
            <a:endParaRPr lang="mr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BB7A-7E7B-E04F-8273-B7D52C127117}" type="slidenum">
              <a:rPr lang="uk-UA" smtClean="0"/>
              <a:t>‹N°›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826C-BA50-9A47-B8AB-054BDE165031}" type="datetimeFigureOut">
              <a:rPr lang="mr-IN" smtClean="0"/>
              <a:t>17-03-2025</a:t>
            </a:fld>
            <a:endParaRPr lang="mr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BB7A-7E7B-E04F-8273-B7D52C127117}" type="slidenum">
              <a:rPr lang="uk-UA" smtClean="0"/>
              <a:t>‹N°›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826C-BA50-9A47-B8AB-054BDE165031}" type="datetimeFigureOut">
              <a:rPr lang="mr-IN" smtClean="0"/>
              <a:t>17-03-2025</a:t>
            </a:fld>
            <a:endParaRPr lang="mr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BB7A-7E7B-E04F-8273-B7D52C127117}" type="slidenum">
              <a:rPr lang="uk-UA" smtClean="0"/>
              <a:t>‹N°›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826C-BA50-9A47-B8AB-054BDE165031}" type="datetimeFigureOut">
              <a:rPr lang="mr-IN" smtClean="0"/>
              <a:t>17-03-2025</a:t>
            </a:fld>
            <a:endParaRPr lang="mr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BB7A-7E7B-E04F-8273-B7D52C127117}" type="slidenum">
              <a:rPr lang="uk-UA" smtClean="0"/>
              <a:t>‹N°›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826C-BA50-9A47-B8AB-054BDE165031}" type="datetimeFigureOut">
              <a:rPr lang="mr-IN" smtClean="0"/>
              <a:t>17-03-2025</a:t>
            </a:fld>
            <a:endParaRPr lang="mr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BB7A-7E7B-E04F-8273-B7D52C127117}" type="slidenum">
              <a:rPr lang="uk-UA" smtClean="0"/>
              <a:t>‹N°›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826C-BA50-9A47-B8AB-054BDE165031}" type="datetimeFigureOut">
              <a:rPr lang="mr-IN" smtClean="0"/>
              <a:t>17-03-2025</a:t>
            </a:fld>
            <a:endParaRPr lang="mr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BB7A-7E7B-E04F-8273-B7D52C127117}" type="slidenum">
              <a:rPr lang="uk-UA" smtClean="0"/>
              <a:t>‹N°›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826C-BA50-9A47-B8AB-054BDE165031}" type="datetimeFigureOut">
              <a:rPr lang="mr-IN" smtClean="0"/>
              <a:t>17-03-2025</a:t>
            </a:fld>
            <a:endParaRPr lang="mr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BB7A-7E7B-E04F-8273-B7D52C127117}" type="slidenum">
              <a:rPr lang="uk-UA" smtClean="0"/>
              <a:t>‹N°›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826C-BA50-9A47-B8AB-054BDE165031}" type="datetimeFigureOut">
              <a:rPr lang="mr-IN" smtClean="0"/>
              <a:t>17-03-2025</a:t>
            </a:fld>
            <a:endParaRPr lang="mr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BB7A-7E7B-E04F-8273-B7D52C127117}" type="slidenum">
              <a:rPr lang="uk-UA" smtClean="0"/>
              <a:t>‹N°›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826C-BA50-9A47-B8AB-054BDE165031}" type="datetimeFigureOut">
              <a:rPr lang="mr-IN" smtClean="0"/>
              <a:t>17-03-2025</a:t>
            </a:fld>
            <a:endParaRPr lang="mr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BB7A-7E7B-E04F-8273-B7D52C127117}" type="slidenum">
              <a:rPr lang="uk-UA" smtClean="0"/>
              <a:t>‹N°›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440" cy="191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71600" y="2637000"/>
            <a:ext cx="5914440" cy="628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0196F8E-13D6-47E3-91D8-9D6229F56CFF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1710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E826C-BA50-9A47-B8AB-054BDE165031}" type="datetimeFigureOut">
              <a:rPr lang="mr-IN" smtClean="0"/>
              <a:t>17-03-2025</a:t>
            </a:fld>
            <a:endParaRPr lang="mr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1BB7A-7E7B-E04F-8273-B7D52C127117}" type="slidenum">
              <a:rPr lang="uk-UA" smtClean="0"/>
              <a:t>‹N°›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280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1780" y="3995940"/>
            <a:ext cx="5914440" cy="1914120"/>
          </a:xfrm>
        </p:spPr>
        <p:txBody>
          <a:bodyPr/>
          <a:lstStyle/>
          <a:p>
            <a:pPr algn="ctr"/>
            <a:r>
              <a:rPr lang="en-US" dirty="0" smtClean="0"/>
              <a:t>Supplementary Figures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6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041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57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78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5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344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7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18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26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093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355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54242</TotalTime>
  <Words>2</Words>
  <Application>Microsoft Office PowerPoint</Application>
  <PresentationFormat>Format A4 (210 x 297 mm)</PresentationFormat>
  <Paragraphs>1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Mangal</vt:lpstr>
      <vt:lpstr>Thème Office</vt:lpstr>
      <vt:lpstr>Supplementary Figures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Marie OOSTERLYNCK</cp:lastModifiedBy>
  <cp:revision>552</cp:revision>
  <cp:lastPrinted>2024-03-27T14:29:04Z</cp:lastPrinted>
  <dcterms:created xsi:type="dcterms:W3CDTF">2022-11-01T15:48:33Z</dcterms:created>
  <dcterms:modified xsi:type="dcterms:W3CDTF">2025-03-17T08:34:11Z</dcterms:modified>
</cp:coreProperties>
</file>