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579B-F6D7-426A-035A-009E00E0D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B171D-17CF-4EF8-DC11-D018F0C3D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271BB-3842-4671-3ADD-1F39AB8D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33F75-CE62-25E0-5B70-95095BA6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156E-65D1-7CBA-E584-CE47E1A0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1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55CC-BA2C-DA7B-FDAD-E66936C4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2D999-8256-1AC9-2C39-D7C36ABA6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B8CAC-2BD5-4C3B-B9DF-67C29C55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F6F17-AA32-A99D-241A-080CBE83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059E0-D9D5-73D9-F5D6-7F1EB9C1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3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947DBC-35E6-2F70-B7AD-6D005D3A5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F8A92-E5FE-88FF-CDF9-4E76C3CCD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EC873-5D51-0AF6-7A1A-53D81E60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58A3B-2DC2-A4FB-7BE3-D9F53D99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B35E-D019-E5EA-09E7-73024188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4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C15F-3117-CB8A-EE3F-1E45F805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237DD-DA24-8E6E-AB23-BA5BC46E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6ED08-9178-5DB9-FC39-E8F140E4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3F82D-2DE8-9EDD-E0E7-E58DEEAB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6BF1-21D1-1603-3616-0736CCC7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759B-527E-87DC-0AE6-43D02877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CEE84-79D1-D93A-AA30-B592B922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87F3-9FD7-CFB1-FC9B-E371EACB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F423B-17CA-E403-2C64-F77EA7F4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B2936-4D6A-9A73-99A8-63055192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0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C76C-6E7C-E3F6-8468-85367690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188D3-AC4E-B0BB-3A1A-9EA5EFD01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A4C50-96F7-A9E1-85A6-4E8EAEC1D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F661F-8DE4-ACF2-3002-5980C18B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EA376-AEDB-B4AC-699D-DD5D905F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82D9A-96CA-A726-9F40-D6EEDC18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3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92BC5-5DDC-440A-9E00-33921FE8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C62B5-C86D-2C60-E68C-D90E645CC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CBC2A-FF52-1891-4BA7-DB3F2EEA9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FE1C8-C6EA-CEA4-9271-C04D6AF92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E6EC3-7162-55A4-6E27-07EBADFAB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18F08-5840-37F2-C7E9-B3A2E14B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ED844-88FB-F4D7-6E05-D5A54BB5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400827-E5EB-714D-4802-AB028D7B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325B-1494-964A-92E8-5D7AAE8F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8D5A2-F34C-6A4D-F636-8553EEEA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B0229-0C1C-7CF1-40B9-471A1B13F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39FD-1DC7-5137-BBFF-019BCFB5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4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4D5E9-675E-E41E-ECA7-55A33D01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79F5B-41E3-5FCB-976C-1C28CABF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C8C9B-E3F5-43F0-C2D8-29F5DA94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5A94-75AF-EC19-AAF1-AF66F119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E41A7-86B9-3012-AC61-C8A2AF157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55150-90AD-C865-C8CC-AA2CACF08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2EAAE-B71E-DDE7-75B5-0612C331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BD6DF-B3FD-C042-C73E-151DE172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3308C-9522-5EC2-3B0B-FC379B4F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65FE-833F-7E05-053D-14F28FF2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21A22-56F4-D2B8-E9DA-5765444DC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483E2-B6DE-BE75-72F1-D76CA6381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E7CF0-01EC-2912-2513-A2109257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76DC6-F9FB-89E1-9131-CAE06480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95E7F-482C-1EC0-B466-099C23D5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55EDE-850A-251C-0F16-9FD60B3E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B799E-F97D-0485-DD69-CC17050EC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BD97C-AA45-02E9-AC66-7FD6A6AE8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562ACF-9BB3-4B4A-9EAB-C887C797007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97233-5514-C999-4757-CA0A84187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C9D3-CC1E-ABFE-3EFE-B16907C2F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5662B-55C4-41DF-965C-F9DEA7B74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4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XD12-4 Before inj">
            <a:hlinkClick r:id="" action="ppaction://media"/>
            <a:extLst>
              <a:ext uri="{FF2B5EF4-FFF2-40B4-BE49-F238E27FC236}">
                <a16:creationId xmlns:a16="http://schemas.microsoft.com/office/drawing/2014/main" id="{665F9DA1-C626-A95E-E252-E9EBC0764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701" y="1487610"/>
            <a:ext cx="5693094" cy="3822831"/>
          </a:xfrm>
          <a:prstGeom prst="rect">
            <a:avLst/>
          </a:prstGeom>
        </p:spPr>
      </p:pic>
      <p:pic>
        <p:nvPicPr>
          <p:cNvPr id="5" name="BXD12-4 Day 5">
            <a:hlinkClick r:id="" action="ppaction://media"/>
            <a:extLst>
              <a:ext uri="{FF2B5EF4-FFF2-40B4-BE49-F238E27FC236}">
                <a16:creationId xmlns:a16="http://schemas.microsoft.com/office/drawing/2014/main" id="{7E1142A6-954E-15C9-8DEE-BE2E4C1362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004" y="1547558"/>
            <a:ext cx="5693094" cy="3762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E74DA-8389-9669-1582-5D913F4F837D}"/>
              </a:ext>
            </a:extLst>
          </p:cNvPr>
          <p:cNvSpPr txBox="1"/>
          <p:nvPr/>
        </p:nvSpPr>
        <p:spPr>
          <a:xfrm>
            <a:off x="1554213" y="144673"/>
            <a:ext cx="8470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Cardiac Function in BXD mice on DOX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BE48E-D538-C27A-9BF7-B04DD3813BA8}"/>
              </a:ext>
            </a:extLst>
          </p:cNvPr>
          <p:cNvSpPr txBox="1"/>
          <p:nvPr/>
        </p:nvSpPr>
        <p:spPr>
          <a:xfrm>
            <a:off x="1954061" y="1054484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Day -1 (Baseline)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B44D8-AF27-1003-04AB-8840837D8938}"/>
              </a:ext>
            </a:extLst>
          </p:cNvPr>
          <p:cNvSpPr txBox="1"/>
          <p:nvPr/>
        </p:nvSpPr>
        <p:spPr>
          <a:xfrm>
            <a:off x="8144570" y="1087500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Day 5 (post-DOX)</a:t>
            </a:r>
          </a:p>
        </p:txBody>
      </p:sp>
    </p:spTree>
    <p:extLst>
      <p:ext uri="{BB962C8B-B14F-4D97-AF65-F5344CB8AC3E}">
        <p14:creationId xmlns:p14="http://schemas.microsoft.com/office/powerpoint/2010/main" val="63448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</Words>
  <Application>Microsoft Office PowerPoint</Application>
  <PresentationFormat>Widescreen</PresentationFormat>
  <Paragraphs>3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Purevjav, Enkhe (Enkhe Purevjav)</dc:creator>
  <cp:lastModifiedBy>Purevjav, Enkhe (Enkhe Purevjav)</cp:lastModifiedBy>
  <cp:revision>1</cp:revision>
  <dcterms:created xsi:type="dcterms:W3CDTF">2025-03-13T23:39:27Z</dcterms:created>
  <dcterms:modified xsi:type="dcterms:W3CDTF">2025-03-13T23:41:21Z</dcterms:modified>
</cp:coreProperties>
</file>