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0058400" cy="5741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C5E07C-A6EE-4CB1-AE27-458B55F5A214}" v="1" dt="2025-02-21T17:30:15.4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884" autoAdjust="0"/>
  </p:normalViewPr>
  <p:slideViewPr>
    <p:cSldViewPr snapToGrid="0">
      <p:cViewPr varScale="1">
        <p:scale>
          <a:sx n="76" d="100"/>
          <a:sy n="76" d="100"/>
        </p:scale>
        <p:origin x="768" y="48"/>
      </p:cViewPr>
      <p:guideLst>
        <p:guide orient="horz" pos="180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yen, Michelle" userId="e12869d2-b93f-44e3-a118-beb91f01c628" providerId="ADAL" clId="{74C5E07C-A6EE-4CB1-AE27-458B55F5A214}"/>
    <pc:docChg chg="undo custSel modSld">
      <pc:chgData name="Nguyen, Michelle" userId="e12869d2-b93f-44e3-a118-beb91f01c628" providerId="ADAL" clId="{74C5E07C-A6EE-4CB1-AE27-458B55F5A214}" dt="2025-02-21T17:30:31.014" v="11" actId="1076"/>
      <pc:docMkLst>
        <pc:docMk/>
      </pc:docMkLst>
      <pc:sldChg chg="addSp delSp modSp mod">
        <pc:chgData name="Nguyen, Michelle" userId="e12869d2-b93f-44e3-a118-beb91f01c628" providerId="ADAL" clId="{74C5E07C-A6EE-4CB1-AE27-458B55F5A214}" dt="2025-02-21T17:30:31.014" v="11" actId="1076"/>
        <pc:sldMkLst>
          <pc:docMk/>
          <pc:sldMk cId="1986295629" sldId="256"/>
        </pc:sldMkLst>
        <pc:spChg chg="mod">
          <ac:chgData name="Nguyen, Michelle" userId="e12869d2-b93f-44e3-a118-beb91f01c628" providerId="ADAL" clId="{74C5E07C-A6EE-4CB1-AE27-458B55F5A214}" dt="2025-02-21T17:28:52.038" v="0" actId="20577"/>
          <ac:spMkLst>
            <pc:docMk/>
            <pc:sldMk cId="1986295629" sldId="256"/>
            <ac:spMk id="4" creationId="{00000000-0000-0000-0000-000000000000}"/>
          </ac:spMkLst>
        </pc:spChg>
        <pc:picChg chg="add mod">
          <ac:chgData name="Nguyen, Michelle" userId="e12869d2-b93f-44e3-a118-beb91f01c628" providerId="ADAL" clId="{74C5E07C-A6EE-4CB1-AE27-458B55F5A214}" dt="2025-02-21T17:30:31.014" v="11" actId="1076"/>
          <ac:picMkLst>
            <pc:docMk/>
            <pc:sldMk cId="1986295629" sldId="256"/>
            <ac:picMk id="5" creationId="{EAC2E8B4-2568-9134-1B7C-C8CAF6F440CF}"/>
          </ac:picMkLst>
        </pc:picChg>
        <pc:picChg chg="add del">
          <ac:chgData name="Nguyen, Michelle" userId="e12869d2-b93f-44e3-a118-beb91f01c628" providerId="ADAL" clId="{74C5E07C-A6EE-4CB1-AE27-458B55F5A214}" dt="2025-02-21T17:30:27.126" v="10" actId="478"/>
          <ac:picMkLst>
            <pc:docMk/>
            <pc:sldMk cId="1986295629" sldId="256"/>
            <ac:picMk id="9" creationId="{557C7673-B664-97EB-31E8-DCA80AA6A0C9}"/>
          </ac:picMkLst>
        </pc:picChg>
      </pc:sldChg>
    </pc:docChg>
  </pc:docChgLst>
  <pc:docChgLst>
    <pc:chgData name="Nguyen, Michelle" userId="e12869d2-b93f-44e3-a118-beb91f01c628" providerId="ADAL" clId="{A875D4B2-F2D5-435D-A132-A03788BB544D}"/>
    <pc:docChg chg="undo custSel modSld">
      <pc:chgData name="Nguyen, Michelle" userId="e12869d2-b93f-44e3-a118-beb91f01c628" providerId="ADAL" clId="{A875D4B2-F2D5-435D-A132-A03788BB544D}" dt="2025-01-30T16:02:40.560" v="376" actId="1076"/>
      <pc:docMkLst>
        <pc:docMk/>
      </pc:docMkLst>
      <pc:sldChg chg="addSp delSp modSp mod">
        <pc:chgData name="Nguyen, Michelle" userId="e12869d2-b93f-44e3-a118-beb91f01c628" providerId="ADAL" clId="{A875D4B2-F2D5-435D-A132-A03788BB544D}" dt="2025-01-30T16:02:40.560" v="376" actId="1076"/>
        <pc:sldMkLst>
          <pc:docMk/>
          <pc:sldMk cId="1986295629" sldId="256"/>
        </pc:sldMkLst>
        <pc:spChg chg="mod">
          <ac:chgData name="Nguyen, Michelle" userId="e12869d2-b93f-44e3-a118-beb91f01c628" providerId="ADAL" clId="{A875D4B2-F2D5-435D-A132-A03788BB544D}" dt="2025-01-30T15:31:42.086" v="13" actId="14100"/>
          <ac:spMkLst>
            <pc:docMk/>
            <pc:sldMk cId="1986295629" sldId="256"/>
            <ac:spMk id="4" creationId="{00000000-0000-0000-0000-000000000000}"/>
          </ac:spMkLst>
        </pc:spChg>
        <pc:spChg chg="mod">
          <ac:chgData name="Nguyen, Michelle" userId="e12869d2-b93f-44e3-a118-beb91f01c628" providerId="ADAL" clId="{A875D4B2-F2D5-435D-A132-A03788BB544D}" dt="2025-01-30T16:02:40.560" v="376" actId="1076"/>
          <ac:spMkLst>
            <pc:docMk/>
            <pc:sldMk cId="1986295629" sldId="256"/>
            <ac:spMk id="11" creationId="{00000000-0000-0000-0000-000000000000}"/>
          </ac:spMkLst>
        </pc:spChg>
        <pc:picChg chg="add mod">
          <ac:chgData name="Nguyen, Michelle" userId="e12869d2-b93f-44e3-a118-beb91f01c628" providerId="ADAL" clId="{A875D4B2-F2D5-435D-A132-A03788BB544D}" dt="2025-01-30T16:00:07.018" v="27" actId="1076"/>
          <ac:picMkLst>
            <pc:docMk/>
            <pc:sldMk cId="1986295629" sldId="256"/>
            <ac:picMk id="9" creationId="{557C7673-B664-97EB-31E8-DCA80AA6A0C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890ED-11B8-4800-B8B2-72C7F4E99478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1143000"/>
            <a:ext cx="54070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101A8-4275-45CB-8E2F-D2818FB704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68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101A8-4275-45CB-8E2F-D2818FB704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72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939720"/>
            <a:ext cx="7543800" cy="1999062"/>
          </a:xfrm>
        </p:spPr>
        <p:txBody>
          <a:bodyPr anchor="b"/>
          <a:lstStyle>
            <a:lvl1pPr algn="ctr"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3015873"/>
            <a:ext cx="7543800" cy="1386318"/>
          </a:xfrm>
        </p:spPr>
        <p:txBody>
          <a:bodyPr/>
          <a:lstStyle>
            <a:lvl1pPr marL="0" indent="0" algn="ctr">
              <a:buNone/>
              <a:defRPr sz="1980"/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21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4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2" y="305708"/>
            <a:ext cx="2168843" cy="48660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305708"/>
            <a:ext cx="6380798" cy="486606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3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55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6" y="1431510"/>
            <a:ext cx="8675370" cy="2388507"/>
          </a:xfrm>
        </p:spPr>
        <p:txBody>
          <a:bodyPr anchor="b"/>
          <a:lstStyle>
            <a:lvl1pPr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6" y="3842614"/>
            <a:ext cx="8675370" cy="1256059"/>
          </a:xfrm>
        </p:spPr>
        <p:txBody>
          <a:bodyPr/>
          <a:lstStyle>
            <a:lvl1pPr marL="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1pPr>
            <a:lvl2pPr marL="37719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4380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3pPr>
            <a:lvl4pPr marL="113157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4pPr>
            <a:lvl5pPr marL="150876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5pPr>
            <a:lvl6pPr marL="188595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6pPr>
            <a:lvl7pPr marL="226314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7pPr>
            <a:lvl8pPr marL="264033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8pPr>
            <a:lvl9pPr marL="301752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86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1528538"/>
            <a:ext cx="4274820" cy="36432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1528538"/>
            <a:ext cx="4274820" cy="36432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8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05708"/>
            <a:ext cx="8675370" cy="11098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407585"/>
            <a:ext cx="4255174" cy="689836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097421"/>
            <a:ext cx="4255174" cy="30849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5" y="1407585"/>
            <a:ext cx="4276130" cy="689836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5" y="2097421"/>
            <a:ext cx="4276130" cy="30849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7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57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5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82799"/>
            <a:ext cx="3244096" cy="1339797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826740"/>
            <a:ext cx="5092065" cy="408053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722596"/>
            <a:ext cx="3244096" cy="3191323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8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382799"/>
            <a:ext cx="3244096" cy="1339797"/>
          </a:xfrm>
        </p:spPr>
        <p:txBody>
          <a:bodyPr anchor="b"/>
          <a:lstStyle>
            <a:lvl1pPr>
              <a:defRPr sz="2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826740"/>
            <a:ext cx="5092065" cy="4080533"/>
          </a:xfrm>
        </p:spPr>
        <p:txBody>
          <a:bodyPr anchor="t"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760" indent="0">
              <a:buNone/>
              <a:defRPr sz="1650"/>
            </a:lvl5pPr>
            <a:lvl6pPr marL="1885950" indent="0">
              <a:buNone/>
              <a:defRPr sz="1650"/>
            </a:lvl6pPr>
            <a:lvl7pPr marL="2263140" indent="0">
              <a:buNone/>
              <a:defRPr sz="1650"/>
            </a:lvl7pPr>
            <a:lvl8pPr marL="2640330" indent="0">
              <a:buNone/>
              <a:defRPr sz="1650"/>
            </a:lvl8pPr>
            <a:lvl9pPr marL="3017520" indent="0">
              <a:buNone/>
              <a:defRPr sz="16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1722596"/>
            <a:ext cx="3244096" cy="3191323"/>
          </a:xfrm>
        </p:spPr>
        <p:txBody>
          <a:bodyPr/>
          <a:lstStyle>
            <a:lvl1pPr marL="0" indent="0">
              <a:buNone/>
              <a:defRPr sz="132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4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305708"/>
            <a:ext cx="8675370" cy="11098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1528538"/>
            <a:ext cx="8675370" cy="3643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5321972"/>
            <a:ext cx="2263140" cy="305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559BE-96A6-4C40-8576-E268AFCD6E85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5321972"/>
            <a:ext cx="3394710" cy="305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5321972"/>
            <a:ext cx="2263140" cy="3057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29F8E-990F-4238-8271-63298BABD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610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4380" rtl="0" eaLnBrk="1" latinLnBrk="0" hangingPunct="1">
        <a:lnSpc>
          <a:spcPct val="90000"/>
        </a:lnSpc>
        <a:spcBef>
          <a:spcPct val="0"/>
        </a:spcBef>
        <a:buNone/>
        <a:defRPr sz="36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595" indent="-188595" algn="l" defTabSz="75438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94297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32016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69735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207454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45173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206115" indent="-188595" algn="l" defTabSz="75438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360" y="112100"/>
            <a:ext cx="986803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Reinterpretation of outside imaging and review at hepatobiliary tumor board: impact on diagnosis and management of patients with hepatobiliary neoplasms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5867975" y="1796931"/>
            <a:ext cx="38953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208 cases were reviewed over our 1-year study period. 28.4% of those cases had a discrepancy identified and 64.6% of those discrepancies led to a change in clinical management.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130" y="4774424"/>
            <a:ext cx="3940150" cy="857590"/>
          </a:xfrm>
          <a:prstGeom prst="rect">
            <a:avLst/>
          </a:prstGeom>
        </p:spPr>
      </p:pic>
      <p:pic>
        <p:nvPicPr>
          <p:cNvPr id="5" name="Picture 4" descr="A group of colorful rectangular boxes with text&#10;&#10;AI-generated content may be incorrect.">
            <a:extLst>
              <a:ext uri="{FF2B5EF4-FFF2-40B4-BE49-F238E27FC236}">
                <a16:creationId xmlns:a16="http://schemas.microsoft.com/office/drawing/2014/main" id="{EAC2E8B4-2568-9134-1B7C-C8CAF6F440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091" y="1714783"/>
            <a:ext cx="5262499" cy="3320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295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1372f5f-8e19-4efb-8afe-8eac20a980c4}" enabled="1" method="Standard" siteId="{a25fff9c-3f63-4fb2-9a8a-d9bdd0321f9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57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BIDMC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Brook,Olga R. (HMFP - Radiology)</dc:creator>
  <cp:lastModifiedBy>Nguyen, Michelle</cp:lastModifiedBy>
  <cp:revision>14</cp:revision>
  <dcterms:created xsi:type="dcterms:W3CDTF">2020-06-22T01:49:04Z</dcterms:created>
  <dcterms:modified xsi:type="dcterms:W3CDTF">2025-02-21T17:30:35Z</dcterms:modified>
</cp:coreProperties>
</file>