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FDB78-8E2B-473F-BF62-CDCEDADF4BB2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052B4-356C-4530-8B78-C256B88D0D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47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00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25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23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93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9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51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6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3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90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40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99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0FDAA-0F61-4DBB-91EA-73016510915C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0F947-7581-4FE1-B71F-8B0007795E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21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9229" y="756753"/>
            <a:ext cx="2873375" cy="148247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579" y="3598755"/>
            <a:ext cx="28670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Блок-схема: узел 9"/>
          <p:cNvSpPr/>
          <p:nvPr/>
        </p:nvSpPr>
        <p:spPr>
          <a:xfrm>
            <a:off x="2304081" y="4417017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3150970" y="3794502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3622729" y="5514814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4212957" y="4313695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2239505" y="3585759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2304081" y="5565183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99337" y="1002317"/>
            <a:ext cx="10550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dsDNA</a:t>
            </a:r>
            <a:endParaRPr lang="ru-RU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3619" y="4573251"/>
            <a:ext cx="1266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Albumin</a:t>
            </a:r>
          </a:p>
          <a:p>
            <a:pPr algn="ctr"/>
            <a:r>
              <a:rPr lang="en-US" sz="2400" b="1" dirty="0" smtClean="0"/>
              <a:t>(BSA)</a:t>
            </a:r>
            <a:endParaRPr lang="ru-RU" sz="2400" b="1" dirty="0"/>
          </a:p>
        </p:txBody>
      </p:sp>
      <p:sp>
        <p:nvSpPr>
          <p:cNvPr id="32" name="Блок-схема: узел 31"/>
          <p:cNvSpPr/>
          <p:nvPr/>
        </p:nvSpPr>
        <p:spPr>
          <a:xfrm>
            <a:off x="703342" y="2502977"/>
            <a:ext cx="653833" cy="61691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654514" y="2580602"/>
            <a:ext cx="7514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CQD</a:t>
            </a:r>
            <a:endParaRPr lang="ru-RU" sz="2400" b="1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5284922" y="1736827"/>
            <a:ext cx="1774557" cy="0"/>
          </a:xfrm>
          <a:prstGeom prst="straightConnector1">
            <a:avLst/>
          </a:prstGeom>
          <a:ln w="1111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208721" y="4845722"/>
            <a:ext cx="1774557" cy="0"/>
          </a:xfrm>
          <a:prstGeom prst="straightConnector1">
            <a:avLst/>
          </a:prstGeom>
          <a:ln w="1111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809640" y="2782894"/>
            <a:ext cx="257271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1400" dirty="0"/>
          </a:p>
        </p:txBody>
      </p:sp>
      <p:sp>
        <p:nvSpPr>
          <p:cNvPr id="42" name="Блок-схема: узел 41"/>
          <p:cNvSpPr/>
          <p:nvPr/>
        </p:nvSpPr>
        <p:spPr>
          <a:xfrm>
            <a:off x="2497810" y="770920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узел 42"/>
          <p:cNvSpPr/>
          <p:nvPr/>
        </p:nvSpPr>
        <p:spPr>
          <a:xfrm>
            <a:off x="3378631" y="1517809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узел 43"/>
          <p:cNvSpPr/>
          <p:nvPr/>
        </p:nvSpPr>
        <p:spPr>
          <a:xfrm>
            <a:off x="3860371" y="1102436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4362771" y="1931081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1719020" y="1580593"/>
            <a:ext cx="359044" cy="312468"/>
          </a:xfrm>
          <a:prstGeom prst="flowChartConnector">
            <a:avLst/>
          </a:prstGeom>
          <a:solidFill>
            <a:srgbClr val="FFC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246265" y="52840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526923"/>
              </p:ext>
            </p:extLst>
          </p:nvPr>
        </p:nvGraphicFramePr>
        <p:xfrm>
          <a:off x="7246265" y="528401"/>
          <a:ext cx="4133850" cy="288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5" imgW="4131869" imgH="2901696" progId="Origin50.Graph">
                  <p:embed/>
                </p:oleObj>
              </mc:Choice>
              <mc:Fallback>
                <p:oleObj r:id="rId5" imgW="4131869" imgH="2901696" progId="Origin50.Graph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6265" y="528401"/>
                        <a:ext cx="4133850" cy="288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59114" y="1674043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DNA (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511444" y="2043375"/>
            <a:ext cx="1208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DNA/CQDs</a:t>
            </a:r>
          </a:p>
          <a:p>
            <a:r>
              <a:rPr lang="en-US" dirty="0" smtClean="0"/>
              <a:t>(</a:t>
            </a:r>
            <a:r>
              <a:rPr lang="en-US" dirty="0" smtClean="0">
                <a:solidFill>
                  <a:srgbClr val="0070C0"/>
                </a:solidFill>
              </a:rPr>
              <a:t>-</a:t>
            </a:r>
            <a:r>
              <a:rPr lang="en-US" dirty="0" smtClean="0"/>
              <a:t>)</a:t>
            </a:r>
            <a:endParaRPr lang="ru-RU" dirty="0"/>
          </a:p>
        </p:txBody>
      </p:sp>
      <p:pic>
        <p:nvPicPr>
          <p:cNvPr id="34" name="Рисунок 33" descr="Graph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202207" y="3507130"/>
            <a:ext cx="4225268" cy="296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07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Origin50.Graph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Shumyanceva Victoriya V.</dc:creator>
  <cp:lastModifiedBy>Shumyanceva Victoriya V.</cp:lastModifiedBy>
  <cp:revision>12</cp:revision>
  <dcterms:created xsi:type="dcterms:W3CDTF">2025-03-11T09:39:13Z</dcterms:created>
  <dcterms:modified xsi:type="dcterms:W3CDTF">2025-03-12T08:19:53Z</dcterms:modified>
</cp:coreProperties>
</file>