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C7D-E15E-424B-A279-9399D0019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AE6F51-073B-4609-A189-42ECCA3DF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8BC4E-914B-4DDD-A149-7E6365E6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3E25-3853-4A72-B9BC-7F7D191E35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E3C8B-B7CE-4490-AF35-72A91D30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BC04B-D9F4-4FD0-B358-0095DB1C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1850-72D6-44B2-9315-B17CE34F7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8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9B862-107B-47F5-82BF-6BFA8F900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EFFC60-B6D7-431B-9633-2A688C4C0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C5C08-58B6-4A02-9173-4DAFF8E3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3E25-3853-4A72-B9BC-7F7D191E35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34EB1-110A-46D7-8FC4-B1777C8B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3A18C-18E0-4DC5-8C71-C1365E48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1850-72D6-44B2-9315-B17CE34F7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3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F3281F-36E9-4E14-8571-2D9B86EC4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AFE2E-0039-429C-BA97-AEA7FB2E0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704FC-9402-4BAB-83B2-C98A3422D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3E25-3853-4A72-B9BC-7F7D191E35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71FAC-5186-441C-AC58-EDFA1841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7B1A-5861-46B4-A8B5-28A573514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1850-72D6-44B2-9315-B17CE34F7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1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42BD-7E74-4605-B977-8978CA2C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16AF0-0984-454D-BEC6-64D6AB002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8C74A-66F3-4890-ABE7-3D9BB960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3E25-3853-4A72-B9BC-7F7D191E35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E0B09-F833-465A-8AFC-B3D28C507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2B893-817A-4331-8080-F0EE2827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1850-72D6-44B2-9315-B17CE34F7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8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EC191-60BD-4050-AE14-6E0F6BCFA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96ADD-EA1B-4CB5-9F65-3CA33513C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9E40C-51F2-4AFF-8085-09BF4A4E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3E25-3853-4A72-B9BC-7F7D191E35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FE61A-C093-4486-8A2C-CB9284E82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35B14-731A-49E5-9F29-44317FD5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1850-72D6-44B2-9315-B17CE34F7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3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5FCC0-BCC9-4019-B83C-254A0C8F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F0F19-3F4E-4D37-A01A-8C06326F7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70A18-0B7F-4744-AAA1-7E7497596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CC883-CA98-4125-B72D-6FFBC1CB9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3E25-3853-4A72-B9BC-7F7D191E35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DE2F9-8B39-43FB-8BA6-2652CABA7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FB7D1-142F-41EE-BF59-9E07A549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1850-72D6-44B2-9315-B17CE34F7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9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3C47-25B5-49CD-89FB-2BEF5EC1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AD5DB-056D-4C0A-B80C-77CAB41FD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67129-8EB4-460C-B409-A00F3ADB5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7FC8B-E54D-4A61-B4D9-F3CC506F1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852F53-3490-497D-AF8F-916324BF3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24AE99-FFDC-4527-9A88-20547D94C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3E25-3853-4A72-B9BC-7F7D191E35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49B04E-5A07-429E-A373-1FB8633F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A4660B-BE0E-42B9-B2AC-2DB6C4F8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1850-72D6-44B2-9315-B17CE34F7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0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598DF-9841-4798-A37E-1EC06566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EFD7CA-830C-4929-A513-F5357D838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3E25-3853-4A72-B9BC-7F7D191E35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C497B-21BD-47A4-9F95-E64020AE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5190A-789B-43EF-B639-186F4A72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1850-72D6-44B2-9315-B17CE34F7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1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D15C1-FAF3-40B9-B11E-51EB92032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3E25-3853-4A72-B9BC-7F7D191E35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AA92CE-3E13-4AFD-AD4B-56CD993E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E4004-85A7-4819-BDEA-3CFF9293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1850-72D6-44B2-9315-B17CE34F7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0FAE-0958-433D-AFBE-2489751BE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83E80-5DE8-49B3-8E53-28BAD2148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8CCC08-532C-43B5-8B37-675A9A963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8C825-EB1A-417B-80AF-F79E8DF77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3E25-3853-4A72-B9BC-7F7D191E35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D040D-0630-4B3C-BB28-08CDF0E04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0546D-1E29-451F-9949-6F9D5C16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1850-72D6-44B2-9315-B17CE34F7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4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1EAA-B011-4079-A7C4-9A09D3B2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D14F19-4D15-4004-8A78-39A5C09ECC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D3837-22FB-4F45-B73D-47641412A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D6E87-3226-4E60-A940-3A7CA53F0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3E25-3853-4A72-B9BC-7F7D191E35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54851-493D-47CA-AA41-8F5A3F3F7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58BD4-8DCB-433C-9AFF-8D16AB0E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1850-72D6-44B2-9315-B17CE34F7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0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EB643D-27C4-4C19-860B-EBC19FBF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8DF91-0BD8-418B-8FFC-F6E353ED5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724A8-AF93-4C5C-A9D2-B29E6CD08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A3E25-3853-4A72-B9BC-7F7D191E35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993C0-020D-4D9D-91D1-D87FF3E3B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19A30-ED2E-4D6F-BE15-2D4ED465C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61850-72D6-44B2-9315-B17CE34F7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5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2955DD-5596-4B81-9124-394B5D526CB0}"/>
              </a:ext>
            </a:extLst>
          </p:cNvPr>
          <p:cNvSpPr txBox="1"/>
          <p:nvPr/>
        </p:nvSpPr>
        <p:spPr>
          <a:xfrm>
            <a:off x="-3219" y="447455"/>
            <a:ext cx="35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49BF4F-E2FB-45CA-BF4E-8D35A8FE9E2C}"/>
              </a:ext>
            </a:extLst>
          </p:cNvPr>
          <p:cNvSpPr txBox="1"/>
          <p:nvPr/>
        </p:nvSpPr>
        <p:spPr>
          <a:xfrm>
            <a:off x="5816253" y="447455"/>
            <a:ext cx="33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A1E126-18A7-4895-B19D-1C7AFE3170BE}"/>
              </a:ext>
            </a:extLst>
          </p:cNvPr>
          <p:cNvSpPr txBox="1"/>
          <p:nvPr/>
        </p:nvSpPr>
        <p:spPr>
          <a:xfrm>
            <a:off x="-3220" y="2852937"/>
            <a:ext cx="35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F72ACBE-A6E6-4E1A-A633-F7C8A86AA353}"/>
              </a:ext>
            </a:extLst>
          </p:cNvPr>
          <p:cNvSpPr txBox="1"/>
          <p:nvPr/>
        </p:nvSpPr>
        <p:spPr>
          <a:xfrm>
            <a:off x="5807201" y="2859123"/>
            <a:ext cx="35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4416E47-6DDA-4F02-AC4C-3ACDE8404246}"/>
              </a:ext>
            </a:extLst>
          </p:cNvPr>
          <p:cNvSpPr txBox="1"/>
          <p:nvPr/>
        </p:nvSpPr>
        <p:spPr>
          <a:xfrm>
            <a:off x="0" y="78123"/>
            <a:ext cx="288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Supplemental Figure 1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66ED01A-C541-49F7-A1A1-F5B78C3FE012}"/>
              </a:ext>
            </a:extLst>
          </p:cNvPr>
          <p:cNvCxnSpPr/>
          <p:nvPr/>
        </p:nvCxnSpPr>
        <p:spPr>
          <a:xfrm>
            <a:off x="2946376" y="844083"/>
            <a:ext cx="0" cy="2036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00327E4-FB2A-45EE-AB64-61330161716B}"/>
              </a:ext>
            </a:extLst>
          </p:cNvPr>
          <p:cNvCxnSpPr/>
          <p:nvPr/>
        </p:nvCxnSpPr>
        <p:spPr>
          <a:xfrm>
            <a:off x="9013559" y="846358"/>
            <a:ext cx="0" cy="2036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7E3862E-D93F-4E68-9318-0EFEAC2C51BD}"/>
              </a:ext>
            </a:extLst>
          </p:cNvPr>
          <p:cNvCxnSpPr>
            <a:cxnSpLocks/>
          </p:cNvCxnSpPr>
          <p:nvPr/>
        </p:nvCxnSpPr>
        <p:spPr>
          <a:xfrm>
            <a:off x="2939334" y="3177757"/>
            <a:ext cx="0" cy="2076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1AB5D07-63FA-4063-BABD-C31DAD28F243}"/>
              </a:ext>
            </a:extLst>
          </p:cNvPr>
          <p:cNvCxnSpPr/>
          <p:nvPr/>
        </p:nvCxnSpPr>
        <p:spPr>
          <a:xfrm>
            <a:off x="9019404" y="3257526"/>
            <a:ext cx="0" cy="2036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2639DF8-E42C-4529-AB7C-4988A6C60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87" y="843253"/>
            <a:ext cx="2743200" cy="17042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9C81D2-0F99-432F-9E03-9F95805B4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396" y="834544"/>
            <a:ext cx="2743200" cy="1718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22F34D-2A44-4194-A7EE-C414C4576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808" y="843253"/>
            <a:ext cx="2743200" cy="1929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67E65-B907-40B4-AA38-0FA56A1545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3416" y="849540"/>
            <a:ext cx="2743200" cy="1927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ACB1CB-F3F4-458A-8255-E9297FDF8C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87" y="3118833"/>
            <a:ext cx="2743200" cy="20059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29110F-5429-48C5-98ED-C375634292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8584" y="3131756"/>
            <a:ext cx="2743200" cy="1993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A763A8-65E6-41D7-B36D-308F77B26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8580" y="3131756"/>
            <a:ext cx="2743200" cy="19878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12F9F4-FDA0-4EF8-925F-835713044E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3416" y="3132446"/>
            <a:ext cx="2743200" cy="19916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691E88-09E4-F797-5A1E-87E2D3B56BC3}"/>
              </a:ext>
            </a:extLst>
          </p:cNvPr>
          <p:cNvSpPr txBox="1"/>
          <p:nvPr/>
        </p:nvSpPr>
        <p:spPr>
          <a:xfrm>
            <a:off x="129989" y="5202579"/>
            <a:ext cx="11559988" cy="1070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Supplemental Figure 1: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Representative images from µCT analysis of male and female tibia from f/f, Cre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CKO mice across all time points (35 days, 3 months, 6 months, 12 months).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both male and female mice, at 35 days,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images collected during µCT scans for f/f, Cre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CKO mice appear similar.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B: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female mice at 3 months, images collected during µCT scans show increased trabecular bone for CKO mice compared to f/f and Cre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control mice.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C: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6 months, for both male and female mice images collected during µCT scans for show increased trabecular bone for CKO mice compared to f/f and Cre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control mice.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D: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At 12 months for males, images collected µCT scans show increased trabecular bone for both Cre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CKO mice compared to f/f mice. For females collected images show increased trabecular bone for CKO mice compared to both f/f/ and Cre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controls.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978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200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Caviness, Perry C</dc:creator>
  <cp:lastModifiedBy>Chen, Jin-Ran</cp:lastModifiedBy>
  <cp:revision>12</cp:revision>
  <dcterms:created xsi:type="dcterms:W3CDTF">2025-02-20T20:10:20Z</dcterms:created>
  <dcterms:modified xsi:type="dcterms:W3CDTF">2025-03-19T15:06:32Z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a390d5-a4f3-448c-8368-24080179bc53_Enabled">
    <vt:lpwstr>true</vt:lpwstr>
  </property>
  <property fmtid="{D5CDD505-2E9C-101B-9397-08002B2CF9AE}" pid="3" name="MSIP_Label_8ca390d5-a4f3-448c-8368-24080179bc53_SetDate">
    <vt:lpwstr>2025-03-04T20:31:58Z</vt:lpwstr>
  </property>
  <property fmtid="{D5CDD505-2E9C-101B-9397-08002B2CF9AE}" pid="4" name="MSIP_Label_8ca390d5-a4f3-448c-8368-24080179bc53_Method">
    <vt:lpwstr>Standard</vt:lpwstr>
  </property>
  <property fmtid="{D5CDD505-2E9C-101B-9397-08002B2CF9AE}" pid="5" name="MSIP_Label_8ca390d5-a4f3-448c-8368-24080179bc53_Name">
    <vt:lpwstr>Low Risk</vt:lpwstr>
  </property>
  <property fmtid="{D5CDD505-2E9C-101B-9397-08002B2CF9AE}" pid="6" name="MSIP_Label_8ca390d5-a4f3-448c-8368-24080179bc53_SiteId">
    <vt:lpwstr>5b703aa0-061f-4ed9-beca-765a39ee1304</vt:lpwstr>
  </property>
  <property fmtid="{D5CDD505-2E9C-101B-9397-08002B2CF9AE}" pid="7" name="MSIP_Label_8ca390d5-a4f3-448c-8368-24080179bc53_ActionId">
    <vt:lpwstr>db4799fe-894c-4bfb-8e90-f21eb9e36ca3</vt:lpwstr>
  </property>
  <property fmtid="{D5CDD505-2E9C-101B-9397-08002B2CF9AE}" pid="8" name="MSIP_Label_8ca390d5-a4f3-448c-8368-24080179bc53_ContentBits">
    <vt:lpwstr>0</vt:lpwstr>
  </property>
  <property fmtid="{D5CDD505-2E9C-101B-9397-08002B2CF9AE}" pid="9" name="MSIP_Label_8ca390d5-a4f3-448c-8368-24080179bc53_Tag">
    <vt:lpwstr>10, 3, 0, 1</vt:lpwstr>
  </property>
</Properties>
</file>