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7" r:id="rId2"/>
    <p:sldId id="285" r:id="rId3"/>
    <p:sldId id="279" r:id="rId4"/>
    <p:sldId id="282" r:id="rId5"/>
    <p:sldId id="287" r:id="rId6"/>
    <p:sldId id="270" r:id="rId7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4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37" d="100"/>
          <a:sy n="37" d="100"/>
        </p:scale>
        <p:origin x="2550" y="60"/>
      </p:cViewPr>
      <p:guideLst>
        <p:guide orient="horz" pos="384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6F6AE-BA36-49DA-BEF3-76F2708D641F}" type="datetimeFigureOut">
              <a:rPr lang="en-IE" smtClean="0"/>
              <a:t>10/03/2025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0C0A3-63AC-4020-91C5-B7BB38F92A7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28003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6F6AE-BA36-49DA-BEF3-76F2708D641F}" type="datetimeFigureOut">
              <a:rPr lang="en-IE" smtClean="0"/>
              <a:t>10/03/2025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0C0A3-63AC-4020-91C5-B7BB38F92A7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47933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6F6AE-BA36-49DA-BEF3-76F2708D641F}" type="datetimeFigureOut">
              <a:rPr lang="en-IE" smtClean="0"/>
              <a:t>10/03/2025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0C0A3-63AC-4020-91C5-B7BB38F92A7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439246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6F6AE-BA36-49DA-BEF3-76F2708D641F}" type="datetimeFigureOut">
              <a:rPr lang="en-IE" smtClean="0"/>
              <a:t>10/03/2025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0C0A3-63AC-4020-91C5-B7BB38F92A7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336960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6F6AE-BA36-49DA-BEF3-76F2708D641F}" type="datetimeFigureOut">
              <a:rPr lang="en-IE" smtClean="0"/>
              <a:t>10/03/2025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0C0A3-63AC-4020-91C5-B7BB38F92A7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27469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6F6AE-BA36-49DA-BEF3-76F2708D641F}" type="datetimeFigureOut">
              <a:rPr lang="en-IE" smtClean="0"/>
              <a:t>10/03/2025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0C0A3-63AC-4020-91C5-B7BB38F92A7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251784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6F6AE-BA36-49DA-BEF3-76F2708D641F}" type="datetimeFigureOut">
              <a:rPr lang="en-IE" smtClean="0"/>
              <a:t>10/03/2025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0C0A3-63AC-4020-91C5-B7BB38F92A7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011943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6F6AE-BA36-49DA-BEF3-76F2708D641F}" type="datetimeFigureOut">
              <a:rPr lang="en-IE" smtClean="0"/>
              <a:t>10/03/2025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0C0A3-63AC-4020-91C5-B7BB38F92A7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59889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6F6AE-BA36-49DA-BEF3-76F2708D641F}" type="datetimeFigureOut">
              <a:rPr lang="en-IE" smtClean="0"/>
              <a:t>10/03/2025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0C0A3-63AC-4020-91C5-B7BB38F92A7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83924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6F6AE-BA36-49DA-BEF3-76F2708D641F}" type="datetimeFigureOut">
              <a:rPr lang="en-IE" smtClean="0"/>
              <a:t>10/03/2025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0C0A3-63AC-4020-91C5-B7BB38F92A7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08101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6F6AE-BA36-49DA-BEF3-76F2708D641F}" type="datetimeFigureOut">
              <a:rPr lang="en-IE" smtClean="0"/>
              <a:t>10/03/2025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0C0A3-63AC-4020-91C5-B7BB38F92A7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63104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176F6AE-BA36-49DA-BEF3-76F2708D641F}" type="datetimeFigureOut">
              <a:rPr lang="en-IE" smtClean="0"/>
              <a:t>10/03/2025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0F0C0A3-63AC-4020-91C5-B7BB38F92A7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47904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7" Type="http://schemas.openxmlformats.org/officeDocument/2006/relationships/image" Target="../media/image3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2.emf"/><Relationship Id="rId4" Type="http://schemas.openxmlformats.org/officeDocument/2006/relationships/oleObject" Target="../embeddings/oleObject2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7775202A-1CB8-09A7-B040-73AEC375CA3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5660" y="3508291"/>
          <a:ext cx="5308979" cy="34853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10" r:id="rId2" imgW="7372698" imgH="4842271" progId="Prism10.Document">
                  <p:embed/>
                </p:oleObj>
              </mc:Choice>
              <mc:Fallback>
                <p:oleObj name="Prism 10" r:id="rId2" imgW="7372698" imgH="4842271" progId="Prism10.Document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7775202A-1CB8-09A7-B040-73AEC375CA3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45660" y="3508291"/>
                        <a:ext cx="5308979" cy="34853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4197F9AD-2C52-1BF7-8AB6-FD93B02E069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09728" y="7083841"/>
          <a:ext cx="5007839" cy="36032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10" r:id="rId4" imgW="7362254" imgH="5296785" progId="Prism10.Document">
                  <p:embed/>
                </p:oleObj>
              </mc:Choice>
              <mc:Fallback>
                <p:oleObj name="Prism 10" r:id="rId4" imgW="7362254" imgH="5296785" progId="Prism10.Document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4197F9AD-2C52-1BF7-8AB6-FD93B02E069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09728" y="7083841"/>
                        <a:ext cx="5007839" cy="360329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BE070F28-2C1B-02A8-7E4D-043B35C69A0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45634" y="581859"/>
          <a:ext cx="5462204" cy="28895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10" r:id="rId6" imgW="7705104" imgH="4075503" progId="Prism10.Document">
                  <p:embed/>
                </p:oleObj>
              </mc:Choice>
              <mc:Fallback>
                <p:oleObj name="Prism 10" r:id="rId6" imgW="7705104" imgH="4075503" progId="Prism10.Document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BE070F28-2C1B-02A8-7E4D-043B35C69A0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45634" y="581859"/>
                        <a:ext cx="5462204" cy="288952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CBA9ED1C-88A5-743D-B07B-965DF92C6428}"/>
              </a:ext>
            </a:extLst>
          </p:cNvPr>
          <p:cNvSpPr txBox="1"/>
          <p:nvPr/>
        </p:nvSpPr>
        <p:spPr>
          <a:xfrm>
            <a:off x="110363" y="122829"/>
            <a:ext cx="25782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600" dirty="0"/>
              <a:t>Supplementary Figure 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F79B71-7973-2BD5-A21A-09339C713457}"/>
              </a:ext>
            </a:extLst>
          </p:cNvPr>
          <p:cNvSpPr txBox="1"/>
          <p:nvPr/>
        </p:nvSpPr>
        <p:spPr>
          <a:xfrm>
            <a:off x="365872" y="466411"/>
            <a:ext cx="238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400" b="1" dirty="0"/>
              <a:t>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15018DD-9C56-4C16-9E4E-5A45F3718AD5}"/>
              </a:ext>
            </a:extLst>
          </p:cNvPr>
          <p:cNvSpPr txBox="1"/>
          <p:nvPr/>
        </p:nvSpPr>
        <p:spPr>
          <a:xfrm>
            <a:off x="365872" y="3448603"/>
            <a:ext cx="238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400" b="1" dirty="0"/>
              <a:t>B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536673F-7638-0113-B3F3-8E1DC05CDD39}"/>
              </a:ext>
            </a:extLst>
          </p:cNvPr>
          <p:cNvSpPr txBox="1"/>
          <p:nvPr/>
        </p:nvSpPr>
        <p:spPr>
          <a:xfrm>
            <a:off x="406815" y="6990118"/>
            <a:ext cx="238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400" b="1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2493933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F7465939-71F6-45DD-F205-EC46F196F2D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67121" y="930165"/>
          <a:ext cx="5281885" cy="48406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10" r:id="rId2" imgW="7447607" imgH="6824199" progId="Prism10.Document">
                  <p:embed/>
                </p:oleObj>
              </mc:Choice>
              <mc:Fallback>
                <p:oleObj name="Prism 10" r:id="rId2" imgW="7447607" imgH="6824199" progId="Prism10.Document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F7465939-71F6-45DD-F205-EC46F196F2D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67121" y="930165"/>
                        <a:ext cx="5281885" cy="48406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CC30E0D7-EF4C-4344-8DF4-D94806A3C53D}"/>
              </a:ext>
            </a:extLst>
          </p:cNvPr>
          <p:cNvSpPr txBox="1"/>
          <p:nvPr/>
        </p:nvSpPr>
        <p:spPr>
          <a:xfrm>
            <a:off x="110363" y="122829"/>
            <a:ext cx="25782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600" dirty="0"/>
              <a:t>Supplementary Figure 2</a:t>
            </a:r>
          </a:p>
        </p:txBody>
      </p:sp>
    </p:spTree>
    <p:extLst>
      <p:ext uri="{BB962C8B-B14F-4D97-AF65-F5344CB8AC3E}">
        <p14:creationId xmlns:p14="http://schemas.microsoft.com/office/powerpoint/2010/main" val="20717272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107036E-302C-FD20-A847-F685A0F01D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310" y="983766"/>
            <a:ext cx="6211614" cy="163549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52A5AEF-7FBB-E023-6818-4E8C747470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309" y="2775779"/>
            <a:ext cx="6180084" cy="162718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CEA2F8A-999A-0268-8C83-DCCFA0DEC56A}"/>
              </a:ext>
            </a:extLst>
          </p:cNvPr>
          <p:cNvSpPr txBox="1"/>
          <p:nvPr/>
        </p:nvSpPr>
        <p:spPr>
          <a:xfrm>
            <a:off x="0" y="561315"/>
            <a:ext cx="238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400" b="1" dirty="0"/>
              <a:t>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7516F2E-3965-D219-6C27-3B214C99325B}"/>
              </a:ext>
            </a:extLst>
          </p:cNvPr>
          <p:cNvSpPr txBox="1"/>
          <p:nvPr/>
        </p:nvSpPr>
        <p:spPr>
          <a:xfrm>
            <a:off x="0" y="2510984"/>
            <a:ext cx="238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400" b="1" dirty="0"/>
              <a:t>B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D86DEFF-8090-74F1-F82A-F6B9B3955916}"/>
              </a:ext>
            </a:extLst>
          </p:cNvPr>
          <p:cNvSpPr txBox="1"/>
          <p:nvPr/>
        </p:nvSpPr>
        <p:spPr>
          <a:xfrm>
            <a:off x="110363" y="122829"/>
            <a:ext cx="25782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600" dirty="0"/>
              <a:t>Supplementary Figure 3</a:t>
            </a:r>
          </a:p>
        </p:txBody>
      </p:sp>
    </p:spTree>
    <p:extLst>
      <p:ext uri="{BB962C8B-B14F-4D97-AF65-F5344CB8AC3E}">
        <p14:creationId xmlns:p14="http://schemas.microsoft.com/office/powerpoint/2010/main" val="16517501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088B7F80-BB4E-4079-CB7F-DB116900126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4015" y="1119977"/>
          <a:ext cx="6018076" cy="85837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10" r:id="rId2" imgW="4168211" imgH="5949024" progId="Prism10.Document">
                  <p:embed/>
                </p:oleObj>
              </mc:Choice>
              <mc:Fallback>
                <p:oleObj name="Prism 10" r:id="rId2" imgW="4168211" imgH="5949024" progId="Prism10.Document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088B7F80-BB4E-4079-CB7F-DB116900126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74015" y="1119977"/>
                        <a:ext cx="6018076" cy="85837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14510786-83AE-3632-A97F-D5632972ECC6}"/>
              </a:ext>
            </a:extLst>
          </p:cNvPr>
          <p:cNvSpPr txBox="1"/>
          <p:nvPr/>
        </p:nvSpPr>
        <p:spPr>
          <a:xfrm>
            <a:off x="110363" y="122829"/>
            <a:ext cx="25782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600" dirty="0"/>
              <a:t>Supplementary Figure 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F7CA510-23E8-A6AC-ED9E-0E9549FC71DA}"/>
              </a:ext>
            </a:extLst>
          </p:cNvPr>
          <p:cNvSpPr txBox="1"/>
          <p:nvPr/>
        </p:nvSpPr>
        <p:spPr>
          <a:xfrm>
            <a:off x="468555" y="977227"/>
            <a:ext cx="238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400" b="1" dirty="0"/>
              <a:t>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201869-119C-C67E-DFFD-FE93CA1E7F33}"/>
              </a:ext>
            </a:extLst>
          </p:cNvPr>
          <p:cNvSpPr txBox="1"/>
          <p:nvPr/>
        </p:nvSpPr>
        <p:spPr>
          <a:xfrm>
            <a:off x="468555" y="3399861"/>
            <a:ext cx="238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400" b="1" dirty="0"/>
              <a:t>B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48FFB3-F61A-5B50-2C47-B935BEC4CB80}"/>
              </a:ext>
            </a:extLst>
          </p:cNvPr>
          <p:cNvSpPr txBox="1"/>
          <p:nvPr/>
        </p:nvSpPr>
        <p:spPr>
          <a:xfrm>
            <a:off x="468555" y="5347574"/>
            <a:ext cx="238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400" b="1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15428158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4251829-F8AE-54E2-8D11-51028F4C8C69}"/>
              </a:ext>
            </a:extLst>
          </p:cNvPr>
          <p:cNvSpPr txBox="1"/>
          <p:nvPr/>
        </p:nvSpPr>
        <p:spPr>
          <a:xfrm>
            <a:off x="110363" y="122829"/>
            <a:ext cx="25782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600" dirty="0"/>
              <a:t>Supplementary Figure 5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0F2D4C0-34C8-0029-CA4D-44C911D36C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175" y="2938930"/>
            <a:ext cx="6422026" cy="192802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6714E76-8788-9AE2-0E48-A1F1388CF3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125" y="885545"/>
            <a:ext cx="6430736" cy="19348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0079FAA-15DE-9608-C951-7621CF3A2F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650" y="4978246"/>
            <a:ext cx="6440261" cy="19674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58C325E-3792-1A02-A205-D1A962EBA719}"/>
              </a:ext>
            </a:extLst>
          </p:cNvPr>
          <p:cNvSpPr txBox="1"/>
          <p:nvPr/>
        </p:nvSpPr>
        <p:spPr>
          <a:xfrm>
            <a:off x="0" y="615277"/>
            <a:ext cx="238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400" b="1" dirty="0"/>
              <a:t>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CF05BD-B625-B53E-332C-68BE46847574}"/>
              </a:ext>
            </a:extLst>
          </p:cNvPr>
          <p:cNvSpPr txBox="1"/>
          <p:nvPr/>
        </p:nvSpPr>
        <p:spPr>
          <a:xfrm>
            <a:off x="0" y="2752161"/>
            <a:ext cx="238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400" b="1" dirty="0"/>
              <a:t>B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5D5F6C-5EF4-9C96-C2E0-457DD80D64B6}"/>
              </a:ext>
            </a:extLst>
          </p:cNvPr>
          <p:cNvSpPr txBox="1"/>
          <p:nvPr/>
        </p:nvSpPr>
        <p:spPr>
          <a:xfrm>
            <a:off x="0" y="4776074"/>
            <a:ext cx="238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400" b="1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2819453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2517456-DBC8-12A9-D5EF-55424390B7CA}"/>
              </a:ext>
            </a:extLst>
          </p:cNvPr>
          <p:cNvSpPr txBox="1"/>
          <p:nvPr/>
        </p:nvSpPr>
        <p:spPr>
          <a:xfrm>
            <a:off x="219166" y="358458"/>
            <a:ext cx="30972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600" dirty="0"/>
              <a:t>Supplementary Figure 6</a:t>
            </a: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93C58314-2CEF-CEE9-4A22-E0ED943038D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89467" y="1190497"/>
          <a:ext cx="3629668" cy="45037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10" r:id="rId2" imgW="2847953" imgH="3534192" progId="Prism10.Document">
                  <p:embed/>
                </p:oleObj>
              </mc:Choice>
              <mc:Fallback>
                <p:oleObj name="Prism 10" r:id="rId2" imgW="2847953" imgH="3534192" progId="Prism10.Document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93C58314-2CEF-CEE9-4A22-E0ED943038D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189467" y="1190497"/>
                        <a:ext cx="3629668" cy="450370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404489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29</Words>
  <Application>Microsoft Office PowerPoint</Application>
  <PresentationFormat>Widescreen</PresentationFormat>
  <Paragraphs>17</Paragraphs>
  <Slides>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Aptos</vt:lpstr>
      <vt:lpstr>Aptos Display</vt:lpstr>
      <vt:lpstr>Arial</vt:lpstr>
      <vt:lpstr>Office Theme</vt:lpstr>
      <vt:lpstr>Prism 10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Viviana Marzaioli</dc:creator>
  <cp:lastModifiedBy>Viviana Marzaioli</cp:lastModifiedBy>
  <cp:revision>1</cp:revision>
  <dcterms:created xsi:type="dcterms:W3CDTF">2025-03-10T15:13:09Z</dcterms:created>
  <dcterms:modified xsi:type="dcterms:W3CDTF">2025-03-10T15:14:02Z</dcterms:modified>
</cp:coreProperties>
</file>