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0" autoAdjust="0"/>
    <p:restoredTop sz="84596" autoAdjust="0"/>
  </p:normalViewPr>
  <p:slideViewPr>
    <p:cSldViewPr snapToGrid="0">
      <p:cViewPr varScale="1">
        <p:scale>
          <a:sx n="111" d="100"/>
          <a:sy n="111" d="100"/>
        </p:scale>
        <p:origin x="6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AE54F-A861-47AC-8817-FE1735BCA840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495DD-1D37-4C71-B67C-CD4D4035E2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8917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495DD-1D37-4C71-B67C-CD4D4035E21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015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2ED5-0A89-41AE-A577-5721998B3D18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8F4E6-709F-4A7F-9DDA-354318992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3872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2ED5-0A89-41AE-A577-5721998B3D18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8F4E6-709F-4A7F-9DDA-354318992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1740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2ED5-0A89-41AE-A577-5721998B3D18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8F4E6-709F-4A7F-9DDA-354318992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8556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2ED5-0A89-41AE-A577-5721998B3D18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8F4E6-709F-4A7F-9DDA-354318992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6139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2ED5-0A89-41AE-A577-5721998B3D18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8F4E6-709F-4A7F-9DDA-354318992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296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2ED5-0A89-41AE-A577-5721998B3D18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8F4E6-709F-4A7F-9DDA-354318992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233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2ED5-0A89-41AE-A577-5721998B3D18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8F4E6-709F-4A7F-9DDA-354318992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8669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2ED5-0A89-41AE-A577-5721998B3D18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8F4E6-709F-4A7F-9DDA-354318992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2527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2ED5-0A89-41AE-A577-5721998B3D18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8F4E6-709F-4A7F-9DDA-354318992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9078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2ED5-0A89-41AE-A577-5721998B3D18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8F4E6-709F-4A7F-9DDA-354318992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7124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72ED5-0A89-41AE-A577-5721998B3D18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8F4E6-709F-4A7F-9DDA-354318992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1691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72ED5-0A89-41AE-A577-5721998B3D18}" type="datetimeFigureOut">
              <a:rPr kumimoji="1" lang="ja-JP" altLang="en-US" smtClean="0"/>
              <a:t>2020/8/17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8F4E6-709F-4A7F-9DDA-3543189925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796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B72E9CA-8F01-492D-AA77-93E4C52E37DB}"/>
              </a:ext>
            </a:extLst>
          </p:cNvPr>
          <p:cNvSpPr txBox="1"/>
          <p:nvPr/>
        </p:nvSpPr>
        <p:spPr>
          <a:xfrm>
            <a:off x="279400" y="508000"/>
            <a:ext cx="2162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Supplementary Fig. 1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BF5D7EC-7573-44F7-BE66-C3F9305BB1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4" y="1600196"/>
            <a:ext cx="5486411" cy="3657607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8898D4DF-3853-45BD-A866-330B99829A36}"/>
              </a:ext>
            </a:extLst>
          </p:cNvPr>
          <p:cNvCxnSpPr>
            <a:cxnSpLocks/>
          </p:cNvCxnSpPr>
          <p:nvPr/>
        </p:nvCxnSpPr>
        <p:spPr>
          <a:xfrm>
            <a:off x="3160986" y="1757855"/>
            <a:ext cx="1355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1F4C80A7-843F-40AD-A6B7-8DB009A0545D}"/>
              </a:ext>
            </a:extLst>
          </p:cNvPr>
          <p:cNvCxnSpPr>
            <a:cxnSpLocks/>
          </p:cNvCxnSpPr>
          <p:nvPr/>
        </p:nvCxnSpPr>
        <p:spPr>
          <a:xfrm>
            <a:off x="3160986" y="1757855"/>
            <a:ext cx="0" cy="1725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C9BC2F02-D343-4553-A79D-5664722C4F52}"/>
              </a:ext>
            </a:extLst>
          </p:cNvPr>
          <p:cNvCxnSpPr>
            <a:cxnSpLocks/>
          </p:cNvCxnSpPr>
          <p:nvPr/>
        </p:nvCxnSpPr>
        <p:spPr>
          <a:xfrm>
            <a:off x="4516967" y="1757855"/>
            <a:ext cx="0" cy="160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3F3A92-6356-4E85-B695-49FFEBF759B3}"/>
              </a:ext>
            </a:extLst>
          </p:cNvPr>
          <p:cNvSpPr txBox="1"/>
          <p:nvPr/>
        </p:nvSpPr>
        <p:spPr>
          <a:xfrm>
            <a:off x="3691467" y="1452036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NS</a:t>
            </a:r>
            <a:endParaRPr kumimoji="1"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7B6AEAC-D838-4F32-AAE3-9601F57663C5}"/>
              </a:ext>
            </a:extLst>
          </p:cNvPr>
          <p:cNvSpPr txBox="1"/>
          <p:nvPr/>
        </p:nvSpPr>
        <p:spPr>
          <a:xfrm>
            <a:off x="4982634" y="1452036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P&lt;0.05</a:t>
            </a:r>
            <a:endParaRPr kumimoji="1" lang="ja-JP" altLang="en-US" dirty="0"/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13AC8DC4-59D8-4785-959E-83D41296AAD2}"/>
              </a:ext>
            </a:extLst>
          </p:cNvPr>
          <p:cNvCxnSpPr>
            <a:cxnSpLocks/>
          </p:cNvCxnSpPr>
          <p:nvPr/>
        </p:nvCxnSpPr>
        <p:spPr>
          <a:xfrm>
            <a:off x="4655353" y="1757855"/>
            <a:ext cx="1355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6F7C07FF-A875-40EF-B7C1-79C1C5B6D075}"/>
              </a:ext>
            </a:extLst>
          </p:cNvPr>
          <p:cNvCxnSpPr>
            <a:cxnSpLocks/>
          </p:cNvCxnSpPr>
          <p:nvPr/>
        </p:nvCxnSpPr>
        <p:spPr>
          <a:xfrm>
            <a:off x="4660663" y="1752021"/>
            <a:ext cx="0" cy="1725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C2A08D27-F4E4-4530-B68E-BE9C9F9D3856}"/>
              </a:ext>
            </a:extLst>
          </p:cNvPr>
          <p:cNvCxnSpPr>
            <a:cxnSpLocks/>
          </p:cNvCxnSpPr>
          <p:nvPr/>
        </p:nvCxnSpPr>
        <p:spPr>
          <a:xfrm>
            <a:off x="6017447" y="1757855"/>
            <a:ext cx="0" cy="1725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C83590DE-7706-4C49-8CD9-37F35AB8AAE8}"/>
              </a:ext>
            </a:extLst>
          </p:cNvPr>
          <p:cNvCxnSpPr>
            <a:cxnSpLocks/>
          </p:cNvCxnSpPr>
          <p:nvPr/>
        </p:nvCxnSpPr>
        <p:spPr>
          <a:xfrm>
            <a:off x="3136900" y="1262555"/>
            <a:ext cx="28744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EFAC256C-D219-4B5D-8125-8151FFE38868}"/>
              </a:ext>
            </a:extLst>
          </p:cNvPr>
          <p:cNvCxnSpPr>
            <a:cxnSpLocks/>
          </p:cNvCxnSpPr>
          <p:nvPr/>
        </p:nvCxnSpPr>
        <p:spPr>
          <a:xfrm>
            <a:off x="3138761" y="1262555"/>
            <a:ext cx="0" cy="1725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E8C354D-8155-4DE9-A0F2-D35A1FEF9AFA}"/>
              </a:ext>
            </a:extLst>
          </p:cNvPr>
          <p:cNvSpPr txBox="1"/>
          <p:nvPr/>
        </p:nvSpPr>
        <p:spPr>
          <a:xfrm>
            <a:off x="4215702" y="963650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P&lt;0.01</a:t>
            </a:r>
            <a:endParaRPr kumimoji="1" lang="ja-JP" altLang="en-US" dirty="0"/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EEAD99CF-AA7A-4D7A-8BFF-1625DE31CE22}"/>
              </a:ext>
            </a:extLst>
          </p:cNvPr>
          <p:cNvCxnSpPr>
            <a:cxnSpLocks/>
          </p:cNvCxnSpPr>
          <p:nvPr/>
        </p:nvCxnSpPr>
        <p:spPr>
          <a:xfrm>
            <a:off x="6011334" y="1262554"/>
            <a:ext cx="0" cy="1725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572202B-4885-491F-8CB2-F2CC93C04E10}"/>
              </a:ext>
            </a:extLst>
          </p:cNvPr>
          <p:cNvSpPr txBox="1"/>
          <p:nvPr/>
        </p:nvSpPr>
        <p:spPr>
          <a:xfrm>
            <a:off x="1892804" y="5396644"/>
            <a:ext cx="6513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SUVmax was significantly higher in Vereos than the other scanners. </a:t>
            </a:r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18075E8-4CF5-4425-8B7E-C4A7B8F77791}"/>
              </a:ext>
            </a:extLst>
          </p:cNvPr>
          <p:cNvSpPr txBox="1"/>
          <p:nvPr/>
        </p:nvSpPr>
        <p:spPr>
          <a:xfrm rot="16200000">
            <a:off x="1565512" y="3183026"/>
            <a:ext cx="100886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SUVmax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86553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2994</TotalTime>
  <Words>24</Words>
  <Application>Microsoft Office PowerPoint</Application>
  <PresentationFormat>画面に合わせる (4:3)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Hirata Kenji</dc:creator>
  <cp:lastModifiedBy>Hirata Kenji</cp:lastModifiedBy>
  <cp:revision>64</cp:revision>
  <dcterms:created xsi:type="dcterms:W3CDTF">2019-11-29T14:08:23Z</dcterms:created>
  <dcterms:modified xsi:type="dcterms:W3CDTF">2020-08-17T11:08:12Z</dcterms:modified>
</cp:coreProperties>
</file>