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9"/>
    <p:restoredTop sz="94580"/>
  </p:normalViewPr>
  <p:slideViewPr>
    <p:cSldViewPr snapToGrid="0" snapToObjects="1">
      <p:cViewPr>
        <p:scale>
          <a:sx n="109" d="100"/>
          <a:sy n="109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0D2098-7B80-9E43-86A3-067A4E855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721EC5E-F63B-FD44-9722-56BD9EEF6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11576B7-2427-B941-95A1-92A96EBB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BB8E81-BA06-5F44-B490-13731AA09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8065EE-E09B-7240-ABBC-465DC918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299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690F37-1E63-8140-9217-12E91702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495F1B8-69E2-2841-89BC-BAAB05707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861DEDE-C456-E44A-9261-DD4EFBEE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3EE7DB6-2998-2E46-8859-2312F2B63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EC4EBB-4F4B-8B45-B3FC-E57910D1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82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D785B7-D704-E846-9229-B0B9683A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295E5B-4948-8C43-8125-C332E6027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FB2DA4-11E0-8145-A11F-2DF4B55BD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310FDD-6717-884F-A4BE-9C62B1F0B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90FAB7-9F09-974D-91FB-519966CD0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50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410750-5CF4-FE41-A11C-1F2557FD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5AD18B-E6D0-7C4C-A537-1AC4AF31C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EC2C2E3-7853-8D48-876C-942C62A07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8D02DA6-E482-C641-AE0B-EC08A8CED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46670BD-CDB9-394C-814D-EA7B2831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68F1B46-E550-D24F-B804-EF64CFE3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53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382EBD-5798-5F4B-9104-EABC719C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DFE1077-1A2B-9345-98E3-BBCC42942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330162B-34F9-EB4B-B659-9FF2E091E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567AA33-9FCB-6148-A97D-17F11005B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2E73B5F-83E6-6249-B956-C2D1F2ABB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36116FF-98E5-C340-B33E-3B2D69501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CE8B90E-CD0B-574B-8F9D-6D8A7E658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BB99AA3-FA2A-244A-BB46-B038D139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646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BCC765-7DDC-2149-960D-3CA41400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DCCA766-8CE6-914A-937B-9AEEA2A45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FFDA69B-E95B-2A44-A418-3B3D5A66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1AA1DB4-4BDE-3744-A938-E6A8B9315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2846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1BECB2D-FE65-534A-B1CF-C47E73334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8E7D12C-E407-E94C-8994-DCDB3599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12BDB22-D778-C04B-8447-40B56467F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71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E5219C-3F89-434F-AC5A-EE380F90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A28798-B56D-F648-A89B-3574F642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A333BF6-85E5-E649-8EB1-AA6C6ED1A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E6FE622-4BA5-F549-B4A3-4A0B72983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099F160-4038-A74D-9563-B57A2B6D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B0958E6-CC1C-6844-AA77-645F0F35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62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E5FC3E-3803-E149-8526-2568B3085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4CFF54F-FC14-0041-B138-B5F74BE46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9D5F38D-AE00-3643-9F8C-394159B97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D5247CC-FA34-D942-A3DD-4ABC18180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CC16CE7-69E1-D64C-935D-BCE86F42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3A35EBD-9AE3-5A47-A8A2-27E87951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82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CE0847-B073-9B45-B882-A02580D1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10CDFF0-4F20-CF4E-868C-33ACEAB36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B0AFD1-E493-6545-B6C3-826223A4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E7D558A-C917-9648-8CDD-F4DB2E2AF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17C4608-76DD-C545-9D84-3FAF64EF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90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C210F07-47B0-904A-97FF-395803738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0703745-B0F0-B84A-8476-0143D70D4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79E7CD-9DF2-0747-92B9-D1CA4D55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2BA61C8-9FE4-0349-A4EC-11A52097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AE8ECB4-7B9E-6C4B-8FCC-E3E135D19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555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D9940BD-9F91-BF45-9626-1BFD388B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F050403-C46E-6A4B-A649-D9F4A54EF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07465A6-3ECD-B242-880E-6D9096471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105CA-E620-A840-B3AC-4917F18F55F0}" type="datetimeFigureOut">
              <a:rPr lang="de-DE" smtClean="0"/>
              <a:t>17.08.2020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1D4AAF-1ABA-5141-B142-054F7D59B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552728-175B-FB4B-854E-149A27D1F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72BAF-E18B-FE4D-84A6-9A13F66F0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4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E852BEA-7DFE-AC46-BFAB-D27B1D03DF23}"/>
              </a:ext>
            </a:extLst>
          </p:cNvPr>
          <p:cNvSpPr txBox="1"/>
          <p:nvPr/>
        </p:nvSpPr>
        <p:spPr>
          <a:xfrm>
            <a:off x="457200" y="339634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Figure</a:t>
            </a:r>
            <a:r>
              <a:rPr lang="de-DE" dirty="0"/>
              <a:t> S1</a:t>
            </a:r>
          </a:p>
        </p:txBody>
      </p:sp>
      <p:pic>
        <p:nvPicPr>
          <p:cNvPr id="2" name="Picture 1" descr="exp-profiles-SeptiClock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16" y="339634"/>
            <a:ext cx="8196716" cy="59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18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 Wünsch</dc:creator>
  <cp:lastModifiedBy>Gunnar Lachmann</cp:lastModifiedBy>
  <cp:revision>20</cp:revision>
  <dcterms:created xsi:type="dcterms:W3CDTF">2020-06-07T11:16:59Z</dcterms:created>
  <dcterms:modified xsi:type="dcterms:W3CDTF">2020-08-17T19:26:50Z</dcterms:modified>
</cp:coreProperties>
</file>