
<file path=[Content_Types].xml><?xml version="1.0" encoding="utf-8"?>
<Types xmlns="http://schemas.openxmlformats.org/package/2006/content-types"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7" r:id="rId5"/>
    <p:sldId id="259" r:id="rId6"/>
    <p:sldId id="260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00" userDrawn="1">
          <p15:clr>
            <a:srgbClr val="A4A3A4"/>
          </p15:clr>
        </p15:guide>
        <p15:guide id="2" pos="2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2419" y="34"/>
      </p:cViewPr>
      <p:guideLst>
        <p:guide orient="horz" pos="3800"/>
        <p:guide pos="2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泛癌种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家族基因高、低表达的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Kaplan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–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Meier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生存曲线比较。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XPO1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成员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在不同癌种的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OS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，余放到补充图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A2C42-425A-4E16-B3F7-929B8B0E04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泛癌种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家族基因高、低表达的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Kaplan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–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Meier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生存曲线比较。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XPO1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成员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在不同癌种的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OS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，余放到补充图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A2C42-425A-4E16-B3F7-929B8B0E04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泛癌种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家族基因高、低表达的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Kaplan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–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Meier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生存曲线比较。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XPO1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成员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在不同癌种的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OS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生存曲线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，余放到补充图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A2C42-425A-4E16-B3F7-929B8B0E04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50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6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4453468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755427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755427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764800"/>
            <a:ext cx="2943606" cy="8192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764800"/>
            <a:ext cx="2940300" cy="8192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376002"/>
            <a:ext cx="6172200" cy="9747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4416000"/>
            <a:ext cx="5512050" cy="1811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6329602"/>
            <a:ext cx="5512050" cy="8384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1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649116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image" Target="../media/image2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09706" y="916500"/>
            <a:ext cx="6294294" cy="8633900"/>
            <a:chOff x="652606" y="2643701"/>
            <a:chExt cx="4997782" cy="6376182"/>
          </a:xfrm>
        </p:grpSpPr>
        <p:sp>
          <p:nvSpPr>
            <p:cNvPr id="16" name="文本框 15"/>
            <p:cNvSpPr txBox="1"/>
            <p:nvPr/>
          </p:nvSpPr>
          <p:spPr>
            <a:xfrm>
              <a:off x="1180491" y="2682691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A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59566" y="2643701"/>
              <a:ext cx="389060" cy="22464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B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85634" y="3950987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59595" y="3946771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D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85643" y="5219407"/>
              <a:ext cx="389060" cy="1916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E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59558" y="5216693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F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85634" y="6487827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G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180360" y="7781616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I </a:t>
              </a:r>
              <a:endParaRPr lang="zh-CN" altLang="en-US" sz="8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559558" y="6486949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 </a:t>
              </a:r>
              <a:endParaRPr lang="zh-CN" altLang="en-US" sz="83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69410" y="2788783"/>
              <a:ext cx="1874960" cy="115838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97409" y="2780870"/>
              <a:ext cx="1852539" cy="116937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8638" y="3997276"/>
              <a:ext cx="1875399" cy="121377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7409" y="3991134"/>
              <a:ext cx="1852539" cy="122169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78634" y="5286231"/>
              <a:ext cx="1865728" cy="112761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97409" y="5270402"/>
              <a:ext cx="1852539" cy="114783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9410" y="6553200"/>
              <a:ext cx="1874960" cy="116366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97408" y="6553200"/>
              <a:ext cx="1852980" cy="1163662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69414" y="7856221"/>
              <a:ext cx="1866167" cy="116366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652606" y="2643701"/>
              <a:ext cx="542290" cy="307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1400" b="1" dirty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S1</a:t>
              </a:r>
              <a:endPara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4300" y="624400"/>
            <a:ext cx="6629400" cy="8062399"/>
            <a:chOff x="652606" y="2643701"/>
            <a:chExt cx="5035149" cy="6327822"/>
          </a:xfrm>
        </p:grpSpPr>
        <p:sp>
          <p:nvSpPr>
            <p:cNvPr id="16" name="文本框 15"/>
            <p:cNvSpPr txBox="1"/>
            <p:nvPr/>
          </p:nvSpPr>
          <p:spPr>
            <a:xfrm>
              <a:off x="1180491" y="2682691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A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59566" y="2643701"/>
              <a:ext cx="389060" cy="22464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B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69413" y="2769873"/>
              <a:ext cx="1939582" cy="1390503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185195" y="4420057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559154" y="4420238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D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76411" y="6096001"/>
              <a:ext cx="389060" cy="1916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E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59558" y="6095045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F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185195" y="7582471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G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48173" y="2868354"/>
              <a:ext cx="1939582" cy="129158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6229" y="4516021"/>
              <a:ext cx="1912766" cy="129115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8173" y="4517789"/>
              <a:ext cx="1939582" cy="1255102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9403" y="6162821"/>
              <a:ext cx="2059157" cy="129115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56521" y="6130741"/>
              <a:ext cx="1931230" cy="1359291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96226" y="7640807"/>
              <a:ext cx="1972994" cy="1330716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652606" y="2643701"/>
              <a:ext cx="542290" cy="307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1400" b="1" dirty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S2</a:t>
              </a:r>
              <a:endPara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424500"/>
            <a:ext cx="6743700" cy="8329100"/>
            <a:chOff x="652606" y="2643701"/>
            <a:chExt cx="5068121" cy="6402118"/>
          </a:xfrm>
        </p:grpSpPr>
        <p:sp>
          <p:nvSpPr>
            <p:cNvPr id="16" name="文本框 15"/>
            <p:cNvSpPr txBox="1"/>
            <p:nvPr/>
          </p:nvSpPr>
          <p:spPr>
            <a:xfrm>
              <a:off x="1180491" y="2682691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A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59566" y="2643701"/>
              <a:ext cx="389060" cy="22464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B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80360" y="4919899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59595" y="4917003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D</a:t>
              </a:r>
              <a:r>
                <a:rPr lang="en-US" altLang="zh-CN" sz="69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85643" y="7157233"/>
              <a:ext cx="389060" cy="1916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E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59558" y="7157155"/>
              <a:ext cx="389060" cy="220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30" b="1" kern="10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F</a:t>
              </a:r>
              <a:endParaRPr lang="zh-CN" altLang="en-US" sz="69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68533" y="2868348"/>
              <a:ext cx="2017396" cy="169515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02884" y="2868354"/>
              <a:ext cx="2017835" cy="169427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533" y="5111701"/>
              <a:ext cx="2017396" cy="169383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2892" y="5108624"/>
              <a:ext cx="2016955" cy="169647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8973" y="7349783"/>
              <a:ext cx="2016955" cy="169603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03772" y="7350665"/>
              <a:ext cx="2016955" cy="169471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652606" y="2643701"/>
              <a:ext cx="542290" cy="307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 sz="1400" b="1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S3</a:t>
              </a:r>
              <a:endParaRPr lang="en-US" altLang="zh-CN" sz="1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APDH 3-2"/>
          <p:cNvPicPr>
            <a:picLocks noChangeAspect="1"/>
          </p:cNvPicPr>
          <p:nvPr/>
        </p:nvPicPr>
        <p:blipFill>
          <a:blip r:embed="rId1"/>
          <a:srcRect l="3138" t="14520" r="-2619" b="9628"/>
          <a:stretch>
            <a:fillRect/>
          </a:stretch>
        </p:blipFill>
        <p:spPr>
          <a:xfrm>
            <a:off x="852805" y="4554855"/>
            <a:ext cx="2435860" cy="3081655"/>
          </a:xfrm>
          <a:prstGeom prst="rect">
            <a:avLst/>
          </a:prstGeom>
        </p:spPr>
      </p:pic>
      <p:pic>
        <p:nvPicPr>
          <p:cNvPr id="5" name="图片 4" descr="FAk 3-5"/>
          <p:cNvPicPr>
            <a:picLocks noChangeAspect="1"/>
          </p:cNvPicPr>
          <p:nvPr/>
        </p:nvPicPr>
        <p:blipFill>
          <a:blip r:embed="rId2"/>
          <a:srcRect l="4504" t="8649" b="4665"/>
          <a:stretch>
            <a:fillRect/>
          </a:stretch>
        </p:blipFill>
        <p:spPr>
          <a:xfrm>
            <a:off x="3288665" y="4554855"/>
            <a:ext cx="2080895" cy="3081655"/>
          </a:xfrm>
          <a:prstGeom prst="rect">
            <a:avLst/>
          </a:prstGeom>
        </p:spPr>
      </p:pic>
      <p:pic>
        <p:nvPicPr>
          <p:cNvPr id="6" name="图片 5" descr="GAPDH 3-3 8988"/>
          <p:cNvPicPr>
            <a:picLocks noChangeAspect="1"/>
          </p:cNvPicPr>
          <p:nvPr/>
        </p:nvPicPr>
        <p:blipFill>
          <a:blip r:embed="rId3"/>
          <a:srcRect t="5348" b="3553"/>
          <a:stretch>
            <a:fillRect/>
          </a:stretch>
        </p:blipFill>
        <p:spPr>
          <a:xfrm>
            <a:off x="807720" y="8276590"/>
            <a:ext cx="2188210" cy="30822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308350" y="4718685"/>
            <a:ext cx="1959610" cy="245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24305" y="4186555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1424305" y="7908290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3644265" y="7890510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FAK 1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3644265" y="4186555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FAK 1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5431155" y="9422765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PANC-1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5369560" y="5848985"/>
            <a:ext cx="1565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PATU-8988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930" y="8276590"/>
            <a:ext cx="2304415" cy="308229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85160" y="8539480"/>
            <a:ext cx="1959610" cy="245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79</Words>
  <Application>WPS 演示</Application>
  <PresentationFormat>宽屏</PresentationFormat>
  <Paragraphs>62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宋体</vt:lpstr>
      <vt:lpstr>Wingdings</vt:lpstr>
      <vt:lpstr>等线</vt:lpstr>
      <vt:lpstr>Times New Roman</vt:lpstr>
      <vt:lpstr>Calibri</vt:lpstr>
      <vt:lpstr>微软雅黑</vt:lpstr>
      <vt:lpstr>Arial Unicode MS</vt:lpstr>
      <vt:lpstr>等线 Light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yu'ying</cp:lastModifiedBy>
  <cp:revision>159</cp:revision>
  <dcterms:created xsi:type="dcterms:W3CDTF">2019-06-19T02:08:00Z</dcterms:created>
  <dcterms:modified xsi:type="dcterms:W3CDTF">2025-03-05T16:00:47Z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0ABAFAB8F7A2484891758B3334F9B995_11</vt:lpwstr>
  </property>
</Properties>
</file>