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2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3" pos="24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048" autoAdjust="0"/>
  </p:normalViewPr>
  <p:slideViewPr>
    <p:cSldViewPr showGuides="1">
      <p:cViewPr>
        <p:scale>
          <a:sx n="75" d="100"/>
          <a:sy n="75" d="100"/>
        </p:scale>
        <p:origin x="1392" y="36"/>
      </p:cViewPr>
      <p:guideLst>
        <p:guide orient="horz" pos="3368"/>
        <p:guide pos="24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6"/>
            <a:ext cx="6425724" cy="3722335"/>
          </a:xfrm>
        </p:spPr>
        <p:txBody>
          <a:bodyPr anchor="b"/>
          <a:lstStyle>
            <a:lvl1pPr algn="ctr">
              <a:defRPr sz="49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82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864" indent="0" algn="ctr">
              <a:buNone/>
              <a:defRPr sz="1654"/>
            </a:lvl2pPr>
            <a:lvl3pPr marL="755731" indent="0" algn="ctr">
              <a:buNone/>
              <a:defRPr sz="1488"/>
            </a:lvl3pPr>
            <a:lvl4pPr marL="1133594" indent="0" algn="ctr">
              <a:buNone/>
              <a:defRPr sz="1321"/>
            </a:lvl4pPr>
            <a:lvl5pPr marL="1511458" indent="0" algn="ctr">
              <a:buNone/>
              <a:defRPr sz="1321"/>
            </a:lvl5pPr>
            <a:lvl6pPr marL="1889325" indent="0" algn="ctr">
              <a:buNone/>
              <a:defRPr sz="1321"/>
            </a:lvl6pPr>
            <a:lvl7pPr marL="2267189" indent="0" algn="ctr">
              <a:buNone/>
              <a:defRPr sz="1321"/>
            </a:lvl7pPr>
            <a:lvl8pPr marL="2645052" indent="0" algn="ctr">
              <a:buNone/>
              <a:defRPr sz="1321"/>
            </a:lvl8pPr>
            <a:lvl9pPr marL="3022919" indent="0" algn="ctr">
              <a:buNone/>
              <a:defRPr sz="1321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735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47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5"/>
            <a:ext cx="6520220" cy="4447497"/>
          </a:xfrm>
        </p:spPr>
        <p:txBody>
          <a:bodyPr anchor="b"/>
          <a:lstStyle>
            <a:lvl1pPr>
              <a:defRPr sz="49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864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2pPr>
            <a:lvl3pPr marL="755731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594" indent="0">
              <a:buNone/>
              <a:defRPr sz="1321">
                <a:solidFill>
                  <a:schemeClr val="tx1">
                    <a:tint val="75000"/>
                  </a:schemeClr>
                </a:solidFill>
              </a:defRPr>
            </a:lvl4pPr>
            <a:lvl5pPr marL="1511458" indent="0">
              <a:buNone/>
              <a:defRPr sz="1321">
                <a:solidFill>
                  <a:schemeClr val="tx1">
                    <a:tint val="75000"/>
                  </a:schemeClr>
                </a:solidFill>
              </a:defRPr>
            </a:lvl5pPr>
            <a:lvl6pPr marL="1889325" indent="0">
              <a:buNone/>
              <a:defRPr sz="1321">
                <a:solidFill>
                  <a:schemeClr val="tx1">
                    <a:tint val="75000"/>
                  </a:schemeClr>
                </a:solidFill>
              </a:defRPr>
            </a:lvl6pPr>
            <a:lvl7pPr marL="2267189" indent="0">
              <a:buNone/>
              <a:defRPr sz="1321">
                <a:solidFill>
                  <a:schemeClr val="tx1">
                    <a:tint val="75000"/>
                  </a:schemeClr>
                </a:solidFill>
              </a:defRPr>
            </a:lvl7pPr>
            <a:lvl8pPr marL="2645052" indent="0">
              <a:buNone/>
              <a:defRPr sz="1321">
                <a:solidFill>
                  <a:schemeClr val="tx1">
                    <a:tint val="75000"/>
                  </a:schemeClr>
                </a:solidFill>
              </a:defRPr>
            </a:lvl8pPr>
            <a:lvl9pPr marL="3022919" indent="0">
              <a:buNone/>
              <a:defRPr sz="13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370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27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6"/>
            <a:ext cx="6520220" cy="206659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1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864" indent="0">
              <a:buNone/>
              <a:defRPr sz="1654" b="1"/>
            </a:lvl2pPr>
            <a:lvl3pPr marL="755731" indent="0">
              <a:buNone/>
              <a:defRPr sz="1488" b="1"/>
            </a:lvl3pPr>
            <a:lvl4pPr marL="1133594" indent="0">
              <a:buNone/>
              <a:defRPr sz="1321" b="1"/>
            </a:lvl4pPr>
            <a:lvl5pPr marL="1511458" indent="0">
              <a:buNone/>
              <a:defRPr sz="1321" b="1"/>
            </a:lvl5pPr>
            <a:lvl6pPr marL="1889325" indent="0">
              <a:buNone/>
              <a:defRPr sz="1321" b="1"/>
            </a:lvl6pPr>
            <a:lvl7pPr marL="2267189" indent="0">
              <a:buNone/>
              <a:defRPr sz="1321" b="1"/>
            </a:lvl7pPr>
            <a:lvl8pPr marL="2645052" indent="0">
              <a:buNone/>
              <a:defRPr sz="1321" b="1"/>
            </a:lvl8pPr>
            <a:lvl9pPr marL="3022919" indent="0">
              <a:buNone/>
              <a:defRPr sz="132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90" y="2620981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864" indent="0">
              <a:buNone/>
              <a:defRPr sz="1654" b="1"/>
            </a:lvl2pPr>
            <a:lvl3pPr marL="755731" indent="0">
              <a:buNone/>
              <a:defRPr sz="1488" b="1"/>
            </a:lvl3pPr>
            <a:lvl4pPr marL="1133594" indent="0">
              <a:buNone/>
              <a:defRPr sz="1321" b="1"/>
            </a:lvl4pPr>
            <a:lvl5pPr marL="1511458" indent="0">
              <a:buNone/>
              <a:defRPr sz="1321" b="1"/>
            </a:lvl5pPr>
            <a:lvl6pPr marL="1889325" indent="0">
              <a:buNone/>
              <a:defRPr sz="1321" b="1"/>
            </a:lvl6pPr>
            <a:lvl7pPr marL="2267189" indent="0">
              <a:buNone/>
              <a:defRPr sz="1321" b="1"/>
            </a:lvl7pPr>
            <a:lvl8pPr marL="2645052" indent="0">
              <a:buNone/>
              <a:defRPr sz="1321" b="1"/>
            </a:lvl8pPr>
            <a:lvl9pPr marL="3022919" indent="0">
              <a:buNone/>
              <a:defRPr sz="132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90" y="3905482"/>
            <a:ext cx="3213847" cy="57443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28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72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987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51" y="1539430"/>
            <a:ext cx="3827085" cy="7598117"/>
          </a:xfrm>
        </p:spPr>
        <p:txBody>
          <a:bodyPr/>
          <a:lstStyle>
            <a:lvl1pPr>
              <a:defRPr sz="2646"/>
            </a:lvl1pPr>
            <a:lvl2pPr>
              <a:defRPr sz="2313"/>
            </a:lvl2pPr>
            <a:lvl3pPr>
              <a:defRPr sz="1984"/>
            </a:lvl3pPr>
            <a:lvl4pPr>
              <a:defRPr sz="1654"/>
            </a:lvl4pPr>
            <a:lvl5pPr>
              <a:defRPr sz="1654"/>
            </a:lvl5pPr>
            <a:lvl6pPr>
              <a:defRPr sz="1654"/>
            </a:lvl6pPr>
            <a:lvl7pPr>
              <a:defRPr sz="1654"/>
            </a:lvl7pPr>
            <a:lvl8pPr>
              <a:defRPr sz="1654"/>
            </a:lvl8pPr>
            <a:lvl9pPr>
              <a:defRPr sz="165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3"/>
          </a:xfrm>
        </p:spPr>
        <p:txBody>
          <a:bodyPr/>
          <a:lstStyle>
            <a:lvl1pPr marL="0" indent="0">
              <a:buNone/>
              <a:defRPr sz="1321"/>
            </a:lvl1pPr>
            <a:lvl2pPr marL="377864" indent="0">
              <a:buNone/>
              <a:defRPr sz="1158"/>
            </a:lvl2pPr>
            <a:lvl3pPr marL="755731" indent="0">
              <a:buNone/>
              <a:defRPr sz="992"/>
            </a:lvl3pPr>
            <a:lvl4pPr marL="1133594" indent="0">
              <a:buNone/>
              <a:defRPr sz="826"/>
            </a:lvl4pPr>
            <a:lvl5pPr marL="1511458" indent="0">
              <a:buNone/>
              <a:defRPr sz="826"/>
            </a:lvl5pPr>
            <a:lvl6pPr marL="1889325" indent="0">
              <a:buNone/>
              <a:defRPr sz="826"/>
            </a:lvl6pPr>
            <a:lvl7pPr marL="2267189" indent="0">
              <a:buNone/>
              <a:defRPr sz="826"/>
            </a:lvl7pPr>
            <a:lvl8pPr marL="2645052" indent="0">
              <a:buNone/>
              <a:defRPr sz="826"/>
            </a:lvl8pPr>
            <a:lvl9pPr marL="3022919" indent="0">
              <a:buNone/>
              <a:defRPr sz="82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51" y="1539430"/>
            <a:ext cx="3827085" cy="7598117"/>
          </a:xfrm>
        </p:spPr>
        <p:txBody>
          <a:bodyPr anchor="t"/>
          <a:lstStyle>
            <a:lvl1pPr marL="0" indent="0">
              <a:buNone/>
              <a:defRPr sz="2646"/>
            </a:lvl1pPr>
            <a:lvl2pPr marL="377864" indent="0">
              <a:buNone/>
              <a:defRPr sz="2313"/>
            </a:lvl2pPr>
            <a:lvl3pPr marL="755731" indent="0">
              <a:buNone/>
              <a:defRPr sz="1984"/>
            </a:lvl3pPr>
            <a:lvl4pPr marL="1133594" indent="0">
              <a:buNone/>
              <a:defRPr sz="1654"/>
            </a:lvl4pPr>
            <a:lvl5pPr marL="1511458" indent="0">
              <a:buNone/>
              <a:defRPr sz="1654"/>
            </a:lvl5pPr>
            <a:lvl6pPr marL="1889325" indent="0">
              <a:buNone/>
              <a:defRPr sz="1654"/>
            </a:lvl6pPr>
            <a:lvl7pPr marL="2267189" indent="0">
              <a:buNone/>
              <a:defRPr sz="1654"/>
            </a:lvl7pPr>
            <a:lvl8pPr marL="2645052" indent="0">
              <a:buNone/>
              <a:defRPr sz="1654"/>
            </a:lvl8pPr>
            <a:lvl9pPr marL="3022919" indent="0">
              <a:buNone/>
              <a:defRPr sz="1654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3"/>
          </a:xfrm>
        </p:spPr>
        <p:txBody>
          <a:bodyPr/>
          <a:lstStyle>
            <a:lvl1pPr marL="0" indent="0">
              <a:buNone/>
              <a:defRPr sz="1321"/>
            </a:lvl1pPr>
            <a:lvl2pPr marL="377864" indent="0">
              <a:buNone/>
              <a:defRPr sz="1158"/>
            </a:lvl2pPr>
            <a:lvl3pPr marL="755731" indent="0">
              <a:buNone/>
              <a:defRPr sz="992"/>
            </a:lvl3pPr>
            <a:lvl4pPr marL="1133594" indent="0">
              <a:buNone/>
              <a:defRPr sz="826"/>
            </a:lvl4pPr>
            <a:lvl5pPr marL="1511458" indent="0">
              <a:buNone/>
              <a:defRPr sz="826"/>
            </a:lvl5pPr>
            <a:lvl6pPr marL="1889325" indent="0">
              <a:buNone/>
              <a:defRPr sz="826"/>
            </a:lvl6pPr>
            <a:lvl7pPr marL="2267189" indent="0">
              <a:buNone/>
              <a:defRPr sz="826"/>
            </a:lvl7pPr>
            <a:lvl8pPr marL="2645052" indent="0">
              <a:buNone/>
              <a:defRPr sz="826"/>
            </a:lvl8pPr>
            <a:lvl9pPr marL="3022919" indent="0">
              <a:buNone/>
              <a:defRPr sz="82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27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955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7" y="569246"/>
            <a:ext cx="1630055" cy="90608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32" y="569246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2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6"/>
            <a:ext cx="6520220" cy="2066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32" y="9909732"/>
            <a:ext cx="1700927" cy="569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CA0D7-87A1-4783-99F6-4FF9600F2FDC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32"/>
            <a:ext cx="2551390" cy="569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4" y="9909732"/>
            <a:ext cx="1700927" cy="569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E2B38-5872-4FF7-932A-C85EC3984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818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731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32" indent="-188932" algn="l" defTabSz="755731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313" kern="1200">
          <a:solidFill>
            <a:schemeClr val="tx1"/>
          </a:solidFill>
          <a:latin typeface="+mn-lt"/>
          <a:ea typeface="+mn-ea"/>
          <a:cs typeface="+mn-cs"/>
        </a:defRPr>
      </a:lvl1pPr>
      <a:lvl2pPr marL="566796" indent="-188932" algn="l" defTabSz="755731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662" indent="-188932" algn="l" defTabSz="755731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3pPr>
      <a:lvl4pPr marL="1322523" indent="-188932" algn="l" defTabSz="755731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390" indent="-188932" algn="l" defTabSz="755731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257" indent="-188932" algn="l" defTabSz="755731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121" indent="-188932" algn="l" defTabSz="755731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984" indent="-188932" algn="l" defTabSz="755731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848" indent="-188932" algn="l" defTabSz="755731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731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64" algn="l" defTabSz="755731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731" algn="l" defTabSz="755731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594" algn="l" defTabSz="755731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458" algn="l" defTabSz="755731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325" algn="l" defTabSz="755731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189" algn="l" defTabSz="755731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052" algn="l" defTabSz="755731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919" algn="l" defTabSz="755731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FE6BD5C-6869-4B3E-B482-89C48611B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38" y="743096"/>
            <a:ext cx="3590925" cy="287655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34467BB-94D6-4B0E-9C63-A11B3BC58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7" y="7745571"/>
            <a:ext cx="3590925" cy="28765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04F1761-01B8-468C-9899-778F37C43E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1" y="4254284"/>
            <a:ext cx="3590925" cy="287655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8C48F3B-49EE-4AFD-8AD0-9782C6611DBC}"/>
              </a:ext>
            </a:extLst>
          </p:cNvPr>
          <p:cNvSpPr txBox="1"/>
          <p:nvPr/>
        </p:nvSpPr>
        <p:spPr>
          <a:xfrm>
            <a:off x="176832" y="9810217"/>
            <a:ext cx="925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C77A4B9-C46E-48C3-BB25-5AAA5E1959DC}"/>
              </a:ext>
            </a:extLst>
          </p:cNvPr>
          <p:cNvSpPr txBox="1"/>
          <p:nvPr/>
        </p:nvSpPr>
        <p:spPr>
          <a:xfrm>
            <a:off x="4533750" y="9810217"/>
            <a:ext cx="893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42K Da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2B24D576-87CE-428E-8F86-EFE8915B37AC}"/>
              </a:ext>
            </a:extLst>
          </p:cNvPr>
          <p:cNvSpPr txBox="1"/>
          <p:nvPr/>
        </p:nvSpPr>
        <p:spPr>
          <a:xfrm>
            <a:off x="145160" y="5692559"/>
            <a:ext cx="6356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VEGF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2B47A98-4E6F-4A0D-87BD-EEE8DBF5BEF4}"/>
              </a:ext>
            </a:extLst>
          </p:cNvPr>
          <p:cNvSpPr txBox="1"/>
          <p:nvPr/>
        </p:nvSpPr>
        <p:spPr>
          <a:xfrm>
            <a:off x="4533750" y="5572292"/>
            <a:ext cx="731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27K Da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D781F571-2BD8-433D-86AF-6D3812F47B7C}"/>
              </a:ext>
            </a:extLst>
          </p:cNvPr>
          <p:cNvSpPr txBox="1"/>
          <p:nvPr/>
        </p:nvSpPr>
        <p:spPr>
          <a:xfrm>
            <a:off x="145160" y="1170484"/>
            <a:ext cx="925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BACH1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4A721FA9-FD7E-4742-A803-02DB6D0EF1C4}"/>
              </a:ext>
            </a:extLst>
          </p:cNvPr>
          <p:cNvSpPr txBox="1"/>
          <p:nvPr/>
        </p:nvSpPr>
        <p:spPr>
          <a:xfrm>
            <a:off x="4484396" y="1169442"/>
            <a:ext cx="829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150K Da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F3BEF7-34F8-4292-AA67-50C7B2A83E58}"/>
              </a:ext>
            </a:extLst>
          </p:cNvPr>
          <p:cNvSpPr txBox="1"/>
          <p:nvPr/>
        </p:nvSpPr>
        <p:spPr>
          <a:xfrm rot="10800000">
            <a:off x="1543495" y="359081"/>
            <a:ext cx="338554" cy="7207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8327C24F-DA04-4E8E-B04C-1C5DA7B2BD77}"/>
              </a:ext>
            </a:extLst>
          </p:cNvPr>
          <p:cNvSpPr txBox="1"/>
          <p:nvPr/>
        </p:nvSpPr>
        <p:spPr>
          <a:xfrm rot="10800000">
            <a:off x="1859728" y="546246"/>
            <a:ext cx="338554" cy="5107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Vehicle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4ABF64DF-ED95-4BED-A1BC-D01A8206DC4D}"/>
              </a:ext>
            </a:extLst>
          </p:cNvPr>
          <p:cNvSpPr txBox="1"/>
          <p:nvPr/>
        </p:nvSpPr>
        <p:spPr>
          <a:xfrm rot="10800000">
            <a:off x="2170336" y="284842"/>
            <a:ext cx="338554" cy="7912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D004DDE-A5E3-4F1B-BB4C-4E749AF2B433}"/>
              </a:ext>
            </a:extLst>
          </p:cNvPr>
          <p:cNvSpPr txBox="1"/>
          <p:nvPr/>
        </p:nvSpPr>
        <p:spPr>
          <a:xfrm rot="10800000">
            <a:off x="2495995" y="346373"/>
            <a:ext cx="338554" cy="7207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53619523-BF82-431E-82E5-21A03F7FC1C1}"/>
              </a:ext>
            </a:extLst>
          </p:cNvPr>
          <p:cNvSpPr txBox="1"/>
          <p:nvPr/>
        </p:nvSpPr>
        <p:spPr>
          <a:xfrm rot="10800000">
            <a:off x="2812228" y="533538"/>
            <a:ext cx="338554" cy="5107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Vehicle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22F045B6-B7E2-493F-B38E-3D4716BF5916}"/>
              </a:ext>
            </a:extLst>
          </p:cNvPr>
          <p:cNvSpPr txBox="1"/>
          <p:nvPr/>
        </p:nvSpPr>
        <p:spPr>
          <a:xfrm rot="10800000">
            <a:off x="3122836" y="272134"/>
            <a:ext cx="338554" cy="7912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3E6ED8F8-6489-4897-B45F-C2570E4C2E76}"/>
              </a:ext>
            </a:extLst>
          </p:cNvPr>
          <p:cNvCxnSpPr>
            <a:cxnSpLocks/>
          </p:cNvCxnSpPr>
          <p:nvPr/>
        </p:nvCxnSpPr>
        <p:spPr>
          <a:xfrm>
            <a:off x="1602437" y="281200"/>
            <a:ext cx="864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54E3FC11-E143-4B6A-921C-EE70340AA711}"/>
              </a:ext>
            </a:extLst>
          </p:cNvPr>
          <p:cNvCxnSpPr/>
          <p:nvPr/>
        </p:nvCxnSpPr>
        <p:spPr>
          <a:xfrm>
            <a:off x="2538002" y="281200"/>
            <a:ext cx="864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6A6A864B-B911-4CA4-B60C-214BAA0977D3}"/>
              </a:ext>
            </a:extLst>
          </p:cNvPr>
          <p:cNvSpPr txBox="1"/>
          <p:nvPr/>
        </p:nvSpPr>
        <p:spPr>
          <a:xfrm>
            <a:off x="1674589" y="59029"/>
            <a:ext cx="740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21%O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3A959218-9875-41C2-8B63-25094BA29DD7}"/>
              </a:ext>
            </a:extLst>
          </p:cNvPr>
          <p:cNvSpPr txBox="1"/>
          <p:nvPr/>
        </p:nvSpPr>
        <p:spPr>
          <a:xfrm>
            <a:off x="2627090" y="54661"/>
            <a:ext cx="6975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40%O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5725308-C681-4129-A84F-4FF4642F07FC}"/>
              </a:ext>
            </a:extLst>
          </p:cNvPr>
          <p:cNvSpPr txBox="1"/>
          <p:nvPr/>
        </p:nvSpPr>
        <p:spPr>
          <a:xfrm rot="10800000">
            <a:off x="1482535" y="3930321"/>
            <a:ext cx="338554" cy="7207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4051366-95BC-4818-B3A4-4493A514FBB3}"/>
              </a:ext>
            </a:extLst>
          </p:cNvPr>
          <p:cNvSpPr txBox="1"/>
          <p:nvPr/>
        </p:nvSpPr>
        <p:spPr>
          <a:xfrm rot="10800000">
            <a:off x="1798768" y="4117486"/>
            <a:ext cx="338554" cy="5107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Vehicle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51C5AB3-FDD7-4AAB-B557-E90BA0362ABB}"/>
              </a:ext>
            </a:extLst>
          </p:cNvPr>
          <p:cNvSpPr txBox="1"/>
          <p:nvPr/>
        </p:nvSpPr>
        <p:spPr>
          <a:xfrm rot="10800000">
            <a:off x="2109376" y="3856082"/>
            <a:ext cx="338554" cy="7912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2984F5A-EAC0-474F-9830-5CE9BD3C1BC2}"/>
              </a:ext>
            </a:extLst>
          </p:cNvPr>
          <p:cNvSpPr txBox="1"/>
          <p:nvPr/>
        </p:nvSpPr>
        <p:spPr>
          <a:xfrm rot="10800000">
            <a:off x="2435035" y="3917613"/>
            <a:ext cx="338554" cy="7207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F3C46DE-13AB-43DC-BAD1-5A8C03DE169B}"/>
              </a:ext>
            </a:extLst>
          </p:cNvPr>
          <p:cNvSpPr txBox="1"/>
          <p:nvPr/>
        </p:nvSpPr>
        <p:spPr>
          <a:xfrm rot="10800000">
            <a:off x="2751268" y="4104778"/>
            <a:ext cx="338554" cy="5107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Vehicle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4326F2C-668C-4AC0-96FA-7DF680895E7D}"/>
              </a:ext>
            </a:extLst>
          </p:cNvPr>
          <p:cNvSpPr txBox="1"/>
          <p:nvPr/>
        </p:nvSpPr>
        <p:spPr>
          <a:xfrm rot="10800000">
            <a:off x="3061876" y="3843374"/>
            <a:ext cx="338554" cy="7912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FD5DB1F-19DF-4E91-A72F-F75F75CC2E07}"/>
              </a:ext>
            </a:extLst>
          </p:cNvPr>
          <p:cNvCxnSpPr>
            <a:cxnSpLocks/>
          </p:cNvCxnSpPr>
          <p:nvPr/>
        </p:nvCxnSpPr>
        <p:spPr>
          <a:xfrm>
            <a:off x="1541477" y="3852440"/>
            <a:ext cx="864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FF5A0949-0C75-4558-B828-6269FE38E159}"/>
              </a:ext>
            </a:extLst>
          </p:cNvPr>
          <p:cNvCxnSpPr/>
          <p:nvPr/>
        </p:nvCxnSpPr>
        <p:spPr>
          <a:xfrm>
            <a:off x="2477042" y="3852440"/>
            <a:ext cx="864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61ACD818-E5D2-4291-B48D-E5C413F362EA}"/>
              </a:ext>
            </a:extLst>
          </p:cNvPr>
          <p:cNvSpPr txBox="1"/>
          <p:nvPr/>
        </p:nvSpPr>
        <p:spPr>
          <a:xfrm>
            <a:off x="1613629" y="3630269"/>
            <a:ext cx="740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21%O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CF3B8A0-1A7C-43E0-A4DA-31C845BE1115}"/>
              </a:ext>
            </a:extLst>
          </p:cNvPr>
          <p:cNvSpPr txBox="1"/>
          <p:nvPr/>
        </p:nvSpPr>
        <p:spPr>
          <a:xfrm>
            <a:off x="2566130" y="3625901"/>
            <a:ext cx="6975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40%O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7637479-B31E-4D5D-8E9A-087E7E2AD8EB}"/>
              </a:ext>
            </a:extLst>
          </p:cNvPr>
          <p:cNvSpPr txBox="1"/>
          <p:nvPr/>
        </p:nvSpPr>
        <p:spPr>
          <a:xfrm rot="10800000">
            <a:off x="1492695" y="7069761"/>
            <a:ext cx="338554" cy="7207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7C21211-D0F0-4A89-97DB-BFEE1C6AB6E4}"/>
              </a:ext>
            </a:extLst>
          </p:cNvPr>
          <p:cNvSpPr txBox="1"/>
          <p:nvPr/>
        </p:nvSpPr>
        <p:spPr>
          <a:xfrm rot="10800000">
            <a:off x="1808928" y="7256926"/>
            <a:ext cx="338554" cy="5107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Vehicle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4D17CC8-7B81-4DF1-8A34-1008D39C0C08}"/>
              </a:ext>
            </a:extLst>
          </p:cNvPr>
          <p:cNvSpPr txBox="1"/>
          <p:nvPr/>
        </p:nvSpPr>
        <p:spPr>
          <a:xfrm rot="10800000">
            <a:off x="2119536" y="6995522"/>
            <a:ext cx="338554" cy="7912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E86FA95-4A9C-4703-B339-E8CAE7B23EB0}"/>
              </a:ext>
            </a:extLst>
          </p:cNvPr>
          <p:cNvSpPr txBox="1"/>
          <p:nvPr/>
        </p:nvSpPr>
        <p:spPr>
          <a:xfrm rot="10800000">
            <a:off x="2445195" y="7057053"/>
            <a:ext cx="338554" cy="7207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920F9AD-5611-429A-86A3-DD8CD3BD4223}"/>
              </a:ext>
            </a:extLst>
          </p:cNvPr>
          <p:cNvSpPr txBox="1"/>
          <p:nvPr/>
        </p:nvSpPr>
        <p:spPr>
          <a:xfrm rot="10800000">
            <a:off x="2761428" y="7244218"/>
            <a:ext cx="338554" cy="5107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Vehicle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D0DB21F-E769-48DC-A676-256459F1962E}"/>
              </a:ext>
            </a:extLst>
          </p:cNvPr>
          <p:cNvSpPr txBox="1"/>
          <p:nvPr/>
        </p:nvSpPr>
        <p:spPr>
          <a:xfrm rot="10800000">
            <a:off x="3072036" y="6982814"/>
            <a:ext cx="338554" cy="7912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20μM Heme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B2233216-7FE5-4574-85D9-EFECC6D633BF}"/>
              </a:ext>
            </a:extLst>
          </p:cNvPr>
          <p:cNvCxnSpPr>
            <a:cxnSpLocks/>
          </p:cNvCxnSpPr>
          <p:nvPr/>
        </p:nvCxnSpPr>
        <p:spPr>
          <a:xfrm>
            <a:off x="1551637" y="6991880"/>
            <a:ext cx="864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D1414FE3-8057-45CF-A0ED-89D47D81925D}"/>
              </a:ext>
            </a:extLst>
          </p:cNvPr>
          <p:cNvCxnSpPr/>
          <p:nvPr/>
        </p:nvCxnSpPr>
        <p:spPr>
          <a:xfrm>
            <a:off x="2487202" y="6991880"/>
            <a:ext cx="864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97AE68DB-2026-48F8-9BFC-157FB45C91F3}"/>
              </a:ext>
            </a:extLst>
          </p:cNvPr>
          <p:cNvSpPr txBox="1"/>
          <p:nvPr/>
        </p:nvSpPr>
        <p:spPr>
          <a:xfrm>
            <a:off x="1623789" y="6769709"/>
            <a:ext cx="740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21%O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190F864-4BCC-4715-ACD9-CD89CF614416}"/>
              </a:ext>
            </a:extLst>
          </p:cNvPr>
          <p:cNvSpPr txBox="1"/>
          <p:nvPr/>
        </p:nvSpPr>
        <p:spPr>
          <a:xfrm>
            <a:off x="2576290" y="6765341"/>
            <a:ext cx="6975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40%O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C999ECB-6145-4113-9762-494877D93EC3}"/>
              </a:ext>
            </a:extLst>
          </p:cNvPr>
          <p:cNvSpPr/>
          <p:nvPr/>
        </p:nvSpPr>
        <p:spPr>
          <a:xfrm>
            <a:off x="1482535" y="1302042"/>
            <a:ext cx="2009270" cy="18672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D2AB2CF-3B21-4824-A2A6-0782998CE8CF}"/>
              </a:ext>
            </a:extLst>
          </p:cNvPr>
          <p:cNvSpPr/>
          <p:nvPr/>
        </p:nvSpPr>
        <p:spPr>
          <a:xfrm>
            <a:off x="1613629" y="9855355"/>
            <a:ext cx="2009270" cy="18672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1C65A88-28FE-4DD6-90AD-E1AB63889A1A}"/>
              </a:ext>
            </a:extLst>
          </p:cNvPr>
          <p:cNvSpPr/>
          <p:nvPr/>
        </p:nvSpPr>
        <p:spPr>
          <a:xfrm>
            <a:off x="1475581" y="5815712"/>
            <a:ext cx="2009270" cy="18672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65EC145-0304-4338-B7AC-9FD7399C3386}"/>
              </a:ext>
            </a:extLst>
          </p:cNvPr>
          <p:cNvSpPr txBox="1"/>
          <p:nvPr/>
        </p:nvSpPr>
        <p:spPr>
          <a:xfrm>
            <a:off x="4433265" y="258701"/>
            <a:ext cx="29690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The images in the red box are 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what we used in the article.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170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6851</TotalTime>
  <Words>71</Words>
  <Application>Microsoft Office PowerPoint</Application>
  <PresentationFormat>自定义</PresentationFormat>
  <Paragraphs>32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jian lan</dc:creator>
  <cp:lastModifiedBy>lan jian</cp:lastModifiedBy>
  <cp:revision>126</cp:revision>
  <dcterms:created xsi:type="dcterms:W3CDTF">2019-06-27T15:46:18Z</dcterms:created>
  <dcterms:modified xsi:type="dcterms:W3CDTF">2020-08-24T08:27:49Z</dcterms:modified>
</cp:coreProperties>
</file>