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56" r:id="rId1"/>
  </p:sldMasterIdLst>
  <p:sldIdLst>
    <p:sldId id="256" r:id="rId2"/>
  </p:sldIdLst>
  <p:sldSz cx="3060700" cy="2052638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01" autoAdjust="0"/>
    <p:restoredTop sz="94660"/>
  </p:normalViewPr>
  <p:slideViewPr>
    <p:cSldViewPr snapToGrid="0">
      <p:cViewPr varScale="1">
        <p:scale>
          <a:sx n="278" d="100"/>
          <a:sy n="278" d="100"/>
        </p:scale>
        <p:origin x="1109" y="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9553" y="335930"/>
            <a:ext cx="2601595" cy="714622"/>
          </a:xfrm>
        </p:spPr>
        <p:txBody>
          <a:bodyPr anchor="b"/>
          <a:lstStyle>
            <a:lvl1pPr algn="ctr">
              <a:defRPr sz="179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588" y="1078110"/>
            <a:ext cx="2295525" cy="495579"/>
          </a:xfrm>
        </p:spPr>
        <p:txBody>
          <a:bodyPr/>
          <a:lstStyle>
            <a:lvl1pPr marL="0" indent="0" algn="ctr">
              <a:buNone/>
              <a:defRPr sz="718"/>
            </a:lvl1pPr>
            <a:lvl2pPr marL="136840" indent="0" algn="ctr">
              <a:buNone/>
              <a:defRPr sz="599"/>
            </a:lvl2pPr>
            <a:lvl3pPr marL="273680" indent="0" algn="ctr">
              <a:buNone/>
              <a:defRPr sz="539"/>
            </a:lvl3pPr>
            <a:lvl4pPr marL="410520" indent="0" algn="ctr">
              <a:buNone/>
              <a:defRPr sz="479"/>
            </a:lvl4pPr>
            <a:lvl5pPr marL="547360" indent="0" algn="ctr">
              <a:buNone/>
              <a:defRPr sz="479"/>
            </a:lvl5pPr>
            <a:lvl6pPr marL="684200" indent="0" algn="ctr">
              <a:buNone/>
              <a:defRPr sz="479"/>
            </a:lvl6pPr>
            <a:lvl7pPr marL="821040" indent="0" algn="ctr">
              <a:buNone/>
              <a:defRPr sz="479"/>
            </a:lvl7pPr>
            <a:lvl8pPr marL="957880" indent="0" algn="ctr">
              <a:buNone/>
              <a:defRPr sz="479"/>
            </a:lvl8pPr>
            <a:lvl9pPr marL="1094720" indent="0" algn="ctr">
              <a:buNone/>
              <a:defRPr sz="479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527DD-127F-45AB-89EB-45A903EB731C}" type="datetimeFigureOut">
              <a:rPr lang="zh-CN" altLang="en-US" smtClean="0"/>
              <a:t>2021/6/11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2F577-90A1-428C-827E-642B436872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0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527DD-127F-45AB-89EB-45A903EB731C}" type="datetimeFigureOut">
              <a:rPr lang="zh-CN" altLang="en-US" smtClean="0"/>
              <a:t>2021/6/11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2F577-90A1-428C-827E-642B436872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2113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829" y="511735"/>
            <a:ext cx="2639854" cy="853840"/>
          </a:xfrm>
        </p:spPr>
        <p:txBody>
          <a:bodyPr anchor="b"/>
          <a:lstStyle>
            <a:lvl1pPr>
              <a:defRPr sz="179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829" y="1373653"/>
            <a:ext cx="2639854" cy="449014"/>
          </a:xfrm>
        </p:spPr>
        <p:txBody>
          <a:bodyPr/>
          <a:lstStyle>
            <a:lvl1pPr marL="0" indent="0">
              <a:buNone/>
              <a:defRPr sz="718">
                <a:solidFill>
                  <a:schemeClr val="tx1"/>
                </a:solidFill>
              </a:defRPr>
            </a:lvl1pPr>
            <a:lvl2pPr marL="136840" indent="0">
              <a:buNone/>
              <a:defRPr sz="599">
                <a:solidFill>
                  <a:schemeClr val="tx1">
                    <a:tint val="75000"/>
                  </a:schemeClr>
                </a:solidFill>
              </a:defRPr>
            </a:lvl2pPr>
            <a:lvl3pPr marL="273680" indent="0">
              <a:buNone/>
              <a:defRPr sz="539">
                <a:solidFill>
                  <a:schemeClr val="tx1">
                    <a:tint val="75000"/>
                  </a:schemeClr>
                </a:solidFill>
              </a:defRPr>
            </a:lvl3pPr>
            <a:lvl4pPr marL="410520" indent="0">
              <a:buNone/>
              <a:defRPr sz="479">
                <a:solidFill>
                  <a:schemeClr val="tx1">
                    <a:tint val="75000"/>
                  </a:schemeClr>
                </a:solidFill>
              </a:defRPr>
            </a:lvl4pPr>
            <a:lvl5pPr marL="547360" indent="0">
              <a:buNone/>
              <a:defRPr sz="479">
                <a:solidFill>
                  <a:schemeClr val="tx1">
                    <a:tint val="75000"/>
                  </a:schemeClr>
                </a:solidFill>
              </a:defRPr>
            </a:lvl5pPr>
            <a:lvl6pPr marL="684200" indent="0">
              <a:buNone/>
              <a:defRPr sz="479">
                <a:solidFill>
                  <a:schemeClr val="tx1">
                    <a:tint val="75000"/>
                  </a:schemeClr>
                </a:solidFill>
              </a:defRPr>
            </a:lvl6pPr>
            <a:lvl7pPr marL="821040" indent="0">
              <a:buNone/>
              <a:defRPr sz="479">
                <a:solidFill>
                  <a:schemeClr val="tx1">
                    <a:tint val="75000"/>
                  </a:schemeClr>
                </a:solidFill>
              </a:defRPr>
            </a:lvl7pPr>
            <a:lvl8pPr marL="957880" indent="0">
              <a:buNone/>
              <a:defRPr sz="479">
                <a:solidFill>
                  <a:schemeClr val="tx1">
                    <a:tint val="75000"/>
                  </a:schemeClr>
                </a:solidFill>
              </a:defRPr>
            </a:lvl8pPr>
            <a:lvl9pPr marL="1094720" indent="0">
              <a:buNone/>
              <a:defRPr sz="47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527DD-127F-45AB-89EB-45A903EB731C}" type="datetimeFigureOut">
              <a:rPr lang="zh-CN" altLang="en-US" smtClean="0"/>
              <a:t>2021/6/11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2F577-90A1-428C-827E-642B436872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8654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0423" y="546420"/>
            <a:ext cx="1300798" cy="130238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9479" y="546420"/>
            <a:ext cx="1300798" cy="130238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527DD-127F-45AB-89EB-45A903EB731C}" type="datetimeFigureOut">
              <a:rPr lang="zh-CN" altLang="en-US" smtClean="0"/>
              <a:t>2021/6/11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2F577-90A1-428C-827E-642B436872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7803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822" y="109285"/>
            <a:ext cx="2639854" cy="39674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822" y="503182"/>
            <a:ext cx="1294819" cy="246601"/>
          </a:xfrm>
        </p:spPr>
        <p:txBody>
          <a:bodyPr anchor="b"/>
          <a:lstStyle>
            <a:lvl1pPr marL="0" indent="0">
              <a:buNone/>
              <a:defRPr sz="718" b="1"/>
            </a:lvl1pPr>
            <a:lvl2pPr marL="136840" indent="0">
              <a:buNone/>
              <a:defRPr sz="599" b="1"/>
            </a:lvl2pPr>
            <a:lvl3pPr marL="273680" indent="0">
              <a:buNone/>
              <a:defRPr sz="539" b="1"/>
            </a:lvl3pPr>
            <a:lvl4pPr marL="410520" indent="0">
              <a:buNone/>
              <a:defRPr sz="479" b="1"/>
            </a:lvl4pPr>
            <a:lvl5pPr marL="547360" indent="0">
              <a:buNone/>
              <a:defRPr sz="479" b="1"/>
            </a:lvl5pPr>
            <a:lvl6pPr marL="684200" indent="0">
              <a:buNone/>
              <a:defRPr sz="479" b="1"/>
            </a:lvl6pPr>
            <a:lvl7pPr marL="821040" indent="0">
              <a:buNone/>
              <a:defRPr sz="479" b="1"/>
            </a:lvl7pPr>
            <a:lvl8pPr marL="957880" indent="0">
              <a:buNone/>
              <a:defRPr sz="479" b="1"/>
            </a:lvl8pPr>
            <a:lvl9pPr marL="1094720" indent="0">
              <a:buNone/>
              <a:defRPr sz="479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822" y="749783"/>
            <a:ext cx="1294819" cy="110281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9480" y="503182"/>
            <a:ext cx="1301196" cy="246601"/>
          </a:xfrm>
        </p:spPr>
        <p:txBody>
          <a:bodyPr anchor="b"/>
          <a:lstStyle>
            <a:lvl1pPr marL="0" indent="0">
              <a:buNone/>
              <a:defRPr sz="718" b="1"/>
            </a:lvl1pPr>
            <a:lvl2pPr marL="136840" indent="0">
              <a:buNone/>
              <a:defRPr sz="599" b="1"/>
            </a:lvl2pPr>
            <a:lvl3pPr marL="273680" indent="0">
              <a:buNone/>
              <a:defRPr sz="539" b="1"/>
            </a:lvl3pPr>
            <a:lvl4pPr marL="410520" indent="0">
              <a:buNone/>
              <a:defRPr sz="479" b="1"/>
            </a:lvl4pPr>
            <a:lvl5pPr marL="547360" indent="0">
              <a:buNone/>
              <a:defRPr sz="479" b="1"/>
            </a:lvl5pPr>
            <a:lvl6pPr marL="684200" indent="0">
              <a:buNone/>
              <a:defRPr sz="479" b="1"/>
            </a:lvl6pPr>
            <a:lvl7pPr marL="821040" indent="0">
              <a:buNone/>
              <a:defRPr sz="479" b="1"/>
            </a:lvl7pPr>
            <a:lvl8pPr marL="957880" indent="0">
              <a:buNone/>
              <a:defRPr sz="479" b="1"/>
            </a:lvl8pPr>
            <a:lvl9pPr marL="1094720" indent="0">
              <a:buNone/>
              <a:defRPr sz="479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9480" y="749783"/>
            <a:ext cx="1301196" cy="110281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527DD-127F-45AB-89EB-45A903EB731C}" type="datetimeFigureOut">
              <a:rPr lang="zh-CN" altLang="en-US" smtClean="0"/>
              <a:t>2021/6/11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2F577-90A1-428C-827E-642B436872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314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527DD-127F-45AB-89EB-45A903EB731C}" type="datetimeFigureOut">
              <a:rPr lang="zh-CN" altLang="en-US" smtClean="0"/>
              <a:t>2021/6/11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2F577-90A1-428C-827E-642B436872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205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527DD-127F-45AB-89EB-45A903EB731C}" type="datetimeFigureOut">
              <a:rPr lang="zh-CN" altLang="en-US" smtClean="0"/>
              <a:t>2021/6/11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2F577-90A1-428C-827E-642B436872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9432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822" y="136842"/>
            <a:ext cx="987155" cy="478949"/>
          </a:xfrm>
        </p:spPr>
        <p:txBody>
          <a:bodyPr anchor="b"/>
          <a:lstStyle>
            <a:lvl1pPr>
              <a:defRPr sz="95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1196" y="295543"/>
            <a:ext cx="1549479" cy="1458703"/>
          </a:xfrm>
        </p:spPr>
        <p:txBody>
          <a:bodyPr/>
          <a:lstStyle>
            <a:lvl1pPr>
              <a:defRPr sz="958"/>
            </a:lvl1pPr>
            <a:lvl2pPr>
              <a:defRPr sz="838"/>
            </a:lvl2pPr>
            <a:lvl3pPr>
              <a:defRPr sz="718"/>
            </a:lvl3pPr>
            <a:lvl4pPr>
              <a:defRPr sz="599"/>
            </a:lvl4pPr>
            <a:lvl5pPr>
              <a:defRPr sz="599"/>
            </a:lvl5pPr>
            <a:lvl6pPr>
              <a:defRPr sz="599"/>
            </a:lvl6pPr>
            <a:lvl7pPr>
              <a:defRPr sz="599"/>
            </a:lvl7pPr>
            <a:lvl8pPr>
              <a:defRPr sz="599"/>
            </a:lvl8pPr>
            <a:lvl9pPr>
              <a:defRPr sz="59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822" y="615791"/>
            <a:ext cx="987155" cy="1140830"/>
          </a:xfrm>
        </p:spPr>
        <p:txBody>
          <a:bodyPr/>
          <a:lstStyle>
            <a:lvl1pPr marL="0" indent="0">
              <a:buNone/>
              <a:defRPr sz="479"/>
            </a:lvl1pPr>
            <a:lvl2pPr marL="136840" indent="0">
              <a:buNone/>
              <a:defRPr sz="419"/>
            </a:lvl2pPr>
            <a:lvl3pPr marL="273680" indent="0">
              <a:buNone/>
              <a:defRPr sz="359"/>
            </a:lvl3pPr>
            <a:lvl4pPr marL="410520" indent="0">
              <a:buNone/>
              <a:defRPr sz="299"/>
            </a:lvl4pPr>
            <a:lvl5pPr marL="547360" indent="0">
              <a:buNone/>
              <a:defRPr sz="299"/>
            </a:lvl5pPr>
            <a:lvl6pPr marL="684200" indent="0">
              <a:buNone/>
              <a:defRPr sz="299"/>
            </a:lvl6pPr>
            <a:lvl7pPr marL="821040" indent="0">
              <a:buNone/>
              <a:defRPr sz="299"/>
            </a:lvl7pPr>
            <a:lvl8pPr marL="957880" indent="0">
              <a:buNone/>
              <a:defRPr sz="299"/>
            </a:lvl8pPr>
            <a:lvl9pPr marL="1094720" indent="0">
              <a:buNone/>
              <a:defRPr sz="299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527DD-127F-45AB-89EB-45A903EB731C}" type="datetimeFigureOut">
              <a:rPr lang="zh-CN" altLang="en-US" smtClean="0"/>
              <a:t>2021/6/11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2F577-90A1-428C-827E-642B436872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1259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822" y="136842"/>
            <a:ext cx="987155" cy="478949"/>
          </a:xfrm>
        </p:spPr>
        <p:txBody>
          <a:bodyPr anchor="b"/>
          <a:lstStyle>
            <a:lvl1pPr>
              <a:defRPr sz="95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01196" y="295543"/>
            <a:ext cx="1549479" cy="1458703"/>
          </a:xfrm>
        </p:spPr>
        <p:txBody>
          <a:bodyPr anchor="t"/>
          <a:lstStyle>
            <a:lvl1pPr marL="0" indent="0">
              <a:buNone/>
              <a:defRPr sz="958"/>
            </a:lvl1pPr>
            <a:lvl2pPr marL="136840" indent="0">
              <a:buNone/>
              <a:defRPr sz="838"/>
            </a:lvl2pPr>
            <a:lvl3pPr marL="273680" indent="0">
              <a:buNone/>
              <a:defRPr sz="718"/>
            </a:lvl3pPr>
            <a:lvl4pPr marL="410520" indent="0">
              <a:buNone/>
              <a:defRPr sz="599"/>
            </a:lvl4pPr>
            <a:lvl5pPr marL="547360" indent="0">
              <a:buNone/>
              <a:defRPr sz="599"/>
            </a:lvl5pPr>
            <a:lvl6pPr marL="684200" indent="0">
              <a:buNone/>
              <a:defRPr sz="599"/>
            </a:lvl6pPr>
            <a:lvl7pPr marL="821040" indent="0">
              <a:buNone/>
              <a:defRPr sz="599"/>
            </a:lvl7pPr>
            <a:lvl8pPr marL="957880" indent="0">
              <a:buNone/>
              <a:defRPr sz="599"/>
            </a:lvl8pPr>
            <a:lvl9pPr marL="1094720" indent="0">
              <a:buNone/>
              <a:defRPr sz="599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822" y="615791"/>
            <a:ext cx="987155" cy="1140830"/>
          </a:xfrm>
        </p:spPr>
        <p:txBody>
          <a:bodyPr/>
          <a:lstStyle>
            <a:lvl1pPr marL="0" indent="0">
              <a:buNone/>
              <a:defRPr sz="479"/>
            </a:lvl1pPr>
            <a:lvl2pPr marL="136840" indent="0">
              <a:buNone/>
              <a:defRPr sz="419"/>
            </a:lvl2pPr>
            <a:lvl3pPr marL="273680" indent="0">
              <a:buNone/>
              <a:defRPr sz="359"/>
            </a:lvl3pPr>
            <a:lvl4pPr marL="410520" indent="0">
              <a:buNone/>
              <a:defRPr sz="299"/>
            </a:lvl4pPr>
            <a:lvl5pPr marL="547360" indent="0">
              <a:buNone/>
              <a:defRPr sz="299"/>
            </a:lvl5pPr>
            <a:lvl6pPr marL="684200" indent="0">
              <a:buNone/>
              <a:defRPr sz="299"/>
            </a:lvl6pPr>
            <a:lvl7pPr marL="821040" indent="0">
              <a:buNone/>
              <a:defRPr sz="299"/>
            </a:lvl7pPr>
            <a:lvl8pPr marL="957880" indent="0">
              <a:buNone/>
              <a:defRPr sz="299"/>
            </a:lvl8pPr>
            <a:lvl9pPr marL="1094720" indent="0">
              <a:buNone/>
              <a:defRPr sz="299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527DD-127F-45AB-89EB-45A903EB731C}" type="datetimeFigureOut">
              <a:rPr lang="zh-CN" altLang="en-US" smtClean="0"/>
              <a:t>2021/6/11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2F577-90A1-428C-827E-642B436872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6284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527DD-127F-45AB-89EB-45A903EB731C}" type="datetimeFigureOut">
              <a:rPr lang="zh-CN" altLang="en-US" smtClean="0"/>
              <a:t>2021/6/11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2F577-90A1-428C-827E-642B436872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5410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90314" y="109284"/>
            <a:ext cx="659963" cy="173951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0423" y="109284"/>
            <a:ext cx="1941632" cy="173951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527DD-127F-45AB-89EB-45A903EB731C}" type="datetimeFigureOut">
              <a:rPr lang="zh-CN" altLang="en-US" smtClean="0"/>
              <a:t>2021/6/11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2F577-90A1-428C-827E-642B436872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4021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423" y="109285"/>
            <a:ext cx="2639854" cy="3967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423" y="546420"/>
            <a:ext cx="2639854" cy="1302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0423" y="1902492"/>
            <a:ext cx="688658" cy="1092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5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527DD-127F-45AB-89EB-45A903EB731C}" type="datetimeFigureOut">
              <a:rPr lang="zh-CN" altLang="en-US" smtClean="0"/>
              <a:t>2021/6/11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3857" y="1902492"/>
            <a:ext cx="1032986" cy="1092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5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1619" y="1902492"/>
            <a:ext cx="688658" cy="1092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5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2F577-90A1-428C-827E-642B436872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8546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273680" rtl="0" eaLnBrk="1" latinLnBrk="0" hangingPunct="1">
        <a:lnSpc>
          <a:spcPct val="90000"/>
        </a:lnSpc>
        <a:spcBef>
          <a:spcPct val="0"/>
        </a:spcBef>
        <a:buNone/>
        <a:defRPr sz="131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420" indent="-68420" algn="l" defTabSz="273680" rtl="0" eaLnBrk="1" latinLnBrk="0" hangingPunct="1">
        <a:lnSpc>
          <a:spcPct val="90000"/>
        </a:lnSpc>
        <a:spcBef>
          <a:spcPts val="299"/>
        </a:spcBef>
        <a:buFont typeface="Arial" panose="020B0604020202020204" pitchFamily="34" charset="0"/>
        <a:buChar char="•"/>
        <a:defRPr sz="838" kern="1200">
          <a:solidFill>
            <a:schemeClr val="tx1"/>
          </a:solidFill>
          <a:latin typeface="+mn-lt"/>
          <a:ea typeface="+mn-ea"/>
          <a:cs typeface="+mn-cs"/>
        </a:defRPr>
      </a:lvl1pPr>
      <a:lvl2pPr marL="205260" indent="-68420" algn="l" defTabSz="273680" rtl="0" eaLnBrk="1" latinLnBrk="0" hangingPunct="1">
        <a:lnSpc>
          <a:spcPct val="90000"/>
        </a:lnSpc>
        <a:spcBef>
          <a:spcPts val="150"/>
        </a:spcBef>
        <a:buFont typeface="Arial" panose="020B0604020202020204" pitchFamily="34" charset="0"/>
        <a:buChar char="•"/>
        <a:defRPr sz="718" kern="1200">
          <a:solidFill>
            <a:schemeClr val="tx1"/>
          </a:solidFill>
          <a:latin typeface="+mn-lt"/>
          <a:ea typeface="+mn-ea"/>
          <a:cs typeface="+mn-cs"/>
        </a:defRPr>
      </a:lvl2pPr>
      <a:lvl3pPr marL="342100" indent="-68420" algn="l" defTabSz="273680" rtl="0" eaLnBrk="1" latinLnBrk="0" hangingPunct="1">
        <a:lnSpc>
          <a:spcPct val="90000"/>
        </a:lnSpc>
        <a:spcBef>
          <a:spcPts val="150"/>
        </a:spcBef>
        <a:buFont typeface="Arial" panose="020B0604020202020204" pitchFamily="34" charset="0"/>
        <a:buChar char="•"/>
        <a:defRPr sz="599" kern="1200">
          <a:solidFill>
            <a:schemeClr val="tx1"/>
          </a:solidFill>
          <a:latin typeface="+mn-lt"/>
          <a:ea typeface="+mn-ea"/>
          <a:cs typeface="+mn-cs"/>
        </a:defRPr>
      </a:lvl3pPr>
      <a:lvl4pPr marL="478940" indent="-68420" algn="l" defTabSz="273680" rtl="0" eaLnBrk="1" latinLnBrk="0" hangingPunct="1">
        <a:lnSpc>
          <a:spcPct val="90000"/>
        </a:lnSpc>
        <a:spcBef>
          <a:spcPts val="150"/>
        </a:spcBef>
        <a:buFont typeface="Arial" panose="020B0604020202020204" pitchFamily="34" charset="0"/>
        <a:buChar char="•"/>
        <a:defRPr sz="539" kern="1200">
          <a:solidFill>
            <a:schemeClr val="tx1"/>
          </a:solidFill>
          <a:latin typeface="+mn-lt"/>
          <a:ea typeface="+mn-ea"/>
          <a:cs typeface="+mn-cs"/>
        </a:defRPr>
      </a:lvl4pPr>
      <a:lvl5pPr marL="615780" indent="-68420" algn="l" defTabSz="273680" rtl="0" eaLnBrk="1" latinLnBrk="0" hangingPunct="1">
        <a:lnSpc>
          <a:spcPct val="90000"/>
        </a:lnSpc>
        <a:spcBef>
          <a:spcPts val="150"/>
        </a:spcBef>
        <a:buFont typeface="Arial" panose="020B0604020202020204" pitchFamily="34" charset="0"/>
        <a:buChar char="•"/>
        <a:defRPr sz="539" kern="1200">
          <a:solidFill>
            <a:schemeClr val="tx1"/>
          </a:solidFill>
          <a:latin typeface="+mn-lt"/>
          <a:ea typeface="+mn-ea"/>
          <a:cs typeface="+mn-cs"/>
        </a:defRPr>
      </a:lvl5pPr>
      <a:lvl6pPr marL="752620" indent="-68420" algn="l" defTabSz="273680" rtl="0" eaLnBrk="1" latinLnBrk="0" hangingPunct="1">
        <a:lnSpc>
          <a:spcPct val="90000"/>
        </a:lnSpc>
        <a:spcBef>
          <a:spcPts val="150"/>
        </a:spcBef>
        <a:buFont typeface="Arial" panose="020B0604020202020204" pitchFamily="34" charset="0"/>
        <a:buChar char="•"/>
        <a:defRPr sz="539" kern="1200">
          <a:solidFill>
            <a:schemeClr val="tx1"/>
          </a:solidFill>
          <a:latin typeface="+mn-lt"/>
          <a:ea typeface="+mn-ea"/>
          <a:cs typeface="+mn-cs"/>
        </a:defRPr>
      </a:lvl6pPr>
      <a:lvl7pPr marL="889460" indent="-68420" algn="l" defTabSz="273680" rtl="0" eaLnBrk="1" latinLnBrk="0" hangingPunct="1">
        <a:lnSpc>
          <a:spcPct val="90000"/>
        </a:lnSpc>
        <a:spcBef>
          <a:spcPts val="150"/>
        </a:spcBef>
        <a:buFont typeface="Arial" panose="020B0604020202020204" pitchFamily="34" charset="0"/>
        <a:buChar char="•"/>
        <a:defRPr sz="539" kern="1200">
          <a:solidFill>
            <a:schemeClr val="tx1"/>
          </a:solidFill>
          <a:latin typeface="+mn-lt"/>
          <a:ea typeface="+mn-ea"/>
          <a:cs typeface="+mn-cs"/>
        </a:defRPr>
      </a:lvl7pPr>
      <a:lvl8pPr marL="1026300" indent="-68420" algn="l" defTabSz="273680" rtl="0" eaLnBrk="1" latinLnBrk="0" hangingPunct="1">
        <a:lnSpc>
          <a:spcPct val="90000"/>
        </a:lnSpc>
        <a:spcBef>
          <a:spcPts val="150"/>
        </a:spcBef>
        <a:buFont typeface="Arial" panose="020B0604020202020204" pitchFamily="34" charset="0"/>
        <a:buChar char="•"/>
        <a:defRPr sz="539" kern="1200">
          <a:solidFill>
            <a:schemeClr val="tx1"/>
          </a:solidFill>
          <a:latin typeface="+mn-lt"/>
          <a:ea typeface="+mn-ea"/>
          <a:cs typeface="+mn-cs"/>
        </a:defRPr>
      </a:lvl8pPr>
      <a:lvl9pPr marL="1163140" indent="-68420" algn="l" defTabSz="273680" rtl="0" eaLnBrk="1" latinLnBrk="0" hangingPunct="1">
        <a:lnSpc>
          <a:spcPct val="90000"/>
        </a:lnSpc>
        <a:spcBef>
          <a:spcPts val="150"/>
        </a:spcBef>
        <a:buFont typeface="Arial" panose="020B0604020202020204" pitchFamily="34" charset="0"/>
        <a:buChar char="•"/>
        <a:defRPr sz="53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73680" rtl="0" eaLnBrk="1" latinLnBrk="0" hangingPunct="1">
        <a:defRPr sz="539" kern="1200">
          <a:solidFill>
            <a:schemeClr val="tx1"/>
          </a:solidFill>
          <a:latin typeface="+mn-lt"/>
          <a:ea typeface="+mn-ea"/>
          <a:cs typeface="+mn-cs"/>
        </a:defRPr>
      </a:lvl1pPr>
      <a:lvl2pPr marL="136840" algn="l" defTabSz="273680" rtl="0" eaLnBrk="1" latinLnBrk="0" hangingPunct="1">
        <a:defRPr sz="539" kern="1200">
          <a:solidFill>
            <a:schemeClr val="tx1"/>
          </a:solidFill>
          <a:latin typeface="+mn-lt"/>
          <a:ea typeface="+mn-ea"/>
          <a:cs typeface="+mn-cs"/>
        </a:defRPr>
      </a:lvl2pPr>
      <a:lvl3pPr marL="273680" algn="l" defTabSz="273680" rtl="0" eaLnBrk="1" latinLnBrk="0" hangingPunct="1">
        <a:defRPr sz="539" kern="1200">
          <a:solidFill>
            <a:schemeClr val="tx1"/>
          </a:solidFill>
          <a:latin typeface="+mn-lt"/>
          <a:ea typeface="+mn-ea"/>
          <a:cs typeface="+mn-cs"/>
        </a:defRPr>
      </a:lvl3pPr>
      <a:lvl4pPr marL="410520" algn="l" defTabSz="273680" rtl="0" eaLnBrk="1" latinLnBrk="0" hangingPunct="1">
        <a:defRPr sz="539" kern="1200">
          <a:solidFill>
            <a:schemeClr val="tx1"/>
          </a:solidFill>
          <a:latin typeface="+mn-lt"/>
          <a:ea typeface="+mn-ea"/>
          <a:cs typeface="+mn-cs"/>
        </a:defRPr>
      </a:lvl4pPr>
      <a:lvl5pPr marL="547360" algn="l" defTabSz="273680" rtl="0" eaLnBrk="1" latinLnBrk="0" hangingPunct="1">
        <a:defRPr sz="539" kern="1200">
          <a:solidFill>
            <a:schemeClr val="tx1"/>
          </a:solidFill>
          <a:latin typeface="+mn-lt"/>
          <a:ea typeface="+mn-ea"/>
          <a:cs typeface="+mn-cs"/>
        </a:defRPr>
      </a:lvl5pPr>
      <a:lvl6pPr marL="684200" algn="l" defTabSz="273680" rtl="0" eaLnBrk="1" latinLnBrk="0" hangingPunct="1">
        <a:defRPr sz="539" kern="1200">
          <a:solidFill>
            <a:schemeClr val="tx1"/>
          </a:solidFill>
          <a:latin typeface="+mn-lt"/>
          <a:ea typeface="+mn-ea"/>
          <a:cs typeface="+mn-cs"/>
        </a:defRPr>
      </a:lvl6pPr>
      <a:lvl7pPr marL="821040" algn="l" defTabSz="273680" rtl="0" eaLnBrk="1" latinLnBrk="0" hangingPunct="1">
        <a:defRPr sz="539" kern="1200">
          <a:solidFill>
            <a:schemeClr val="tx1"/>
          </a:solidFill>
          <a:latin typeface="+mn-lt"/>
          <a:ea typeface="+mn-ea"/>
          <a:cs typeface="+mn-cs"/>
        </a:defRPr>
      </a:lvl7pPr>
      <a:lvl8pPr marL="957880" algn="l" defTabSz="273680" rtl="0" eaLnBrk="1" latinLnBrk="0" hangingPunct="1">
        <a:defRPr sz="539" kern="1200">
          <a:solidFill>
            <a:schemeClr val="tx1"/>
          </a:solidFill>
          <a:latin typeface="+mn-lt"/>
          <a:ea typeface="+mn-ea"/>
          <a:cs typeface="+mn-cs"/>
        </a:defRPr>
      </a:lvl8pPr>
      <a:lvl9pPr marL="1094720" algn="l" defTabSz="273680" rtl="0" eaLnBrk="1" latinLnBrk="0" hangingPunct="1">
        <a:defRPr sz="53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9B5C240C-B225-4D40-B1BA-C8D6F034642E}"/>
              </a:ext>
            </a:extLst>
          </p:cNvPr>
          <p:cNvGrpSpPr/>
          <p:nvPr/>
        </p:nvGrpSpPr>
        <p:grpSpPr>
          <a:xfrm>
            <a:off x="18627" y="76710"/>
            <a:ext cx="3023445" cy="1899217"/>
            <a:chOff x="1534048" y="767494"/>
            <a:chExt cx="8598638" cy="5401350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9A5529DE-0DB9-44D5-BC8B-159F9D80E8FC}"/>
                </a:ext>
              </a:extLst>
            </p:cNvPr>
            <p:cNvGrpSpPr/>
            <p:nvPr/>
          </p:nvGrpSpPr>
          <p:grpSpPr>
            <a:xfrm>
              <a:off x="1534048" y="1281308"/>
              <a:ext cx="8598638" cy="4887536"/>
              <a:chOff x="1094210" y="193288"/>
              <a:chExt cx="8598638" cy="4887536"/>
            </a:xfrm>
          </p:grpSpPr>
          <p:pic>
            <p:nvPicPr>
              <p:cNvPr id="4" name="图片 3">
                <a:extLst>
                  <a:ext uri="{FF2B5EF4-FFF2-40B4-BE49-F238E27FC236}">
                    <a16:creationId xmlns:a16="http://schemas.microsoft.com/office/drawing/2014/main" id="{7A3A3380-8B42-4CE2-B333-91BB4F76C0F4}"/>
                  </a:ext>
                </a:extLst>
              </p:cNvPr>
              <p:cNvPicPr/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210" y="193288"/>
                <a:ext cx="2903406" cy="290340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" name="图片 4">
                <a:extLst>
                  <a:ext uri="{FF2B5EF4-FFF2-40B4-BE49-F238E27FC236}">
                    <a16:creationId xmlns:a16="http://schemas.microsoft.com/office/drawing/2014/main" id="{67CA82A7-AAD2-4A0B-B222-B8DE1B691585}"/>
                  </a:ext>
                </a:extLst>
              </p:cNvPr>
              <p:cNvPicPr/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97616" y="193288"/>
                <a:ext cx="2903406" cy="2903406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9" name="组合 8">
                <a:extLst>
                  <a:ext uri="{FF2B5EF4-FFF2-40B4-BE49-F238E27FC236}">
                    <a16:creationId xmlns:a16="http://schemas.microsoft.com/office/drawing/2014/main" id="{4AC8A483-E284-47F6-8849-F9B18DA421DC}"/>
                  </a:ext>
                </a:extLst>
              </p:cNvPr>
              <p:cNvGrpSpPr/>
              <p:nvPr/>
            </p:nvGrpSpPr>
            <p:grpSpPr>
              <a:xfrm>
                <a:off x="1094210" y="3050831"/>
                <a:ext cx="2903406" cy="1939350"/>
                <a:chOff x="1094210" y="3050831"/>
                <a:chExt cx="2903406" cy="1939350"/>
              </a:xfrm>
            </p:grpSpPr>
            <p:pic>
              <p:nvPicPr>
                <p:cNvPr id="6" name="图片 5">
                  <a:extLst>
                    <a:ext uri="{FF2B5EF4-FFF2-40B4-BE49-F238E27FC236}">
                      <a16:creationId xmlns:a16="http://schemas.microsoft.com/office/drawing/2014/main" id="{201D4DB3-3F98-4751-912D-D0D62447F8DE}"/>
                    </a:ext>
                  </a:extLst>
                </p:cNvPr>
                <p:cNvPicPr/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0937" b="49610"/>
                <a:stretch/>
              </p:blipFill>
              <p:spPr bwMode="auto">
                <a:xfrm>
                  <a:off x="1094210" y="3271954"/>
                  <a:ext cx="2903406" cy="17182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sp>
              <p:nvSpPr>
                <p:cNvPr id="8" name="文本框 2">
                  <a:extLst>
                    <a:ext uri="{FF2B5EF4-FFF2-40B4-BE49-F238E27FC236}">
                      <a16:creationId xmlns:a16="http://schemas.microsoft.com/office/drawing/2014/main" id="{095A6BA1-466E-4DF0-9B51-26B9454B0E6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494319" y="3050831"/>
                  <a:ext cx="2465372" cy="26698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47248" tIns="23625" rIns="47248" bIns="23625" anchor="t" anchorCtr="0">
                  <a:spAutoFit/>
                </a:bodyPr>
                <a:lstStyle/>
                <a:p>
                  <a:pPr algn="just"/>
                  <a:r>
                    <a:rPr lang="en-US" sz="300" b="1" kern="100" dirty="0">
                      <a:latin typeface="Arial" panose="020B0604020202020204" pitchFamily="34" charset="0"/>
                      <a:ea typeface="等线" panose="02010600030101010101" pitchFamily="2" charset="-122"/>
                      <a:cs typeface="Arial" panose="020B0604020202020204" pitchFamily="34" charset="0"/>
                    </a:rPr>
                    <a:t>Standardized differences before matching</a:t>
                  </a:r>
                  <a:endParaRPr lang="zh-CN" altLang="en-US" sz="300" b="1" kern="100" dirty="0"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C77FFCDE-7E4D-4F10-ABCD-6EA0E1A822F7}"/>
                  </a:ext>
                </a:extLst>
              </p:cNvPr>
              <p:cNvGrpSpPr/>
              <p:nvPr/>
            </p:nvGrpSpPr>
            <p:grpSpPr>
              <a:xfrm>
                <a:off x="3997616" y="3050830"/>
                <a:ext cx="2908968" cy="1939351"/>
                <a:chOff x="3997616" y="3050830"/>
                <a:chExt cx="2908968" cy="1939351"/>
              </a:xfrm>
            </p:grpSpPr>
            <p:pic>
              <p:nvPicPr>
                <p:cNvPr id="7" name="图片 6">
                  <a:extLst>
                    <a:ext uri="{FF2B5EF4-FFF2-40B4-BE49-F238E27FC236}">
                      <a16:creationId xmlns:a16="http://schemas.microsoft.com/office/drawing/2014/main" id="{CC753552-7872-483D-B35B-CF7B65537473}"/>
                    </a:ext>
                  </a:extLst>
                </p:cNvPr>
                <p:cNvPicPr/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58984"/>
                <a:stretch/>
              </p:blipFill>
              <p:spPr bwMode="auto">
                <a:xfrm>
                  <a:off x="3997616" y="3203906"/>
                  <a:ext cx="2903406" cy="17862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sp>
              <p:nvSpPr>
                <p:cNvPr id="10" name="文本框 2">
                  <a:extLst>
                    <a:ext uri="{FF2B5EF4-FFF2-40B4-BE49-F238E27FC236}">
                      <a16:creationId xmlns:a16="http://schemas.microsoft.com/office/drawing/2014/main" id="{665B4616-A165-4E86-8C65-DD76D500654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441212" y="3050830"/>
                  <a:ext cx="2465372" cy="26698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47248" tIns="23625" rIns="47248" bIns="23625" anchor="t" anchorCtr="0">
                  <a:spAutoFit/>
                </a:bodyPr>
                <a:lstStyle/>
                <a:p>
                  <a:pPr algn="just"/>
                  <a:r>
                    <a:rPr lang="en-US" sz="300" b="1" kern="100" dirty="0">
                      <a:latin typeface="Arial" panose="020B0604020202020204" pitchFamily="34" charset="0"/>
                      <a:ea typeface="等线" panose="02010600030101010101" pitchFamily="2" charset="-122"/>
                      <a:cs typeface="Arial" panose="020B0604020202020204" pitchFamily="34" charset="0"/>
                    </a:rPr>
                    <a:t>Standardized differences after matching</a:t>
                  </a:r>
                  <a:endParaRPr lang="zh-CN" altLang="en-US" sz="300" b="1" kern="100" dirty="0"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12" name="图片 11">
                <a:extLst>
                  <a:ext uri="{FF2B5EF4-FFF2-40B4-BE49-F238E27FC236}">
                    <a16:creationId xmlns:a16="http://schemas.microsoft.com/office/drawing/2014/main" id="{0EA9A6CE-C7E9-4FBB-9976-E13B68DD3766}"/>
                  </a:ext>
                </a:extLst>
              </p:cNvPr>
              <p:cNvPicPr/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873"/>
              <a:stretch/>
            </p:blipFill>
            <p:spPr bwMode="auto">
              <a:xfrm>
                <a:off x="6789442" y="193288"/>
                <a:ext cx="2903406" cy="488753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25E6DE11-2A17-4943-840B-2F2197AC2EC5}"/>
                </a:ext>
              </a:extLst>
            </p:cNvPr>
            <p:cNvSpPr txBox="1"/>
            <p:nvPr/>
          </p:nvSpPr>
          <p:spPr>
            <a:xfrm>
              <a:off x="1534048" y="767494"/>
              <a:ext cx="2298610" cy="4876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14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Supplemental Figure1</a:t>
              </a:r>
              <a:endParaRPr lang="zh-CN" altLang="en-US" sz="514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5182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</TotalTime>
  <Words>10</Words>
  <Application>Microsoft Office PowerPoint</Application>
  <PresentationFormat>自定义</PresentationFormat>
  <Paragraphs>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Times New Roman</vt:lpstr>
      <vt:lpstr>Calibri Light</vt:lpstr>
      <vt:lpstr>Calibri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方 振</dc:creator>
  <cp:lastModifiedBy>方 振</cp:lastModifiedBy>
  <cp:revision>8</cp:revision>
  <dcterms:created xsi:type="dcterms:W3CDTF">2021-06-06T01:29:43Z</dcterms:created>
  <dcterms:modified xsi:type="dcterms:W3CDTF">2021-06-11T01:39:28Z</dcterms:modified>
</cp:coreProperties>
</file>