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4D55E-2888-44DD-A67C-8CFFA318E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88E79A4-306D-42C1-8D06-BF427FDAA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626BC6-0150-41B7-841F-47B8FC4E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CB0ACD-BFF1-48E5-A1C3-952AFB4D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748DA0-503C-437F-8C55-0ADF38F3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44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D34D93-CB93-4CD5-B019-FCCF68230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7C51B6-FE99-4ED8-8B6E-309370080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657EB6-E711-428D-80AE-EC7456E7F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0183EE-3CB9-4F3C-99CD-DCA5ACDC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CF03D-E98B-45B9-8103-32392D98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580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136F21-6A4A-4F40-8822-27D4A7B5B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2E7CCF-1686-47B1-93E6-DABBE5F87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5155FB-3B8A-4D49-9A7F-DA73B4B2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F74A3F-B5F1-4E67-99B0-DCF08639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79D998-AEF6-4C87-A63A-8C712B91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26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E10EF8-36E4-49A0-B8AF-565896FEF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F99E22-B83A-4671-BA5A-F3CA9ECB3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5B7204-4C82-499E-8584-694BBC250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03C303-6034-418A-A1A1-F630E46B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36F832-8829-42AD-B71D-56D6E1DF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C4C7C7-CE0B-4D3B-9B18-28C5A2AF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144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A588D9-0253-47DA-ACC7-101C92E5E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CEDD3F-E30A-4BD1-A56D-13CE93E78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1A67F5-9E27-4F53-A198-291B82F13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C973B0B-99C2-4D6C-8FEC-0F89AECC9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DBEF3DB-FB79-4607-96FA-48A47E96E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95990A-AC4B-4948-BD48-6DB1CA23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9A16A44-0812-4C14-A738-08738890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C3CA8D6-1B12-4DD2-BF0B-AACC7879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331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512535-B6CC-4D15-8321-44DCA55C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862CB43-4320-44A6-879B-D21B87CDA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48D7E45-10F8-4338-A130-FFCA85F8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9AD75E6-146B-46C2-A45A-7CC28318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3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6F7B44-A9FD-4342-BC60-8DA7B3EB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D1F11F-BE9E-4AE7-A62C-6245B4F4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E65A37-69D5-48D4-B968-B98438CF2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58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8A144C-5902-4F06-8776-E4EFFD125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3BB98E-4E91-446C-84FE-EE7D253F3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9CD957-55FC-4F03-837B-CA1132BA3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D0ED95-4B33-4268-8DDE-F275BCA2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E57597-2713-4531-8A9C-393814B8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7783D5-2C0E-471F-9BA6-D041B93C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05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14E35E-2EB1-4A7E-B5DB-04719F68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7D8E04B-BE14-45A0-ACFB-39B487743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8FDBB4-7265-43CE-BC0C-3F9EFCC10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B62A77-8D80-43F0-8673-BF1C7C734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4C12DB-205E-465A-8E01-5F8D7F23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EA3756-881A-4E43-B975-A112858E4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59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18EB71-39D3-4A40-8EB7-A93B9C59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285F942-6E4F-414D-9D6A-B5EB928B2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234D8D-18FA-4070-98E7-237DB15F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47EB9E-1CEE-483D-8C27-6E3FE36B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BA4F06-931C-4267-B64E-5526FF5F5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55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5620BE5-DDE5-47B5-BA9A-F97EB7BFA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C929FE-9D0D-43EC-95CD-4BDC4A138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CEBD37-B444-44EF-BD00-6619ABA80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C1E0B4-C796-4BFC-8415-F40046AC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FF4ADB-83ED-460A-B8D8-2DA21559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76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8F7EDEB-C22C-406A-B118-A77995E1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C2F1B3-066A-48F9-87E1-BD86EEA4D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EBBB05-CFFE-446E-BF13-E9ABCD6FB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C94FF-CC23-437D-83F3-4A8074EBA7CE}" type="datetimeFigureOut">
              <a:rPr kumimoji="1" lang="ja-JP" altLang="en-US" smtClean="0"/>
              <a:t>2021/6/10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065267-5A30-4E74-979C-477019FED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A9956E-A24D-46B7-B505-D81DC10DB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B2CA-E0D8-4B29-8250-F4BF289FA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4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9F17EC4-5159-4D40-8F5F-34AFEB319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225" y="1250105"/>
            <a:ext cx="8515550" cy="43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5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Fujita Yuichi</dc:creator>
  <cp:lastModifiedBy>Fujita Yuichi</cp:lastModifiedBy>
  <cp:revision>49</cp:revision>
  <cp:lastPrinted>2021-05-13T06:43:02Z</cp:lastPrinted>
  <dcterms:created xsi:type="dcterms:W3CDTF">2021-05-11T12:15:59Z</dcterms:created>
  <dcterms:modified xsi:type="dcterms:W3CDTF">2021-06-10T00:29:37Z</dcterms:modified>
</cp:coreProperties>
</file>