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11"/>
  </p:notesMasterIdLst>
  <p:sldIdLst>
    <p:sldId id="261" r:id="rId5"/>
    <p:sldId id="257" r:id="rId6"/>
    <p:sldId id="258" r:id="rId7"/>
    <p:sldId id="259" r:id="rId8"/>
    <p:sldId id="265" r:id="rId9"/>
    <p:sldId id="272" r:id="rId10"/>
  </p:sldIdLst>
  <p:sldSz cx="6858000" cy="9906000" type="A4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918" userDrawn="1">
          <p15:clr>
            <a:srgbClr val="A4A3A4"/>
          </p15:clr>
        </p15:guide>
        <p15:guide id="2" pos="3612" userDrawn="1">
          <p15:clr>
            <a:srgbClr val="A4A3A4"/>
          </p15:clr>
        </p15:guide>
      </p15:sldGuideLst>
    </p:ext>
    <p:ext uri="GoogleSlidesCustomDataVersion2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18" roundtripDataSignature="AMtx7mhAugRILZyAIajgfeo9G++NOHRZI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ster Ballana Guix" initials="EBG" lastIdx="5" clrIdx="0">
    <p:extLst>
      <p:ext uri="{19B8F6BF-5375-455C-9EA6-DF929625EA0E}">
        <p15:presenceInfo xmlns:p15="http://schemas.microsoft.com/office/powerpoint/2012/main" userId="S::eballana@irsicaixa.es::f7f98192-1ccc-4f8e-9fd2-60a346c7d95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289E"/>
    <a:srgbClr val="FF0000"/>
    <a:srgbClr val="4472C4"/>
    <a:srgbClr val="4FB8CC"/>
    <a:srgbClr val="55BC54"/>
    <a:srgbClr val="ADDFAC"/>
    <a:srgbClr val="F12F2F"/>
    <a:srgbClr val="2762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7DAD52-BA11-C08B-F748-B61A351A2271}" v="28" dt="2024-11-27T09:55:04.5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3186" y="78"/>
      </p:cViewPr>
      <p:guideLst>
        <p:guide orient="horz" pos="1918"/>
        <p:guide pos="36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8" Type="http://customschemas.google.com/relationships/presentationmetadata" Target="meta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 Cabrero" userId="S::scabrero@irsicaixa.es::cc70108a-3b35-440f-b5f7-241ab374645c" providerId="AD" clId="Web-{09C92FD3-B300-382F-934E-AE29D445FCAD}"/>
    <pc:docChg chg="modSld">
      <pc:chgData name="Sara Cabrero" userId="S::scabrero@irsicaixa.es::cc70108a-3b35-440f-b5f7-241ab374645c" providerId="AD" clId="Web-{09C92FD3-B300-382F-934E-AE29D445FCAD}" dt="2024-11-26T09:36:30.564" v="15"/>
      <pc:docMkLst>
        <pc:docMk/>
      </pc:docMkLst>
      <pc:sldChg chg="addSp delSp modSp">
        <pc:chgData name="Sara Cabrero" userId="S::scabrero@irsicaixa.es::cc70108a-3b35-440f-b5f7-241ab374645c" providerId="AD" clId="Web-{09C92FD3-B300-382F-934E-AE29D445FCAD}" dt="2024-11-26T09:36:30.564" v="15"/>
        <pc:sldMkLst>
          <pc:docMk/>
          <pc:sldMk cId="545500244" sldId="263"/>
        </pc:sldMkLst>
        <pc:picChg chg="add del mod">
          <ac:chgData name="Sara Cabrero" userId="S::scabrero@irsicaixa.es::cc70108a-3b35-440f-b5f7-241ab374645c" providerId="AD" clId="Web-{09C92FD3-B300-382F-934E-AE29D445FCAD}" dt="2024-11-26T09:35:05.702" v="4"/>
          <ac:picMkLst>
            <pc:docMk/>
            <pc:sldMk cId="545500244" sldId="263"/>
            <ac:picMk id="2" creationId="{C7967B26-0DC5-6625-0642-C6D167A2590A}"/>
          </ac:picMkLst>
        </pc:picChg>
        <pc:picChg chg="add del mod modCrop">
          <ac:chgData name="Sara Cabrero" userId="S::scabrero@irsicaixa.es::cc70108a-3b35-440f-b5f7-241ab374645c" providerId="AD" clId="Web-{09C92FD3-B300-382F-934E-AE29D445FCAD}" dt="2024-11-26T09:36:30.564" v="15"/>
          <ac:picMkLst>
            <pc:docMk/>
            <pc:sldMk cId="545500244" sldId="263"/>
            <ac:picMk id="3" creationId="{E1A2935F-22DD-5808-A0B3-A2E6D2581327}"/>
          </ac:picMkLst>
        </pc:picChg>
        <pc:picChg chg="del">
          <ac:chgData name="Sara Cabrero" userId="S::scabrero@irsicaixa.es::cc70108a-3b35-440f-b5f7-241ab374645c" providerId="AD" clId="Web-{09C92FD3-B300-382F-934E-AE29D445FCAD}" dt="2024-11-26T09:34:54.576" v="0"/>
          <ac:picMkLst>
            <pc:docMk/>
            <pc:sldMk cId="545500244" sldId="263"/>
            <ac:picMk id="47" creationId="{1E7CF1DF-7D5A-A50E-E9CB-30A3A41C20F0}"/>
          </ac:picMkLst>
        </pc:picChg>
      </pc:sldChg>
    </pc:docChg>
  </pc:docChgLst>
  <pc:docChgLst>
    <pc:chgData name="Eudald Felip" userId="S::efelip@irsicaixa.es::b9d2d238-682d-4d81-9bd3-c945f34be5aa" providerId="AD" clId="Web-{DE7DAD52-BA11-C08B-F748-B61A351A2271}"/>
    <pc:docChg chg="modSld">
      <pc:chgData name="Eudald Felip" userId="S::efelip@irsicaixa.es::b9d2d238-682d-4d81-9bd3-c945f34be5aa" providerId="AD" clId="Web-{DE7DAD52-BA11-C08B-F748-B61A351A2271}" dt="2024-11-27T09:55:04.516" v="27" actId="1076"/>
      <pc:docMkLst>
        <pc:docMk/>
      </pc:docMkLst>
      <pc:sldChg chg="delSp modSp">
        <pc:chgData name="Eudald Felip" userId="S::efelip@irsicaixa.es::b9d2d238-682d-4d81-9bd3-c945f34be5aa" providerId="AD" clId="Web-{DE7DAD52-BA11-C08B-F748-B61A351A2271}" dt="2024-11-27T09:55:04.516" v="27" actId="1076"/>
        <pc:sldMkLst>
          <pc:docMk/>
          <pc:sldMk cId="0" sldId="256"/>
        </pc:sldMkLst>
        <pc:spChg chg="mod">
          <ac:chgData name="Eudald Felip" userId="S::efelip@irsicaixa.es::b9d2d238-682d-4d81-9bd3-c945f34be5aa" providerId="AD" clId="Web-{DE7DAD52-BA11-C08B-F748-B61A351A2271}" dt="2024-11-27T09:53:11.028" v="1" actId="20577"/>
          <ac:spMkLst>
            <pc:docMk/>
            <pc:sldMk cId="0" sldId="256"/>
            <ac:spMk id="2" creationId="{73BB1669-7BBB-8F53-F482-12A053DAFCED}"/>
          </ac:spMkLst>
        </pc:spChg>
        <pc:spChg chg="mod">
          <ac:chgData name="Eudald Felip" userId="S::efelip@irsicaixa.es::b9d2d238-682d-4d81-9bd3-c945f34be5aa" providerId="AD" clId="Web-{DE7DAD52-BA11-C08B-F748-B61A351A2271}" dt="2024-11-27T09:54:51.484" v="24" actId="1076"/>
          <ac:spMkLst>
            <pc:docMk/>
            <pc:sldMk cId="0" sldId="256"/>
            <ac:spMk id="86" creationId="{00000000-0000-0000-0000-000000000000}"/>
          </ac:spMkLst>
        </pc:spChg>
        <pc:spChg chg="mod">
          <ac:chgData name="Eudald Felip" userId="S::efelip@irsicaixa.es::b9d2d238-682d-4d81-9bd3-c945f34be5aa" providerId="AD" clId="Web-{DE7DAD52-BA11-C08B-F748-B61A351A2271}" dt="2024-11-27T09:54:46.125" v="23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Eudald Felip" userId="S::efelip@irsicaixa.es::b9d2d238-682d-4d81-9bd3-c945f34be5aa" providerId="AD" clId="Web-{DE7DAD52-BA11-C08B-F748-B61A351A2271}" dt="2024-11-27T09:55:04.516" v="27" actId="1076"/>
          <ac:spMkLst>
            <pc:docMk/>
            <pc:sldMk cId="0" sldId="256"/>
            <ac:spMk id="111" creationId="{00000000-0000-0000-0000-000000000000}"/>
          </ac:spMkLst>
        </pc:spChg>
        <pc:grpChg chg="mod">
          <ac:chgData name="Eudald Felip" userId="S::efelip@irsicaixa.es::b9d2d238-682d-4d81-9bd3-c945f34be5aa" providerId="AD" clId="Web-{DE7DAD52-BA11-C08B-F748-B61A351A2271}" dt="2024-11-27T09:53:53.170" v="13" actId="1076"/>
          <ac:grpSpMkLst>
            <pc:docMk/>
            <pc:sldMk cId="0" sldId="256"/>
            <ac:grpSpMk id="7" creationId="{3CEB2840-7E1D-4BAB-18CF-E966C9293C71}"/>
          </ac:grpSpMkLst>
        </pc:grpChg>
        <pc:grpChg chg="mod">
          <ac:chgData name="Eudald Felip" userId="S::efelip@irsicaixa.es::b9d2d238-682d-4d81-9bd3-c945f34be5aa" providerId="AD" clId="Web-{DE7DAD52-BA11-C08B-F748-B61A351A2271}" dt="2024-11-27T09:54:30.265" v="20" actId="1076"/>
          <ac:grpSpMkLst>
            <pc:docMk/>
            <pc:sldMk cId="0" sldId="256"/>
            <ac:grpSpMk id="83" creationId="{632576BE-C208-8C7E-15A0-DEF1A153F1CE}"/>
          </ac:grpSpMkLst>
        </pc:grpChg>
        <pc:grpChg chg="del">
          <ac:chgData name="Eudald Felip" userId="S::efelip@irsicaixa.es::b9d2d238-682d-4d81-9bd3-c945f34be5aa" providerId="AD" clId="Web-{DE7DAD52-BA11-C08B-F748-B61A351A2271}" dt="2024-11-27T09:53:12.872" v="3"/>
          <ac:grpSpMkLst>
            <pc:docMk/>
            <pc:sldMk cId="0" sldId="256"/>
            <ac:grpSpMk id="87" creationId="{00000000-0000-0000-0000-000000000000}"/>
          </ac:grpSpMkLst>
        </pc:grpChg>
        <pc:grpChg chg="del">
          <ac:chgData name="Eudald Felip" userId="S::efelip@irsicaixa.es::b9d2d238-682d-4d81-9bd3-c945f34be5aa" providerId="AD" clId="Web-{DE7DAD52-BA11-C08B-F748-B61A351A2271}" dt="2024-11-27T09:53:11.325" v="2"/>
          <ac:grpSpMkLst>
            <pc:docMk/>
            <pc:sldMk cId="0" sldId="256"/>
            <ac:grpSpMk id="90" creationId="{95384D2D-D0D4-1AB8-4BFB-AA08EEAAE328}"/>
          </ac:grpSpMkLst>
        </pc:grpChg>
        <pc:grpChg chg="mod">
          <ac:chgData name="Eudald Felip" userId="S::efelip@irsicaixa.es::b9d2d238-682d-4d81-9bd3-c945f34be5aa" providerId="AD" clId="Web-{DE7DAD52-BA11-C08B-F748-B61A351A2271}" dt="2024-11-27T09:53:42.763" v="11" actId="1076"/>
          <ac:grpSpMkLst>
            <pc:docMk/>
            <pc:sldMk cId="0" sldId="256"/>
            <ac:grpSpMk id="96" creationId="{00000000-0000-0000-0000-000000000000}"/>
          </ac:grpSpMkLst>
        </pc:grpChg>
        <pc:graphicFrameChg chg="mod">
          <ac:chgData name="Eudald Felip" userId="S::efelip@irsicaixa.es::b9d2d238-682d-4d81-9bd3-c945f34be5aa" providerId="AD" clId="Web-{DE7DAD52-BA11-C08B-F748-B61A351A2271}" dt="2024-11-27T09:54:57.422" v="25" actId="1076"/>
          <ac:graphicFrameMkLst>
            <pc:docMk/>
            <pc:sldMk cId="0" sldId="256"/>
            <ac:graphicFrameMk id="8" creationId="{719812F8-414E-2915-35D6-722CD9A9D4A7}"/>
          </ac:graphicFrameMkLst>
        </pc:graphicFrameChg>
        <pc:picChg chg="mod">
          <ac:chgData name="Eudald Felip" userId="S::efelip@irsicaixa.es::b9d2d238-682d-4d81-9bd3-c945f34be5aa" providerId="AD" clId="Web-{DE7DAD52-BA11-C08B-F748-B61A351A2271}" dt="2024-11-27T09:54:41.703" v="22" actId="1076"/>
          <ac:picMkLst>
            <pc:docMk/>
            <pc:sldMk cId="0" sldId="256"/>
            <ac:picMk id="4" creationId="{81FBBDA0-DE09-52C0-1372-C0EC0D11060B}"/>
          </ac:picMkLst>
        </pc:picChg>
      </pc:sldChg>
    </pc:docChg>
  </pc:docChgLst>
  <pc:docChgLst>
    <pc:chgData name="Sara Cabrero" userId="S::scabrero@irsicaixa.es::cc70108a-3b35-440f-b5f7-241ab374645c" providerId="AD" clId="Web-{22D9D2CD-5472-2EC4-876F-E1AA962F1FD6}"/>
    <pc:docChg chg="modSld">
      <pc:chgData name="Sara Cabrero" userId="S::scabrero@irsicaixa.es::cc70108a-3b35-440f-b5f7-241ab374645c" providerId="AD" clId="Web-{22D9D2CD-5472-2EC4-876F-E1AA962F1FD6}" dt="2024-11-25T12:06:31.885" v="63" actId="14100"/>
      <pc:docMkLst>
        <pc:docMk/>
      </pc:docMkLst>
      <pc:sldChg chg="addSp delSp modSp">
        <pc:chgData name="Sara Cabrero" userId="S::scabrero@irsicaixa.es::cc70108a-3b35-440f-b5f7-241ab374645c" providerId="AD" clId="Web-{22D9D2CD-5472-2EC4-876F-E1AA962F1FD6}" dt="2024-11-25T12:02:06.283" v="6" actId="20577"/>
        <pc:sldMkLst>
          <pc:docMk/>
          <pc:sldMk cId="0" sldId="260"/>
        </pc:sldMkLst>
        <pc:spChg chg="mod">
          <ac:chgData name="Sara Cabrero" userId="S::scabrero@irsicaixa.es::cc70108a-3b35-440f-b5f7-241ab374645c" providerId="AD" clId="Web-{22D9D2CD-5472-2EC4-876F-E1AA962F1FD6}" dt="2024-11-25T12:02:06.283" v="6" actId="20577"/>
          <ac:spMkLst>
            <pc:docMk/>
            <pc:sldMk cId="0" sldId="260"/>
            <ac:spMk id="178" creationId="{00000000-0000-0000-0000-000000000000}"/>
          </ac:spMkLst>
        </pc:spChg>
        <pc:picChg chg="add mod">
          <ac:chgData name="Sara Cabrero" userId="S::scabrero@irsicaixa.es::cc70108a-3b35-440f-b5f7-241ab374645c" providerId="AD" clId="Web-{22D9D2CD-5472-2EC4-876F-E1AA962F1FD6}" dt="2024-11-25T12:01:52.143" v="5" actId="1076"/>
          <ac:picMkLst>
            <pc:docMk/>
            <pc:sldMk cId="0" sldId="260"/>
            <ac:picMk id="2" creationId="{29D83FC5-F692-519D-2D35-BF855C6C0F35}"/>
          </ac:picMkLst>
        </pc:picChg>
        <pc:picChg chg="del">
          <ac:chgData name="Sara Cabrero" userId="S::scabrero@irsicaixa.es::cc70108a-3b35-440f-b5f7-241ab374645c" providerId="AD" clId="Web-{22D9D2CD-5472-2EC4-876F-E1AA962F1FD6}" dt="2024-11-25T12:01:37.267" v="0"/>
          <ac:picMkLst>
            <pc:docMk/>
            <pc:sldMk cId="0" sldId="260"/>
            <ac:picMk id="7" creationId="{35E8CA4B-6814-71B9-C386-13D4BF151FDB}"/>
          </ac:picMkLst>
        </pc:picChg>
      </pc:sldChg>
      <pc:sldChg chg="addSp delSp modSp">
        <pc:chgData name="Sara Cabrero" userId="S::scabrero@irsicaixa.es::cc70108a-3b35-440f-b5f7-241ab374645c" providerId="AD" clId="Web-{22D9D2CD-5472-2EC4-876F-E1AA962F1FD6}" dt="2024-11-25T12:05:34.165" v="54" actId="1076"/>
        <pc:sldMkLst>
          <pc:docMk/>
          <pc:sldMk cId="545500244" sldId="263"/>
        </pc:sldMkLst>
        <pc:spChg chg="mod">
          <ac:chgData name="Sara Cabrero" userId="S::scabrero@irsicaixa.es::cc70108a-3b35-440f-b5f7-241ab374645c" providerId="AD" clId="Web-{22D9D2CD-5472-2EC4-876F-E1AA962F1FD6}" dt="2024-11-25T12:02:24.253" v="10" actId="20577"/>
          <ac:spMkLst>
            <pc:docMk/>
            <pc:sldMk cId="545500244" sldId="263"/>
            <ac:spMk id="27" creationId="{DC5497C4-0C85-F429-8AD5-035F68B7F282}"/>
          </ac:spMkLst>
        </pc:spChg>
        <pc:spChg chg="mod">
          <ac:chgData name="Sara Cabrero" userId="S::scabrero@irsicaixa.es::cc70108a-3b35-440f-b5f7-241ab374645c" providerId="AD" clId="Web-{22D9D2CD-5472-2EC4-876F-E1AA962F1FD6}" dt="2024-11-25T12:02:29.676" v="11" actId="20577"/>
          <ac:spMkLst>
            <pc:docMk/>
            <pc:sldMk cId="545500244" sldId="263"/>
            <ac:spMk id="28" creationId="{D293055F-93FD-DF22-F042-11603D568C04}"/>
          </ac:spMkLst>
        </pc:spChg>
        <pc:grpChg chg="del">
          <ac:chgData name="Sara Cabrero" userId="S::scabrero@irsicaixa.es::cc70108a-3b35-440f-b5f7-241ab374645c" providerId="AD" clId="Web-{22D9D2CD-5472-2EC4-876F-E1AA962F1FD6}" dt="2024-11-25T12:02:40.331" v="12"/>
          <ac:grpSpMkLst>
            <pc:docMk/>
            <pc:sldMk cId="545500244" sldId="263"/>
            <ac:grpSpMk id="53" creationId="{C96BABFE-D955-4B0A-D9A6-AB7650EE703B}"/>
          </ac:grpSpMkLst>
        </pc:grpChg>
        <pc:picChg chg="add del mod">
          <ac:chgData name="Sara Cabrero" userId="S::scabrero@irsicaixa.es::cc70108a-3b35-440f-b5f7-241ab374645c" providerId="AD" clId="Web-{22D9D2CD-5472-2EC4-876F-E1AA962F1FD6}" dt="2024-11-25T12:03:43.724" v="26"/>
          <ac:picMkLst>
            <pc:docMk/>
            <pc:sldMk cId="545500244" sldId="263"/>
            <ac:picMk id="2" creationId="{A9E4BCA2-AB5B-601F-F551-0C388F9DC946}"/>
          </ac:picMkLst>
        </pc:picChg>
        <pc:picChg chg="add del mod">
          <ac:chgData name="Sara Cabrero" userId="S::scabrero@irsicaixa.es::cc70108a-3b35-440f-b5f7-241ab374645c" providerId="AD" clId="Web-{22D9D2CD-5472-2EC4-876F-E1AA962F1FD6}" dt="2024-11-25T12:03:40.505" v="25"/>
          <ac:picMkLst>
            <pc:docMk/>
            <pc:sldMk cId="545500244" sldId="263"/>
            <ac:picMk id="3" creationId="{462412BD-57B5-0108-DC1B-206FC53EDC12}"/>
          </ac:picMkLst>
        </pc:picChg>
        <pc:picChg chg="add mod">
          <ac:chgData name="Sara Cabrero" userId="S::scabrero@irsicaixa.es::cc70108a-3b35-440f-b5f7-241ab374645c" providerId="AD" clId="Web-{22D9D2CD-5472-2EC4-876F-E1AA962F1FD6}" dt="2024-11-25T12:03:52.943" v="29" actId="1076"/>
          <ac:picMkLst>
            <pc:docMk/>
            <pc:sldMk cId="545500244" sldId="263"/>
            <ac:picMk id="12" creationId="{CEDEBD6D-642E-B874-C687-D36B83A6211C}"/>
          </ac:picMkLst>
        </pc:picChg>
        <pc:picChg chg="add mod">
          <ac:chgData name="Sara Cabrero" userId="S::scabrero@irsicaixa.es::cc70108a-3b35-440f-b5f7-241ab374645c" providerId="AD" clId="Web-{22D9D2CD-5472-2EC4-876F-E1AA962F1FD6}" dt="2024-11-25T12:04:08.678" v="34" actId="1076"/>
          <ac:picMkLst>
            <pc:docMk/>
            <pc:sldMk cId="545500244" sldId="263"/>
            <ac:picMk id="13" creationId="{5E7DD512-FB80-D65B-2534-B1B15A9571A5}"/>
          </ac:picMkLst>
        </pc:picChg>
        <pc:picChg chg="add mod">
          <ac:chgData name="Sara Cabrero" userId="S::scabrero@irsicaixa.es::cc70108a-3b35-440f-b5f7-241ab374645c" providerId="AD" clId="Web-{22D9D2CD-5472-2EC4-876F-E1AA962F1FD6}" dt="2024-11-25T12:04:27.913" v="38" actId="1076"/>
          <ac:picMkLst>
            <pc:docMk/>
            <pc:sldMk cId="545500244" sldId="263"/>
            <ac:picMk id="15" creationId="{F46094F1-14DC-1CEA-EE03-BCA5322C0766}"/>
          </ac:picMkLst>
        </pc:picChg>
        <pc:picChg chg="add mod">
          <ac:chgData name="Sara Cabrero" userId="S::scabrero@irsicaixa.es::cc70108a-3b35-440f-b5f7-241ab374645c" providerId="AD" clId="Web-{22D9D2CD-5472-2EC4-876F-E1AA962F1FD6}" dt="2024-11-25T12:04:52.335" v="43" actId="1076"/>
          <ac:picMkLst>
            <pc:docMk/>
            <pc:sldMk cId="545500244" sldId="263"/>
            <ac:picMk id="16" creationId="{6DE6C3D7-0AA1-32B8-78C2-958DE9E05F27}"/>
          </ac:picMkLst>
        </pc:picChg>
        <pc:picChg chg="add del mod">
          <ac:chgData name="Sara Cabrero" userId="S::scabrero@irsicaixa.es::cc70108a-3b35-440f-b5f7-241ab374645c" providerId="AD" clId="Web-{22D9D2CD-5472-2EC4-876F-E1AA962F1FD6}" dt="2024-11-25T12:05:02.586" v="46"/>
          <ac:picMkLst>
            <pc:docMk/>
            <pc:sldMk cId="545500244" sldId="263"/>
            <ac:picMk id="18" creationId="{0DBB5E7C-BA9A-72A4-DA49-4C8A7BCBA2FE}"/>
          </ac:picMkLst>
        </pc:picChg>
        <pc:picChg chg="add mod">
          <ac:chgData name="Sara Cabrero" userId="S::scabrero@irsicaixa.es::cc70108a-3b35-440f-b5f7-241ab374645c" providerId="AD" clId="Web-{22D9D2CD-5472-2EC4-876F-E1AA962F1FD6}" dt="2024-11-25T12:05:16.383" v="49" actId="1076"/>
          <ac:picMkLst>
            <pc:docMk/>
            <pc:sldMk cId="545500244" sldId="263"/>
            <ac:picMk id="20" creationId="{18F06154-BFE0-101E-1DFE-D449F42EB26D}"/>
          </ac:picMkLst>
        </pc:picChg>
        <pc:picChg chg="add mod">
          <ac:chgData name="Sara Cabrero" userId="S::scabrero@irsicaixa.es::cc70108a-3b35-440f-b5f7-241ab374645c" providerId="AD" clId="Web-{22D9D2CD-5472-2EC4-876F-E1AA962F1FD6}" dt="2024-11-25T12:05:34.165" v="54" actId="1076"/>
          <ac:picMkLst>
            <pc:docMk/>
            <pc:sldMk cId="545500244" sldId="263"/>
            <ac:picMk id="22" creationId="{5FF1153E-7BC2-E30E-6D5A-8CE5EADFEAD9}"/>
          </ac:picMkLst>
        </pc:picChg>
        <pc:picChg chg="del">
          <ac:chgData name="Sara Cabrero" userId="S::scabrero@irsicaixa.es::cc70108a-3b35-440f-b5f7-241ab374645c" providerId="AD" clId="Web-{22D9D2CD-5472-2EC4-876F-E1AA962F1FD6}" dt="2024-11-25T12:02:41.972" v="13"/>
          <ac:picMkLst>
            <pc:docMk/>
            <pc:sldMk cId="545500244" sldId="263"/>
            <ac:picMk id="25" creationId="{89AA7FC0-FF88-B438-006A-C60E59CF6292}"/>
          </ac:picMkLst>
        </pc:picChg>
        <pc:picChg chg="del">
          <ac:chgData name="Sara Cabrero" userId="S::scabrero@irsicaixa.es::cc70108a-3b35-440f-b5f7-241ab374645c" providerId="AD" clId="Web-{22D9D2CD-5472-2EC4-876F-E1AA962F1FD6}" dt="2024-11-25T12:03:03.238" v="18"/>
          <ac:picMkLst>
            <pc:docMk/>
            <pc:sldMk cId="545500244" sldId="263"/>
            <ac:picMk id="40" creationId="{3ABE692B-5C43-3A3D-95C1-379432CF563C}"/>
          </ac:picMkLst>
        </pc:picChg>
        <pc:picChg chg="del">
          <ac:chgData name="Sara Cabrero" userId="S::scabrero@irsicaixa.es::cc70108a-3b35-440f-b5f7-241ab374645c" providerId="AD" clId="Web-{22D9D2CD-5472-2EC4-876F-E1AA962F1FD6}" dt="2024-11-25T12:03:03.238" v="17"/>
          <ac:picMkLst>
            <pc:docMk/>
            <pc:sldMk cId="545500244" sldId="263"/>
            <ac:picMk id="45" creationId="{14A217F7-2380-CC43-3359-95F92885758C}"/>
          </ac:picMkLst>
        </pc:picChg>
      </pc:sldChg>
      <pc:sldChg chg="addSp delSp modSp">
        <pc:chgData name="Sara Cabrero" userId="S::scabrero@irsicaixa.es::cc70108a-3b35-440f-b5f7-241ab374645c" providerId="AD" clId="Web-{22D9D2CD-5472-2EC4-876F-E1AA962F1FD6}" dt="2024-11-25T12:06:31.885" v="63" actId="14100"/>
        <pc:sldMkLst>
          <pc:docMk/>
          <pc:sldMk cId="1862528791" sldId="270"/>
        </pc:sldMkLst>
        <pc:picChg chg="mod">
          <ac:chgData name="Sara Cabrero" userId="S::scabrero@irsicaixa.es::cc70108a-3b35-440f-b5f7-241ab374645c" providerId="AD" clId="Web-{22D9D2CD-5472-2EC4-876F-E1AA962F1FD6}" dt="2024-11-25T12:06:31.885" v="63" actId="14100"/>
          <ac:picMkLst>
            <pc:docMk/>
            <pc:sldMk cId="1862528791" sldId="270"/>
            <ac:picMk id="6" creationId="{CE6F2585-DEC8-9429-CCA8-B1C00F803776}"/>
          </ac:picMkLst>
        </pc:picChg>
        <pc:picChg chg="del">
          <ac:chgData name="Sara Cabrero" userId="S::scabrero@irsicaixa.es::cc70108a-3b35-440f-b5f7-241ab374645c" providerId="AD" clId="Web-{22D9D2CD-5472-2EC4-876F-E1AA962F1FD6}" dt="2024-11-25T12:06:05.228" v="55"/>
          <ac:picMkLst>
            <pc:docMk/>
            <pc:sldMk cId="1862528791" sldId="270"/>
            <ac:picMk id="7" creationId="{116A7414-B77C-3F48-5BB3-86086B95B9CA}"/>
          </ac:picMkLst>
        </pc:picChg>
        <pc:picChg chg="add mod">
          <ac:chgData name="Sara Cabrero" userId="S::scabrero@irsicaixa.es::cc70108a-3b35-440f-b5f7-241ab374645c" providerId="AD" clId="Web-{22D9D2CD-5472-2EC4-876F-E1AA962F1FD6}" dt="2024-11-25T12:06:27.838" v="62" actId="14100"/>
          <ac:picMkLst>
            <pc:docMk/>
            <pc:sldMk cId="1862528791" sldId="270"/>
            <ac:picMk id="8" creationId="{AB0EED49-4394-450E-AB2A-BA85F7EE4C6A}"/>
          </ac:picMkLst>
        </pc:picChg>
      </pc:sldChg>
    </pc:docChg>
  </pc:docChgLst>
  <pc:docChgLst>
    <pc:chgData name="Sara Cabrero" userId="cc70108a-3b35-440f-b5f7-241ab374645c" providerId="ADAL" clId="{8430CCF6-AFD4-4FC8-8604-AAEAA038C31E}"/>
    <pc:docChg chg="undo custSel modSld">
      <pc:chgData name="Sara Cabrero" userId="cc70108a-3b35-440f-b5f7-241ab374645c" providerId="ADAL" clId="{8430CCF6-AFD4-4FC8-8604-AAEAA038C31E}" dt="2024-11-26T09:49:19.744" v="149" actId="1037"/>
      <pc:docMkLst>
        <pc:docMk/>
      </pc:docMkLst>
      <pc:sldChg chg="addSp delSp modSp mod">
        <pc:chgData name="Sara Cabrero" userId="cc70108a-3b35-440f-b5f7-241ab374645c" providerId="ADAL" clId="{8430CCF6-AFD4-4FC8-8604-AAEAA038C31E}" dt="2024-11-26T09:38:48.043" v="39" actId="1037"/>
        <pc:sldMkLst>
          <pc:docMk/>
          <pc:sldMk cId="545500244" sldId="263"/>
        </pc:sldMkLst>
        <pc:picChg chg="add mod">
          <ac:chgData name="Sara Cabrero" userId="cc70108a-3b35-440f-b5f7-241ab374645c" providerId="ADAL" clId="{8430CCF6-AFD4-4FC8-8604-AAEAA038C31E}" dt="2024-11-26T09:37:06.338" v="4" actId="1076"/>
          <ac:picMkLst>
            <pc:docMk/>
            <pc:sldMk cId="545500244" sldId="263"/>
            <ac:picMk id="2" creationId="{8A928A99-6EFC-0DDE-5DCC-61C222C868A0}"/>
          </ac:picMkLst>
        </pc:picChg>
        <pc:picChg chg="add mod">
          <ac:chgData name="Sara Cabrero" userId="cc70108a-3b35-440f-b5f7-241ab374645c" providerId="ADAL" clId="{8430CCF6-AFD4-4FC8-8604-AAEAA038C31E}" dt="2024-11-26T09:38:48.043" v="39" actId="1037"/>
          <ac:picMkLst>
            <pc:docMk/>
            <pc:sldMk cId="545500244" sldId="263"/>
            <ac:picMk id="3" creationId="{9666E846-82E0-A18C-B1E7-F7EDDE79253E}"/>
          </ac:picMkLst>
        </pc:picChg>
        <pc:picChg chg="add del">
          <ac:chgData name="Sara Cabrero" userId="cc70108a-3b35-440f-b5f7-241ab374645c" providerId="ADAL" clId="{8430CCF6-AFD4-4FC8-8604-AAEAA038C31E}" dt="2024-11-26T09:37:44.363" v="7" actId="478"/>
          <ac:picMkLst>
            <pc:docMk/>
            <pc:sldMk cId="545500244" sldId="263"/>
            <ac:picMk id="48" creationId="{952C0B3C-78B2-8B2D-0EA5-27A0AD3CDA90}"/>
          </ac:picMkLst>
        </pc:picChg>
      </pc:sldChg>
      <pc:sldChg chg="addSp delSp modSp mod">
        <pc:chgData name="Sara Cabrero" userId="cc70108a-3b35-440f-b5f7-241ab374645c" providerId="ADAL" clId="{8430CCF6-AFD4-4FC8-8604-AAEAA038C31E}" dt="2024-11-26T09:47:57.366" v="110" actId="1076"/>
        <pc:sldMkLst>
          <pc:docMk/>
          <pc:sldMk cId="4073269875" sldId="265"/>
        </pc:sldMkLst>
        <pc:picChg chg="add mod">
          <ac:chgData name="Sara Cabrero" userId="cc70108a-3b35-440f-b5f7-241ab374645c" providerId="ADAL" clId="{8430CCF6-AFD4-4FC8-8604-AAEAA038C31E}" dt="2024-11-26T09:47:57.366" v="110" actId="1076"/>
          <ac:picMkLst>
            <pc:docMk/>
            <pc:sldMk cId="4073269875" sldId="265"/>
            <ac:picMk id="4" creationId="{91799801-04F5-F87C-7D55-41A2F01DE0C1}"/>
          </ac:picMkLst>
        </pc:picChg>
        <pc:picChg chg="del">
          <ac:chgData name="Sara Cabrero" userId="cc70108a-3b35-440f-b5f7-241ab374645c" providerId="ADAL" clId="{8430CCF6-AFD4-4FC8-8604-AAEAA038C31E}" dt="2024-11-26T09:42:40.828" v="69" actId="478"/>
          <ac:picMkLst>
            <pc:docMk/>
            <pc:sldMk cId="4073269875" sldId="265"/>
            <ac:picMk id="40" creationId="{093F7FA4-3B85-7649-E758-D1B66401C854}"/>
          </ac:picMkLst>
        </pc:picChg>
      </pc:sldChg>
      <pc:sldChg chg="addSp delSp modSp mod">
        <pc:chgData name="Sara Cabrero" userId="cc70108a-3b35-440f-b5f7-241ab374645c" providerId="ADAL" clId="{8430CCF6-AFD4-4FC8-8604-AAEAA038C31E}" dt="2024-11-26T09:48:19.663" v="127" actId="1037"/>
        <pc:sldMkLst>
          <pc:docMk/>
          <pc:sldMk cId="49635382" sldId="267"/>
        </pc:sldMkLst>
        <pc:spChg chg="mod">
          <ac:chgData name="Sara Cabrero" userId="cc70108a-3b35-440f-b5f7-241ab374645c" providerId="ADAL" clId="{8430CCF6-AFD4-4FC8-8604-AAEAA038C31E}" dt="2024-11-26T09:47:37.548" v="108" actId="1036"/>
          <ac:spMkLst>
            <pc:docMk/>
            <pc:sldMk cId="49635382" sldId="267"/>
            <ac:spMk id="19" creationId="{0DE00E07-379F-3F9A-E385-654812611135}"/>
          </ac:spMkLst>
        </pc:spChg>
        <pc:spChg chg="del mod">
          <ac:chgData name="Sara Cabrero" userId="cc70108a-3b35-440f-b5f7-241ab374645c" providerId="ADAL" clId="{8430CCF6-AFD4-4FC8-8604-AAEAA038C31E}" dt="2024-11-26T09:47:44.638" v="109" actId="478"/>
          <ac:spMkLst>
            <pc:docMk/>
            <pc:sldMk cId="49635382" sldId="267"/>
            <ac:spMk id="21" creationId="{FAB61A91-5561-16C7-1B23-71CFFA4ECA2B}"/>
          </ac:spMkLst>
        </pc:spChg>
        <pc:picChg chg="del">
          <ac:chgData name="Sara Cabrero" userId="cc70108a-3b35-440f-b5f7-241ab374645c" providerId="ADAL" clId="{8430CCF6-AFD4-4FC8-8604-AAEAA038C31E}" dt="2024-11-26T09:46:47.388" v="73" actId="478"/>
          <ac:picMkLst>
            <pc:docMk/>
            <pc:sldMk cId="49635382" sldId="267"/>
            <ac:picMk id="4" creationId="{15B1E52D-2750-4E27-BCC8-3E83E37FA3B7}"/>
          </ac:picMkLst>
        </pc:picChg>
        <pc:picChg chg="add del mod">
          <ac:chgData name="Sara Cabrero" userId="cc70108a-3b35-440f-b5f7-241ab374645c" providerId="ADAL" clId="{8430CCF6-AFD4-4FC8-8604-AAEAA038C31E}" dt="2024-11-26T09:46:55.453" v="79" actId="478"/>
          <ac:picMkLst>
            <pc:docMk/>
            <pc:sldMk cId="49635382" sldId="267"/>
            <ac:picMk id="6" creationId="{96AF73D6-B17B-788E-5075-1A6AFACD360A}"/>
          </ac:picMkLst>
        </pc:picChg>
        <pc:picChg chg="add mod">
          <ac:chgData name="Sara Cabrero" userId="cc70108a-3b35-440f-b5f7-241ab374645c" providerId="ADAL" clId="{8430CCF6-AFD4-4FC8-8604-AAEAA038C31E}" dt="2024-11-26T09:48:19.663" v="127" actId="1037"/>
          <ac:picMkLst>
            <pc:docMk/>
            <pc:sldMk cId="49635382" sldId="267"/>
            <ac:picMk id="7" creationId="{801CBDED-0BA6-118E-2467-A74D040EFBE7}"/>
          </ac:picMkLst>
        </pc:picChg>
      </pc:sldChg>
      <pc:sldChg chg="addSp delSp modSp mod">
        <pc:chgData name="Sara Cabrero" userId="cc70108a-3b35-440f-b5f7-241ab374645c" providerId="ADAL" clId="{8430CCF6-AFD4-4FC8-8604-AAEAA038C31E}" dt="2024-11-26T09:41:00.796" v="68" actId="1076"/>
        <pc:sldMkLst>
          <pc:docMk/>
          <pc:sldMk cId="1862528791" sldId="270"/>
        </pc:sldMkLst>
        <pc:picChg chg="add mod">
          <ac:chgData name="Sara Cabrero" userId="cc70108a-3b35-440f-b5f7-241ab374645c" providerId="ADAL" clId="{8430CCF6-AFD4-4FC8-8604-AAEAA038C31E}" dt="2024-11-26T09:41:00.796" v="68" actId="1076"/>
          <ac:picMkLst>
            <pc:docMk/>
            <pc:sldMk cId="1862528791" sldId="270"/>
            <ac:picMk id="7" creationId="{A688F111-4B2B-C787-ECC9-9A0B369743D6}"/>
          </ac:picMkLst>
        </pc:picChg>
        <pc:picChg chg="del">
          <ac:chgData name="Sara Cabrero" userId="cc70108a-3b35-440f-b5f7-241ab374645c" providerId="ADAL" clId="{8430CCF6-AFD4-4FC8-8604-AAEAA038C31E}" dt="2024-11-26T09:40:11.275" v="62" actId="478"/>
          <ac:picMkLst>
            <pc:docMk/>
            <pc:sldMk cId="1862528791" sldId="270"/>
            <ac:picMk id="38" creationId="{71FD035E-337A-36F2-3F32-5906DD866F50}"/>
          </ac:picMkLst>
        </pc:picChg>
      </pc:sldChg>
      <pc:sldChg chg="addSp delSp modSp mod">
        <pc:chgData name="Sara Cabrero" userId="cc70108a-3b35-440f-b5f7-241ab374645c" providerId="ADAL" clId="{8430CCF6-AFD4-4FC8-8604-AAEAA038C31E}" dt="2024-11-26T09:49:19.744" v="149" actId="1037"/>
        <pc:sldMkLst>
          <pc:docMk/>
          <pc:sldMk cId="1684929095" sldId="273"/>
        </pc:sldMkLst>
        <pc:picChg chg="add mod">
          <ac:chgData name="Sara Cabrero" userId="cc70108a-3b35-440f-b5f7-241ab374645c" providerId="ADAL" clId="{8430CCF6-AFD4-4FC8-8604-AAEAA038C31E}" dt="2024-11-26T09:49:10.608" v="131" actId="1076"/>
          <ac:picMkLst>
            <pc:docMk/>
            <pc:sldMk cId="1684929095" sldId="273"/>
            <ac:picMk id="3" creationId="{A75B7C8C-7694-DA37-97AE-BE39F93C96D7}"/>
          </ac:picMkLst>
        </pc:picChg>
        <pc:picChg chg="add mod">
          <ac:chgData name="Sara Cabrero" userId="cc70108a-3b35-440f-b5f7-241ab374645c" providerId="ADAL" clId="{8430CCF6-AFD4-4FC8-8604-AAEAA038C31E}" dt="2024-11-26T09:49:19.744" v="149" actId="1037"/>
          <ac:picMkLst>
            <pc:docMk/>
            <pc:sldMk cId="1684929095" sldId="273"/>
            <ac:picMk id="9" creationId="{9CB1A9AF-82C1-EBE7-8B76-1DCCC75EA461}"/>
          </ac:picMkLst>
        </pc:picChg>
        <pc:picChg chg="del">
          <ac:chgData name="Sara Cabrero" userId="cc70108a-3b35-440f-b5f7-241ab374645c" providerId="ADAL" clId="{8430CCF6-AFD4-4FC8-8604-AAEAA038C31E}" dt="2024-11-26T09:39:29.099" v="40" actId="478"/>
          <ac:picMkLst>
            <pc:docMk/>
            <pc:sldMk cId="1684929095" sldId="273"/>
            <ac:picMk id="47" creationId="{984266EE-296C-75A4-E5B4-963E215FCE0C}"/>
          </ac:picMkLst>
        </pc:picChg>
        <pc:picChg chg="del">
          <ac:chgData name="Sara Cabrero" userId="cc70108a-3b35-440f-b5f7-241ab374645c" providerId="ADAL" clId="{8430CCF6-AFD4-4FC8-8604-AAEAA038C31E}" dt="2024-11-26T09:39:29.547" v="41" actId="478"/>
          <ac:picMkLst>
            <pc:docMk/>
            <pc:sldMk cId="1684929095" sldId="273"/>
            <ac:picMk id="48" creationId="{A0667D70-D880-1C2E-4B83-973D0AE60EEB}"/>
          </ac:picMkLst>
        </pc:picChg>
      </pc:sldChg>
    </pc:docChg>
  </pc:docChgLst>
  <pc:docChgLst>
    <pc:chgData name="Edurne Garcia Vidal" userId="fbe0505d-f200-47f3-8d3d-40277fef36a5" providerId="ADAL" clId="{E9E72390-5C33-4B79-B0CA-B2FDCFA9AFBD}"/>
    <pc:docChg chg="undo custSel addSld modSld sldOrd">
      <pc:chgData name="Edurne Garcia Vidal" userId="fbe0505d-f200-47f3-8d3d-40277fef36a5" providerId="ADAL" clId="{E9E72390-5C33-4B79-B0CA-B2FDCFA9AFBD}" dt="2024-11-25T11:11:43.390" v="1806" actId="12788"/>
      <pc:docMkLst>
        <pc:docMk/>
      </pc:docMkLst>
      <pc:sldChg chg="addSp delSp modSp mod">
        <pc:chgData name="Edurne Garcia Vidal" userId="fbe0505d-f200-47f3-8d3d-40277fef36a5" providerId="ADAL" clId="{E9E72390-5C33-4B79-B0CA-B2FDCFA9AFBD}" dt="2024-11-25T11:11:43.390" v="1806" actId="12788"/>
        <pc:sldMkLst>
          <pc:docMk/>
          <pc:sldMk cId="0" sldId="256"/>
        </pc:sldMkLst>
        <pc:spChg chg="add mod">
          <ac:chgData name="Edurne Garcia Vidal" userId="fbe0505d-f200-47f3-8d3d-40277fef36a5" providerId="ADAL" clId="{E9E72390-5C33-4B79-B0CA-B2FDCFA9AFBD}" dt="2024-11-25T11:05:55.183" v="1761" actId="790"/>
          <ac:spMkLst>
            <pc:docMk/>
            <pc:sldMk cId="0" sldId="256"/>
            <ac:spMk id="2" creationId="{73BB1669-7BBB-8F53-F482-12A053DAFCED}"/>
          </ac:spMkLst>
        </pc:spChg>
        <pc:spChg chg="add mod">
          <ac:chgData name="Edurne Garcia Vidal" userId="fbe0505d-f200-47f3-8d3d-40277fef36a5" providerId="ADAL" clId="{E9E72390-5C33-4B79-B0CA-B2FDCFA9AFBD}" dt="2024-11-25T11:05:55.183" v="1761" actId="790"/>
          <ac:spMkLst>
            <pc:docMk/>
            <pc:sldMk cId="0" sldId="256"/>
            <ac:spMk id="9" creationId="{EFC63058-64E3-E858-F17D-192A6916E989}"/>
          </ac:spMkLst>
        </pc:spChg>
        <pc:spChg chg="add mod">
          <ac:chgData name="Edurne Garcia Vidal" userId="fbe0505d-f200-47f3-8d3d-40277fef36a5" providerId="ADAL" clId="{E9E72390-5C33-4B79-B0CA-B2FDCFA9AFBD}" dt="2024-11-25T11:05:55.183" v="1761" actId="790"/>
          <ac:spMkLst>
            <pc:docMk/>
            <pc:sldMk cId="0" sldId="256"/>
            <ac:spMk id="10" creationId="{3CF7F783-AC9C-D56A-ABF0-4C13DF585A9B}"/>
          </ac:spMkLst>
        </pc:spChg>
        <pc:spChg chg="add mod">
          <ac:chgData name="Edurne Garcia Vidal" userId="fbe0505d-f200-47f3-8d3d-40277fef36a5" providerId="ADAL" clId="{E9E72390-5C33-4B79-B0CA-B2FDCFA9AFBD}" dt="2024-11-25T11:11:28.473" v="1805" actId="20577"/>
          <ac:spMkLst>
            <pc:docMk/>
            <pc:sldMk cId="0" sldId="256"/>
            <ac:spMk id="11" creationId="{49518D86-FAF1-AD42-A8B3-0DA87C2C4BDB}"/>
          </ac:spMkLst>
        </pc:spChg>
        <pc:spChg chg="add mod">
          <ac:chgData name="Edurne Garcia Vidal" userId="fbe0505d-f200-47f3-8d3d-40277fef36a5" providerId="ADAL" clId="{E9E72390-5C33-4B79-B0CA-B2FDCFA9AFBD}" dt="2024-11-25T11:08:11.158" v="1775" actId="207"/>
          <ac:spMkLst>
            <pc:docMk/>
            <pc:sldMk cId="0" sldId="256"/>
            <ac:spMk id="30" creationId="{65E624F7-27AA-0DEB-5700-3ADEEE514713}"/>
          </ac:spMkLst>
        </pc:spChg>
        <pc:spChg chg="add mod">
          <ac:chgData name="Edurne Garcia Vidal" userId="fbe0505d-f200-47f3-8d3d-40277fef36a5" providerId="ADAL" clId="{E9E72390-5C33-4B79-B0CA-B2FDCFA9AFBD}" dt="2024-11-25T11:08:11.158" v="1775" actId="207"/>
          <ac:spMkLst>
            <pc:docMk/>
            <pc:sldMk cId="0" sldId="256"/>
            <ac:spMk id="31" creationId="{F8314F43-0867-A74E-46B6-E6C6D71B4E36}"/>
          </ac:spMkLst>
        </pc:spChg>
        <pc:spChg chg="add mod">
          <ac:chgData name="Edurne Garcia Vidal" userId="fbe0505d-f200-47f3-8d3d-40277fef36a5" providerId="ADAL" clId="{E9E72390-5C33-4B79-B0CA-B2FDCFA9AFBD}" dt="2024-11-25T11:11:43.390" v="1806" actId="12788"/>
          <ac:spMkLst>
            <pc:docMk/>
            <pc:sldMk cId="0" sldId="256"/>
            <ac:spMk id="32" creationId="{14A044B8-A350-AD98-CD9E-B02FFD958D69}"/>
          </ac:spMkLst>
        </pc:spChg>
        <pc:spChg chg="add mod">
          <ac:chgData name="Edurne Garcia Vidal" userId="fbe0505d-f200-47f3-8d3d-40277fef36a5" providerId="ADAL" clId="{E9E72390-5C33-4B79-B0CA-B2FDCFA9AFBD}" dt="2024-11-25T11:07:29.717" v="1773" actId="20577"/>
          <ac:spMkLst>
            <pc:docMk/>
            <pc:sldMk cId="0" sldId="256"/>
            <ac:spMk id="33" creationId="{DB22234B-8A39-EF26-1C46-414718404331}"/>
          </ac:spMkLst>
        </pc:spChg>
        <pc:spChg chg="add mod">
          <ac:chgData name="Edurne Garcia Vidal" userId="fbe0505d-f200-47f3-8d3d-40277fef36a5" providerId="ADAL" clId="{E9E72390-5C33-4B79-B0CA-B2FDCFA9AFBD}" dt="2024-11-25T11:06:36.553" v="1763" actId="12789"/>
          <ac:spMkLst>
            <pc:docMk/>
            <pc:sldMk cId="0" sldId="256"/>
            <ac:spMk id="34" creationId="{3B350814-426F-FF78-C322-5ABEA4DD1D74}"/>
          </ac:spMkLst>
        </pc:spChg>
        <pc:spChg chg="add mod">
          <ac:chgData name="Edurne Garcia Vidal" userId="fbe0505d-f200-47f3-8d3d-40277fef36a5" providerId="ADAL" clId="{E9E72390-5C33-4B79-B0CA-B2FDCFA9AFBD}" dt="2024-11-25T11:11:43.390" v="1806" actId="12788"/>
          <ac:spMkLst>
            <pc:docMk/>
            <pc:sldMk cId="0" sldId="256"/>
            <ac:spMk id="35" creationId="{9B1544ED-D3DC-09B1-D1CA-91E8A4AB7405}"/>
          </ac:spMkLst>
        </pc:spChg>
        <pc:spChg chg="add mod">
          <ac:chgData name="Edurne Garcia Vidal" userId="fbe0505d-f200-47f3-8d3d-40277fef36a5" providerId="ADAL" clId="{E9E72390-5C33-4B79-B0CA-B2FDCFA9AFBD}" dt="2024-11-25T11:06:36.553" v="1763" actId="12789"/>
          <ac:spMkLst>
            <pc:docMk/>
            <pc:sldMk cId="0" sldId="256"/>
            <ac:spMk id="41" creationId="{B598D1BC-1EC1-C496-3E17-A90D5FAC245C}"/>
          </ac:spMkLst>
        </pc:spChg>
        <pc:spChg chg="add mod">
          <ac:chgData name="Edurne Garcia Vidal" userId="fbe0505d-f200-47f3-8d3d-40277fef36a5" providerId="ADAL" clId="{E9E72390-5C33-4B79-B0CA-B2FDCFA9AFBD}" dt="2024-11-25T11:06:36.553" v="1763" actId="12789"/>
          <ac:spMkLst>
            <pc:docMk/>
            <pc:sldMk cId="0" sldId="256"/>
            <ac:spMk id="42" creationId="{63121BDA-C227-2985-BA0F-E6AB3C745841}"/>
          </ac:spMkLst>
        </pc:spChg>
        <pc:spChg chg="add del">
          <ac:chgData name="Edurne Garcia Vidal" userId="fbe0505d-f200-47f3-8d3d-40277fef36a5" providerId="ADAL" clId="{E9E72390-5C33-4B79-B0CA-B2FDCFA9AFBD}" dt="2024-11-25T10:56:31.099" v="1483" actId="478"/>
          <ac:spMkLst>
            <pc:docMk/>
            <pc:sldMk cId="0" sldId="256"/>
            <ac:spMk id="43" creationId="{D9424DF3-6505-F9F2-E40B-71D5643F8D4A}"/>
          </ac:spMkLst>
        </pc:spChg>
        <pc:spChg chg="mod">
          <ac:chgData name="Edurne Garcia Vidal" userId="fbe0505d-f200-47f3-8d3d-40277fef36a5" providerId="ADAL" clId="{E9E72390-5C33-4B79-B0CA-B2FDCFA9AFBD}" dt="2024-11-25T10:22:56.567" v="991" actId="20577"/>
          <ac:spMkLst>
            <pc:docMk/>
            <pc:sldMk cId="0" sldId="256"/>
            <ac:spMk id="88" creationId="{00000000-0000-0000-0000-000000000000}"/>
          </ac:spMkLst>
        </pc:spChg>
        <pc:spChg chg="mod">
          <ac:chgData name="Edurne Garcia Vidal" userId="fbe0505d-f200-47f3-8d3d-40277fef36a5" providerId="ADAL" clId="{E9E72390-5C33-4B79-B0CA-B2FDCFA9AFBD}" dt="2024-11-25T10:22:39.348" v="985" actId="20577"/>
          <ac:spMkLst>
            <pc:docMk/>
            <pc:sldMk cId="0" sldId="256"/>
            <ac:spMk id="91" creationId="{00000000-0000-0000-0000-000000000000}"/>
          </ac:spMkLst>
        </pc:spChg>
        <pc:grpChg chg="add mod">
          <ac:chgData name="Edurne Garcia Vidal" userId="fbe0505d-f200-47f3-8d3d-40277fef36a5" providerId="ADAL" clId="{E9E72390-5C33-4B79-B0CA-B2FDCFA9AFBD}" dt="2024-11-25T11:03:54.263" v="1705" actId="164"/>
          <ac:grpSpMkLst>
            <pc:docMk/>
            <pc:sldMk cId="0" sldId="256"/>
            <ac:grpSpMk id="83" creationId="{632576BE-C208-8C7E-15A0-DEF1A153F1CE}"/>
          </ac:grpSpMkLst>
        </pc:grpChg>
        <pc:grpChg chg="add mod">
          <ac:chgData name="Edurne Garcia Vidal" userId="fbe0505d-f200-47f3-8d3d-40277fef36a5" providerId="ADAL" clId="{E9E72390-5C33-4B79-B0CA-B2FDCFA9AFBD}" dt="2024-11-25T11:04:04.852" v="1707" actId="1076"/>
          <ac:grpSpMkLst>
            <pc:docMk/>
            <pc:sldMk cId="0" sldId="256"/>
            <ac:grpSpMk id="90" creationId="{95384D2D-D0D4-1AB8-4BFB-AA08EEAAE328}"/>
          </ac:grpSpMkLst>
        </pc:grpChg>
        <pc:cxnChg chg="add mod">
          <ac:chgData name="Edurne Garcia Vidal" userId="fbe0505d-f200-47f3-8d3d-40277fef36a5" providerId="ADAL" clId="{E9E72390-5C33-4B79-B0CA-B2FDCFA9AFBD}" dt="2024-11-25T11:04:00.372" v="1706" actId="164"/>
          <ac:cxnSpMkLst>
            <pc:docMk/>
            <pc:sldMk cId="0" sldId="256"/>
            <ac:cxnSpMk id="13" creationId="{B46214B1-17CD-F533-9A1E-45318F925F47}"/>
          </ac:cxnSpMkLst>
        </pc:cxnChg>
        <pc:cxnChg chg="add mod">
          <ac:chgData name="Edurne Garcia Vidal" userId="fbe0505d-f200-47f3-8d3d-40277fef36a5" providerId="ADAL" clId="{E9E72390-5C33-4B79-B0CA-B2FDCFA9AFBD}" dt="2024-11-25T11:04:00.372" v="1706" actId="164"/>
          <ac:cxnSpMkLst>
            <pc:docMk/>
            <pc:sldMk cId="0" sldId="256"/>
            <ac:cxnSpMk id="14" creationId="{020669F4-F03F-3325-ACF0-89C78F8E4872}"/>
          </ac:cxnSpMkLst>
        </pc:cxnChg>
        <pc:cxnChg chg="add mod">
          <ac:chgData name="Edurne Garcia Vidal" userId="fbe0505d-f200-47f3-8d3d-40277fef36a5" providerId="ADAL" clId="{E9E72390-5C33-4B79-B0CA-B2FDCFA9AFBD}" dt="2024-11-25T11:04:00.372" v="1706" actId="164"/>
          <ac:cxnSpMkLst>
            <pc:docMk/>
            <pc:sldMk cId="0" sldId="256"/>
            <ac:cxnSpMk id="15" creationId="{F7C29032-104F-01E4-6F1D-A68C2EEB4C94}"/>
          </ac:cxnSpMkLst>
        </pc:cxnChg>
        <pc:cxnChg chg="add mod">
          <ac:chgData name="Edurne Garcia Vidal" userId="fbe0505d-f200-47f3-8d3d-40277fef36a5" providerId="ADAL" clId="{E9E72390-5C33-4B79-B0CA-B2FDCFA9AFBD}" dt="2024-11-25T11:08:08.188" v="1774" actId="208"/>
          <ac:cxnSpMkLst>
            <pc:docMk/>
            <pc:sldMk cId="0" sldId="256"/>
            <ac:cxnSpMk id="16" creationId="{25626DF2-689C-8E59-D7AD-5E6CF2D1DD5E}"/>
          </ac:cxnSpMkLst>
        </pc:cxnChg>
        <pc:cxnChg chg="add del mod">
          <ac:chgData name="Edurne Garcia Vidal" userId="fbe0505d-f200-47f3-8d3d-40277fef36a5" providerId="ADAL" clId="{E9E72390-5C33-4B79-B0CA-B2FDCFA9AFBD}" dt="2024-11-25T10:45:05.900" v="1240" actId="478"/>
          <ac:cxnSpMkLst>
            <pc:docMk/>
            <pc:sldMk cId="0" sldId="256"/>
            <ac:cxnSpMk id="18" creationId="{F2333DF7-A690-1FB5-286A-259F91B46FCB}"/>
          </ac:cxnSpMkLst>
        </pc:cxnChg>
        <pc:cxnChg chg="add mod">
          <ac:chgData name="Edurne Garcia Vidal" userId="fbe0505d-f200-47f3-8d3d-40277fef36a5" providerId="ADAL" clId="{E9E72390-5C33-4B79-B0CA-B2FDCFA9AFBD}" dt="2024-11-25T11:08:08.188" v="1774" actId="208"/>
          <ac:cxnSpMkLst>
            <pc:docMk/>
            <pc:sldMk cId="0" sldId="256"/>
            <ac:cxnSpMk id="19" creationId="{9DA65D6C-613B-A677-9298-A2282F4E92F8}"/>
          </ac:cxnSpMkLst>
        </pc:cxnChg>
        <pc:cxnChg chg="add del mod">
          <ac:chgData name="Edurne Garcia Vidal" userId="fbe0505d-f200-47f3-8d3d-40277fef36a5" providerId="ADAL" clId="{E9E72390-5C33-4B79-B0CA-B2FDCFA9AFBD}" dt="2024-11-25T10:49:14.508" v="1332" actId="478"/>
          <ac:cxnSpMkLst>
            <pc:docMk/>
            <pc:sldMk cId="0" sldId="256"/>
            <ac:cxnSpMk id="21" creationId="{B59CB4A1-BDBE-2CB2-A96F-1292CFF971EF}"/>
          </ac:cxnSpMkLst>
        </pc:cxnChg>
        <pc:cxnChg chg="add del mod">
          <ac:chgData name="Edurne Garcia Vidal" userId="fbe0505d-f200-47f3-8d3d-40277fef36a5" providerId="ADAL" clId="{E9E72390-5C33-4B79-B0CA-B2FDCFA9AFBD}" dt="2024-11-25T10:49:14.508" v="1332" actId="478"/>
          <ac:cxnSpMkLst>
            <pc:docMk/>
            <pc:sldMk cId="0" sldId="256"/>
            <ac:cxnSpMk id="24" creationId="{A07E42D6-EDA0-8385-D939-CAE734818B8D}"/>
          </ac:cxnSpMkLst>
        </pc:cxnChg>
        <pc:cxnChg chg="add del mod">
          <ac:chgData name="Edurne Garcia Vidal" userId="fbe0505d-f200-47f3-8d3d-40277fef36a5" providerId="ADAL" clId="{E9E72390-5C33-4B79-B0CA-B2FDCFA9AFBD}" dt="2024-11-25T10:49:14.508" v="1332" actId="478"/>
          <ac:cxnSpMkLst>
            <pc:docMk/>
            <pc:sldMk cId="0" sldId="256"/>
            <ac:cxnSpMk id="25" creationId="{217554BD-A238-0E9D-5DC0-B17C8A7BF36F}"/>
          </ac:cxnSpMkLst>
        </pc:cxnChg>
        <pc:cxnChg chg="add del mod">
          <ac:chgData name="Edurne Garcia Vidal" userId="fbe0505d-f200-47f3-8d3d-40277fef36a5" providerId="ADAL" clId="{E9E72390-5C33-4B79-B0CA-B2FDCFA9AFBD}" dt="2024-11-25T10:46:17.148" v="1263" actId="478"/>
          <ac:cxnSpMkLst>
            <pc:docMk/>
            <pc:sldMk cId="0" sldId="256"/>
            <ac:cxnSpMk id="28" creationId="{F82E8C57-D049-5F8A-C830-EB2F956DB658}"/>
          </ac:cxnSpMkLst>
        </pc:cxnChg>
        <pc:cxnChg chg="add del mod">
          <ac:chgData name="Edurne Garcia Vidal" userId="fbe0505d-f200-47f3-8d3d-40277fef36a5" providerId="ADAL" clId="{E9E72390-5C33-4B79-B0CA-B2FDCFA9AFBD}" dt="2024-11-25T10:49:14.508" v="1332" actId="478"/>
          <ac:cxnSpMkLst>
            <pc:docMk/>
            <pc:sldMk cId="0" sldId="256"/>
            <ac:cxnSpMk id="29" creationId="{25AC2DFD-786A-063A-135D-4748A6ADA497}"/>
          </ac:cxnSpMkLst>
        </pc:cxnChg>
        <pc:cxnChg chg="add mod">
          <ac:chgData name="Edurne Garcia Vidal" userId="fbe0505d-f200-47f3-8d3d-40277fef36a5" providerId="ADAL" clId="{E9E72390-5C33-4B79-B0CA-B2FDCFA9AFBD}" dt="2024-11-25T11:03:54.263" v="1705" actId="164"/>
          <ac:cxnSpMkLst>
            <pc:docMk/>
            <pc:sldMk cId="0" sldId="256"/>
            <ac:cxnSpMk id="36" creationId="{940C8D98-FE5B-2358-2F9C-359E366B0971}"/>
          </ac:cxnSpMkLst>
        </pc:cxnChg>
        <pc:cxnChg chg="add del mod">
          <ac:chgData name="Edurne Garcia Vidal" userId="fbe0505d-f200-47f3-8d3d-40277fef36a5" providerId="ADAL" clId="{E9E72390-5C33-4B79-B0CA-B2FDCFA9AFBD}" dt="2024-11-25T11:00:19.132" v="1648" actId="478"/>
          <ac:cxnSpMkLst>
            <pc:docMk/>
            <pc:sldMk cId="0" sldId="256"/>
            <ac:cxnSpMk id="37" creationId="{47D578A1-381C-D566-8722-99F16A32880A}"/>
          </ac:cxnSpMkLst>
        </pc:cxnChg>
        <pc:cxnChg chg="add del mod">
          <ac:chgData name="Edurne Garcia Vidal" userId="fbe0505d-f200-47f3-8d3d-40277fef36a5" providerId="ADAL" clId="{E9E72390-5C33-4B79-B0CA-B2FDCFA9AFBD}" dt="2024-11-25T11:00:19.132" v="1648" actId="478"/>
          <ac:cxnSpMkLst>
            <pc:docMk/>
            <pc:sldMk cId="0" sldId="256"/>
            <ac:cxnSpMk id="38" creationId="{0B38CBA9-5DED-ADC6-B231-52E895F9FAFE}"/>
          </ac:cxnSpMkLst>
        </pc:cxnChg>
        <pc:cxnChg chg="add del mod">
          <ac:chgData name="Edurne Garcia Vidal" userId="fbe0505d-f200-47f3-8d3d-40277fef36a5" providerId="ADAL" clId="{E9E72390-5C33-4B79-B0CA-B2FDCFA9AFBD}" dt="2024-11-25T10:53:26.377" v="1410" actId="478"/>
          <ac:cxnSpMkLst>
            <pc:docMk/>
            <pc:sldMk cId="0" sldId="256"/>
            <ac:cxnSpMk id="39" creationId="{6965516E-547D-D891-A72B-9D11C367CBFF}"/>
          </ac:cxnSpMkLst>
        </pc:cxnChg>
        <pc:cxnChg chg="add del mod">
          <ac:chgData name="Edurne Garcia Vidal" userId="fbe0505d-f200-47f3-8d3d-40277fef36a5" providerId="ADAL" clId="{E9E72390-5C33-4B79-B0CA-B2FDCFA9AFBD}" dt="2024-11-25T10:53:28.457" v="1411" actId="478"/>
          <ac:cxnSpMkLst>
            <pc:docMk/>
            <pc:sldMk cId="0" sldId="256"/>
            <ac:cxnSpMk id="40" creationId="{39FBE66F-8C80-AF3A-151F-D09FF82C1A50}"/>
          </ac:cxnSpMkLst>
        </pc:cxnChg>
        <pc:cxnChg chg="add mod">
          <ac:chgData name="Edurne Garcia Vidal" userId="fbe0505d-f200-47f3-8d3d-40277fef36a5" providerId="ADAL" clId="{E9E72390-5C33-4B79-B0CA-B2FDCFA9AFBD}" dt="2024-11-25T11:03:54.263" v="1705" actId="164"/>
          <ac:cxnSpMkLst>
            <pc:docMk/>
            <pc:sldMk cId="0" sldId="256"/>
            <ac:cxnSpMk id="45" creationId="{06A5CB5B-9380-3A67-4DCE-FEF5446561B5}"/>
          </ac:cxnSpMkLst>
        </pc:cxnChg>
        <pc:cxnChg chg="add mod">
          <ac:chgData name="Edurne Garcia Vidal" userId="fbe0505d-f200-47f3-8d3d-40277fef36a5" providerId="ADAL" clId="{E9E72390-5C33-4B79-B0CA-B2FDCFA9AFBD}" dt="2024-11-25T11:03:54.263" v="1705" actId="164"/>
          <ac:cxnSpMkLst>
            <pc:docMk/>
            <pc:sldMk cId="0" sldId="256"/>
            <ac:cxnSpMk id="46" creationId="{06DBA199-F4FC-79C8-EB55-5896A22AE0F4}"/>
          </ac:cxnSpMkLst>
        </pc:cxnChg>
        <pc:cxnChg chg="add del">
          <ac:chgData name="Edurne Garcia Vidal" userId="fbe0505d-f200-47f3-8d3d-40277fef36a5" providerId="ADAL" clId="{E9E72390-5C33-4B79-B0CA-B2FDCFA9AFBD}" dt="2024-11-25T10:58:09.347" v="1625" actId="478"/>
          <ac:cxnSpMkLst>
            <pc:docMk/>
            <pc:sldMk cId="0" sldId="256"/>
            <ac:cxnSpMk id="53" creationId="{94A4F71F-C3DB-EDE3-F552-ADBB5416C868}"/>
          </ac:cxnSpMkLst>
        </pc:cxnChg>
        <pc:cxnChg chg="add mod">
          <ac:chgData name="Edurne Garcia Vidal" userId="fbe0505d-f200-47f3-8d3d-40277fef36a5" providerId="ADAL" clId="{E9E72390-5C33-4B79-B0CA-B2FDCFA9AFBD}" dt="2024-11-25T11:03:54.263" v="1705" actId="164"/>
          <ac:cxnSpMkLst>
            <pc:docMk/>
            <pc:sldMk cId="0" sldId="256"/>
            <ac:cxnSpMk id="55" creationId="{259609D9-4D7F-F92C-340D-2F1F5C14AFA5}"/>
          </ac:cxnSpMkLst>
        </pc:cxnChg>
        <pc:cxnChg chg="add del mod">
          <ac:chgData name="Edurne Garcia Vidal" userId="fbe0505d-f200-47f3-8d3d-40277fef36a5" providerId="ADAL" clId="{E9E72390-5C33-4B79-B0CA-B2FDCFA9AFBD}" dt="2024-11-25T10:58:53.673" v="1630" actId="478"/>
          <ac:cxnSpMkLst>
            <pc:docMk/>
            <pc:sldMk cId="0" sldId="256"/>
            <ac:cxnSpMk id="58" creationId="{B298C30F-DD6C-26E7-B13A-24AF43A0F4CB}"/>
          </ac:cxnSpMkLst>
        </pc:cxnChg>
        <pc:cxnChg chg="add mod">
          <ac:chgData name="Edurne Garcia Vidal" userId="fbe0505d-f200-47f3-8d3d-40277fef36a5" providerId="ADAL" clId="{E9E72390-5C33-4B79-B0CA-B2FDCFA9AFBD}" dt="2024-11-25T11:03:54.263" v="1705" actId="164"/>
          <ac:cxnSpMkLst>
            <pc:docMk/>
            <pc:sldMk cId="0" sldId="256"/>
            <ac:cxnSpMk id="60" creationId="{125C0EC5-87A3-6A12-43B8-D53629596B8D}"/>
          </ac:cxnSpMkLst>
        </pc:cxnChg>
        <pc:cxnChg chg="add mod">
          <ac:chgData name="Edurne Garcia Vidal" userId="fbe0505d-f200-47f3-8d3d-40277fef36a5" providerId="ADAL" clId="{E9E72390-5C33-4B79-B0CA-B2FDCFA9AFBD}" dt="2024-11-25T11:03:54.263" v="1705" actId="164"/>
          <ac:cxnSpMkLst>
            <pc:docMk/>
            <pc:sldMk cId="0" sldId="256"/>
            <ac:cxnSpMk id="62" creationId="{4CBC136F-6B15-041A-684C-49174109F5FD}"/>
          </ac:cxnSpMkLst>
        </pc:cxnChg>
        <pc:cxnChg chg="add mod">
          <ac:chgData name="Edurne Garcia Vidal" userId="fbe0505d-f200-47f3-8d3d-40277fef36a5" providerId="ADAL" clId="{E9E72390-5C33-4B79-B0CA-B2FDCFA9AFBD}" dt="2024-11-25T11:03:54.263" v="1705" actId="164"/>
          <ac:cxnSpMkLst>
            <pc:docMk/>
            <pc:sldMk cId="0" sldId="256"/>
            <ac:cxnSpMk id="67" creationId="{B74BBCD0-62D8-9A4B-FF89-C4206B7FC765}"/>
          </ac:cxnSpMkLst>
        </pc:cxnChg>
        <pc:cxnChg chg="add mod">
          <ac:chgData name="Edurne Garcia Vidal" userId="fbe0505d-f200-47f3-8d3d-40277fef36a5" providerId="ADAL" clId="{E9E72390-5C33-4B79-B0CA-B2FDCFA9AFBD}" dt="2024-11-25T11:03:54.263" v="1705" actId="164"/>
          <ac:cxnSpMkLst>
            <pc:docMk/>
            <pc:sldMk cId="0" sldId="256"/>
            <ac:cxnSpMk id="77" creationId="{A730597A-5255-B3CD-921F-B1AAAA9760DB}"/>
          </ac:cxnSpMkLst>
        </pc:cxnChg>
        <pc:cxnChg chg="add mod">
          <ac:chgData name="Edurne Garcia Vidal" userId="fbe0505d-f200-47f3-8d3d-40277fef36a5" providerId="ADAL" clId="{E9E72390-5C33-4B79-B0CA-B2FDCFA9AFBD}" dt="2024-11-25T11:07:29.717" v="1773" actId="20577"/>
          <ac:cxnSpMkLst>
            <pc:docMk/>
            <pc:sldMk cId="0" sldId="256"/>
            <ac:cxnSpMk id="80" creationId="{69E5DDB5-867E-0769-1268-4B3673C6042C}"/>
          </ac:cxnSpMkLst>
        </pc:cxnChg>
        <pc:cxnChg chg="add mod">
          <ac:chgData name="Edurne Garcia Vidal" userId="fbe0505d-f200-47f3-8d3d-40277fef36a5" providerId="ADAL" clId="{E9E72390-5C33-4B79-B0CA-B2FDCFA9AFBD}" dt="2024-11-25T11:06:36.553" v="1763" actId="12789"/>
          <ac:cxnSpMkLst>
            <pc:docMk/>
            <pc:sldMk cId="0" sldId="256"/>
            <ac:cxnSpMk id="82" creationId="{0AC352E5-9C7D-8966-A7CD-2B5212D8C2B0}"/>
          </ac:cxnSpMkLst>
        </pc:cxnChg>
      </pc:sldChg>
      <pc:sldChg chg="modSp mod">
        <pc:chgData name="Edurne Garcia Vidal" userId="fbe0505d-f200-47f3-8d3d-40277fef36a5" providerId="ADAL" clId="{E9E72390-5C33-4B79-B0CA-B2FDCFA9AFBD}" dt="2024-11-21T13:53:41.236" v="913" actId="20577"/>
        <pc:sldMkLst>
          <pc:docMk/>
          <pc:sldMk cId="0" sldId="258"/>
        </pc:sldMkLst>
        <pc:spChg chg="mod">
          <ac:chgData name="Edurne Garcia Vidal" userId="fbe0505d-f200-47f3-8d3d-40277fef36a5" providerId="ADAL" clId="{E9E72390-5C33-4B79-B0CA-B2FDCFA9AFBD}" dt="2024-11-21T13:53:41.236" v="913" actId="20577"/>
          <ac:spMkLst>
            <pc:docMk/>
            <pc:sldMk cId="0" sldId="258"/>
            <ac:spMk id="5" creationId="{F2B75673-0E2D-E829-7313-9CCE57B82460}"/>
          </ac:spMkLst>
        </pc:spChg>
      </pc:sldChg>
      <pc:sldChg chg="addSp delSp modSp mod">
        <pc:chgData name="Edurne Garcia Vidal" userId="fbe0505d-f200-47f3-8d3d-40277fef36a5" providerId="ADAL" clId="{E9E72390-5C33-4B79-B0CA-B2FDCFA9AFBD}" dt="2024-11-19T10:00:45.928" v="87" actId="1076"/>
        <pc:sldMkLst>
          <pc:docMk/>
          <pc:sldMk cId="413818389" sldId="259"/>
        </pc:sldMkLst>
        <pc:spChg chg="mod">
          <ac:chgData name="Edurne Garcia Vidal" userId="fbe0505d-f200-47f3-8d3d-40277fef36a5" providerId="ADAL" clId="{E9E72390-5C33-4B79-B0CA-B2FDCFA9AFBD}" dt="2024-11-19T10:00:39.011" v="86" actId="20577"/>
          <ac:spMkLst>
            <pc:docMk/>
            <pc:sldMk cId="413818389" sldId="259"/>
            <ac:spMk id="5" creationId="{79523031-9864-4F8D-6760-04AA1D2ACDFC}"/>
          </ac:spMkLst>
        </pc:spChg>
        <pc:picChg chg="add mod">
          <ac:chgData name="Edurne Garcia Vidal" userId="fbe0505d-f200-47f3-8d3d-40277fef36a5" providerId="ADAL" clId="{E9E72390-5C33-4B79-B0CA-B2FDCFA9AFBD}" dt="2024-11-18T09:27:47.881" v="45" actId="1076"/>
          <ac:picMkLst>
            <pc:docMk/>
            <pc:sldMk cId="413818389" sldId="259"/>
            <ac:picMk id="3" creationId="{25F27E83-6D0B-C095-6E9A-2D0F02AF4ED7}"/>
          </ac:picMkLst>
        </pc:picChg>
        <pc:picChg chg="add mod modCrop">
          <ac:chgData name="Edurne Garcia Vidal" userId="fbe0505d-f200-47f3-8d3d-40277fef36a5" providerId="ADAL" clId="{E9E72390-5C33-4B79-B0CA-B2FDCFA9AFBD}" dt="2024-11-19T10:00:45.928" v="87" actId="1076"/>
          <ac:picMkLst>
            <pc:docMk/>
            <pc:sldMk cId="413818389" sldId="259"/>
            <ac:picMk id="15" creationId="{D0646780-0EE0-F1C2-78CC-EB0DDC4541E4}"/>
          </ac:picMkLst>
        </pc:picChg>
      </pc:sldChg>
      <pc:sldChg chg="addSp delSp modSp mod">
        <pc:chgData name="Edurne Garcia Vidal" userId="fbe0505d-f200-47f3-8d3d-40277fef36a5" providerId="ADAL" clId="{E9E72390-5C33-4B79-B0CA-B2FDCFA9AFBD}" dt="2024-11-19T11:34:26.125" v="188" actId="21"/>
        <pc:sldMkLst>
          <pc:docMk/>
          <pc:sldMk cId="545500244" sldId="263"/>
        </pc:sldMkLst>
        <pc:grpChg chg="add del">
          <ac:chgData name="Edurne Garcia Vidal" userId="fbe0505d-f200-47f3-8d3d-40277fef36a5" providerId="ADAL" clId="{E9E72390-5C33-4B79-B0CA-B2FDCFA9AFBD}" dt="2024-11-19T11:34:19.125" v="185" actId="478"/>
          <ac:grpSpMkLst>
            <pc:docMk/>
            <pc:sldMk cId="545500244" sldId="263"/>
            <ac:grpSpMk id="29" creationId="{AC687C8F-471E-7DB2-FD3A-85217F897A4E}"/>
          </ac:grpSpMkLst>
        </pc:grpChg>
        <pc:grpChg chg="add del">
          <ac:chgData name="Edurne Garcia Vidal" userId="fbe0505d-f200-47f3-8d3d-40277fef36a5" providerId="ADAL" clId="{E9E72390-5C33-4B79-B0CA-B2FDCFA9AFBD}" dt="2024-11-19T11:34:19.263" v="186" actId="478"/>
          <ac:grpSpMkLst>
            <pc:docMk/>
            <pc:sldMk cId="545500244" sldId="263"/>
            <ac:grpSpMk id="30" creationId="{D15799FB-2A8D-E9FF-A995-FB973204A4A0}"/>
          </ac:grpSpMkLst>
        </pc:grpChg>
        <pc:picChg chg="mod">
          <ac:chgData name="Edurne Garcia Vidal" userId="fbe0505d-f200-47f3-8d3d-40277fef36a5" providerId="ADAL" clId="{E9E72390-5C33-4B79-B0CA-B2FDCFA9AFBD}" dt="2024-11-19T11:34:19.433" v="187" actId="1076"/>
          <ac:picMkLst>
            <pc:docMk/>
            <pc:sldMk cId="545500244" sldId="263"/>
            <ac:picMk id="47" creationId="{1E7CF1DF-7D5A-A50E-E9CB-30A3A41C20F0}"/>
          </ac:picMkLst>
        </pc:picChg>
        <pc:picChg chg="mod">
          <ac:chgData name="Edurne Garcia Vidal" userId="fbe0505d-f200-47f3-8d3d-40277fef36a5" providerId="ADAL" clId="{E9E72390-5C33-4B79-B0CA-B2FDCFA9AFBD}" dt="2024-11-19T11:34:19.433" v="187" actId="1076"/>
          <ac:picMkLst>
            <pc:docMk/>
            <pc:sldMk cId="545500244" sldId="263"/>
            <ac:picMk id="48" creationId="{952C0B3C-78B2-8B2D-0EA5-27A0AD3CDA90}"/>
          </ac:picMkLst>
        </pc:picChg>
      </pc:sldChg>
      <pc:sldChg chg="addSp modSp mod ord">
        <pc:chgData name="Edurne Garcia Vidal" userId="fbe0505d-f200-47f3-8d3d-40277fef36a5" providerId="ADAL" clId="{E9E72390-5C33-4B79-B0CA-B2FDCFA9AFBD}" dt="2024-11-21T14:52:44.160" v="972" actId="1038"/>
        <pc:sldMkLst>
          <pc:docMk/>
          <pc:sldMk cId="4073269875" sldId="265"/>
        </pc:sldMkLst>
        <pc:spChg chg="add mod">
          <ac:chgData name="Edurne Garcia Vidal" userId="fbe0505d-f200-47f3-8d3d-40277fef36a5" providerId="ADAL" clId="{E9E72390-5C33-4B79-B0CA-B2FDCFA9AFBD}" dt="2024-11-21T14:52:44.160" v="972" actId="1038"/>
          <ac:spMkLst>
            <pc:docMk/>
            <pc:sldMk cId="4073269875" sldId="265"/>
            <ac:spMk id="3" creationId="{8FD50102-793B-A0DA-FB37-B3E4AA3C9992}"/>
          </ac:spMkLst>
        </pc:spChg>
        <pc:spChg chg="mod">
          <ac:chgData name="Edurne Garcia Vidal" userId="fbe0505d-f200-47f3-8d3d-40277fef36a5" providerId="ADAL" clId="{E9E72390-5C33-4B79-B0CA-B2FDCFA9AFBD}" dt="2024-11-21T14:52:13.310" v="922" actId="555"/>
          <ac:spMkLst>
            <pc:docMk/>
            <pc:sldMk cId="4073269875" sldId="265"/>
            <ac:spMk id="23" creationId="{DAC89F4D-F4EA-231D-50DF-4F994DE4AF96}"/>
          </ac:spMkLst>
        </pc:spChg>
        <pc:spChg chg="mod">
          <ac:chgData name="Edurne Garcia Vidal" userId="fbe0505d-f200-47f3-8d3d-40277fef36a5" providerId="ADAL" clId="{E9E72390-5C33-4B79-B0CA-B2FDCFA9AFBD}" dt="2024-11-21T14:47:52.410" v="914" actId="20577"/>
          <ac:spMkLst>
            <pc:docMk/>
            <pc:sldMk cId="4073269875" sldId="265"/>
            <ac:spMk id="144" creationId="{00000000-0000-0000-0000-000000000000}"/>
          </ac:spMkLst>
        </pc:spChg>
        <pc:picChg chg="mod">
          <ac:chgData name="Edurne Garcia Vidal" userId="fbe0505d-f200-47f3-8d3d-40277fef36a5" providerId="ADAL" clId="{E9E72390-5C33-4B79-B0CA-B2FDCFA9AFBD}" dt="2024-11-21T14:52:39.781" v="962" actId="1038"/>
          <ac:picMkLst>
            <pc:docMk/>
            <pc:sldMk cId="4073269875" sldId="265"/>
            <ac:picMk id="2" creationId="{8D638E11-886B-7393-BF0B-D3A391C27B36}"/>
          </ac:picMkLst>
        </pc:picChg>
        <pc:picChg chg="mod">
          <ac:chgData name="Edurne Garcia Vidal" userId="fbe0505d-f200-47f3-8d3d-40277fef36a5" providerId="ADAL" clId="{E9E72390-5C33-4B79-B0CA-B2FDCFA9AFBD}" dt="2024-11-21T14:52:35.450" v="956" actId="1038"/>
          <ac:picMkLst>
            <pc:docMk/>
            <pc:sldMk cId="4073269875" sldId="265"/>
            <ac:picMk id="40" creationId="{093F7FA4-3B85-7649-E758-D1B66401C854}"/>
          </ac:picMkLst>
        </pc:picChg>
      </pc:sldChg>
      <pc:sldChg chg="addSp delSp modSp mod">
        <pc:chgData name="Edurne Garcia Vidal" userId="fbe0505d-f200-47f3-8d3d-40277fef36a5" providerId="ADAL" clId="{E9E72390-5C33-4B79-B0CA-B2FDCFA9AFBD}" dt="2024-11-21T11:49:29.822" v="911" actId="1037"/>
        <pc:sldMkLst>
          <pc:docMk/>
          <pc:sldMk cId="1862528791" sldId="270"/>
        </pc:sldMkLst>
        <pc:graphicFrameChg chg="add mod">
          <ac:chgData name="Edurne Garcia Vidal" userId="fbe0505d-f200-47f3-8d3d-40277fef36a5" providerId="ADAL" clId="{E9E72390-5C33-4B79-B0CA-B2FDCFA9AFBD}" dt="2024-11-21T09:30:40.365" v="662" actId="1038"/>
          <ac:graphicFrameMkLst>
            <pc:docMk/>
            <pc:sldMk cId="1862528791" sldId="270"/>
            <ac:graphicFrameMk id="9" creationId="{1798B7C7-B900-BE9C-1020-05D0AF59BBAD}"/>
          </ac:graphicFrameMkLst>
        </pc:graphicFrameChg>
        <pc:graphicFrameChg chg="add mod">
          <ac:chgData name="Edurne Garcia Vidal" userId="fbe0505d-f200-47f3-8d3d-40277fef36a5" providerId="ADAL" clId="{E9E72390-5C33-4B79-B0CA-B2FDCFA9AFBD}" dt="2024-11-21T11:49:29.822" v="911" actId="1037"/>
          <ac:graphicFrameMkLst>
            <pc:docMk/>
            <pc:sldMk cId="1862528791" sldId="270"/>
            <ac:graphicFrameMk id="10" creationId="{AE276D12-F158-DECB-885A-BB39EF45DB52}"/>
          </ac:graphicFrameMkLst>
        </pc:graphicFrameChg>
      </pc:sldChg>
      <pc:sldChg chg="modSp mod">
        <pc:chgData name="Edurne Garcia Vidal" userId="fbe0505d-f200-47f3-8d3d-40277fef36a5" providerId="ADAL" clId="{E9E72390-5C33-4B79-B0CA-B2FDCFA9AFBD}" dt="2024-11-21T14:47:57.619" v="916" actId="20577"/>
        <pc:sldMkLst>
          <pc:docMk/>
          <pc:sldMk cId="1597100046" sldId="272"/>
        </pc:sldMkLst>
        <pc:spChg chg="mod">
          <ac:chgData name="Edurne Garcia Vidal" userId="fbe0505d-f200-47f3-8d3d-40277fef36a5" providerId="ADAL" clId="{E9E72390-5C33-4B79-B0CA-B2FDCFA9AFBD}" dt="2024-11-21T14:47:57.619" v="916" actId="20577"/>
          <ac:spMkLst>
            <pc:docMk/>
            <pc:sldMk cId="1597100046" sldId="272"/>
            <ac:spMk id="157" creationId="{4C4BDF57-FE7E-163D-01B0-AAFE823B3866}"/>
          </ac:spMkLst>
        </pc:spChg>
      </pc:sldChg>
      <pc:sldChg chg="addSp delSp modSp add mod">
        <pc:chgData name="Edurne Garcia Vidal" userId="fbe0505d-f200-47f3-8d3d-40277fef36a5" providerId="ADAL" clId="{E9E72390-5C33-4B79-B0CA-B2FDCFA9AFBD}" dt="2024-11-21T09:28:03.978" v="527" actId="1038"/>
        <pc:sldMkLst>
          <pc:docMk/>
          <pc:sldMk cId="1684929095" sldId="273"/>
        </pc:sldMkLst>
        <pc:spChg chg="mod">
          <ac:chgData name="Edurne Garcia Vidal" userId="fbe0505d-f200-47f3-8d3d-40277fef36a5" providerId="ADAL" clId="{E9E72390-5C33-4B79-B0CA-B2FDCFA9AFBD}" dt="2024-11-19T11:36:08.409" v="339" actId="1037"/>
          <ac:spMkLst>
            <pc:docMk/>
            <pc:sldMk cId="1684929095" sldId="273"/>
            <ac:spMk id="5" creationId="{3C7E10A2-779D-565C-34DC-ED6063BC06EE}"/>
          </ac:spMkLst>
        </pc:spChg>
        <pc:spChg chg="mod">
          <ac:chgData name="Edurne Garcia Vidal" userId="fbe0505d-f200-47f3-8d3d-40277fef36a5" providerId="ADAL" clId="{E9E72390-5C33-4B79-B0CA-B2FDCFA9AFBD}" dt="2024-11-19T11:36:26.138" v="372" actId="165"/>
          <ac:spMkLst>
            <pc:docMk/>
            <pc:sldMk cId="1684929095" sldId="273"/>
            <ac:spMk id="20" creationId="{EE708C4D-78A2-9AFA-6CB9-AF52D68FD483}"/>
          </ac:spMkLst>
        </pc:spChg>
        <pc:grpChg chg="add mod">
          <ac:chgData name="Edurne Garcia Vidal" userId="fbe0505d-f200-47f3-8d3d-40277fef36a5" providerId="ADAL" clId="{E9E72390-5C33-4B79-B0CA-B2FDCFA9AFBD}" dt="2024-11-19T11:36:44.778" v="436" actId="1038"/>
          <ac:grpSpMkLst>
            <pc:docMk/>
            <pc:sldMk cId="1684929095" sldId="273"/>
            <ac:grpSpMk id="2" creationId="{7CB1CDB2-FCDF-E90E-D55C-9ADE617E9E32}"/>
          </ac:grpSpMkLst>
        </pc:grpChg>
        <pc:grpChg chg="mod topLvl">
          <ac:chgData name="Edurne Garcia Vidal" userId="fbe0505d-f200-47f3-8d3d-40277fef36a5" providerId="ADAL" clId="{E9E72390-5C33-4B79-B0CA-B2FDCFA9AFBD}" dt="2024-11-19T11:36:40.592" v="424" actId="164"/>
          <ac:grpSpMkLst>
            <pc:docMk/>
            <pc:sldMk cId="1684929095" sldId="273"/>
            <ac:grpSpMk id="22" creationId="{802F7131-0AB0-1D8C-FA9B-1A106207446C}"/>
          </ac:grpSpMkLst>
        </pc:grpChg>
        <pc:picChg chg="mod topLvl">
          <ac:chgData name="Edurne Garcia Vidal" userId="fbe0505d-f200-47f3-8d3d-40277fef36a5" providerId="ADAL" clId="{E9E72390-5C33-4B79-B0CA-B2FDCFA9AFBD}" dt="2024-11-19T11:36:48.528" v="439" actId="1035"/>
          <ac:picMkLst>
            <pc:docMk/>
            <pc:sldMk cId="1684929095" sldId="273"/>
            <ac:picMk id="15" creationId="{3868446D-B8E4-A6E2-8116-4DCB61DFEA04}"/>
          </ac:picMkLst>
        </pc:picChg>
        <pc:picChg chg="mod">
          <ac:chgData name="Edurne Garcia Vidal" userId="fbe0505d-f200-47f3-8d3d-40277fef36a5" providerId="ADAL" clId="{E9E72390-5C33-4B79-B0CA-B2FDCFA9AFBD}" dt="2024-11-19T12:20:13.932" v="526" actId="1036"/>
          <ac:picMkLst>
            <pc:docMk/>
            <pc:sldMk cId="1684929095" sldId="273"/>
            <ac:picMk id="16" creationId="{79611F8E-8B85-1302-B2D3-4703E5806375}"/>
          </ac:picMkLst>
        </pc:picChg>
        <pc:picChg chg="mod">
          <ac:chgData name="Edurne Garcia Vidal" userId="fbe0505d-f200-47f3-8d3d-40277fef36a5" providerId="ADAL" clId="{E9E72390-5C33-4B79-B0CA-B2FDCFA9AFBD}" dt="2024-11-19T11:36:26.138" v="372" actId="165"/>
          <ac:picMkLst>
            <pc:docMk/>
            <pc:sldMk cId="1684929095" sldId="273"/>
            <ac:picMk id="18" creationId="{1178DD93-046F-B1FE-D08B-C81E85429F71}"/>
          </ac:picMkLst>
        </pc:picChg>
        <pc:picChg chg="mod">
          <ac:chgData name="Edurne Garcia Vidal" userId="fbe0505d-f200-47f3-8d3d-40277fef36a5" providerId="ADAL" clId="{E9E72390-5C33-4B79-B0CA-B2FDCFA9AFBD}" dt="2024-11-19T11:37:48.359" v="525" actId="1036"/>
          <ac:picMkLst>
            <pc:docMk/>
            <pc:sldMk cId="1684929095" sldId="273"/>
            <ac:picMk id="47" creationId="{984266EE-296C-75A4-E5B4-963E215FCE0C}"/>
          </ac:picMkLst>
        </pc:picChg>
        <pc:picChg chg="mod">
          <ac:chgData name="Edurne Garcia Vidal" userId="fbe0505d-f200-47f3-8d3d-40277fef36a5" providerId="ADAL" clId="{E9E72390-5C33-4B79-B0CA-B2FDCFA9AFBD}" dt="2024-11-19T11:37:28.098" v="516" actId="1036"/>
          <ac:picMkLst>
            <pc:docMk/>
            <pc:sldMk cId="1684929095" sldId="273"/>
            <ac:picMk id="48" creationId="{A0667D70-D880-1C2E-4B83-973D0AE60EEB}"/>
          </ac:picMkLst>
        </pc:picChg>
        <pc:cxnChg chg="mod">
          <ac:chgData name="Edurne Garcia Vidal" userId="fbe0505d-f200-47f3-8d3d-40277fef36a5" providerId="ADAL" clId="{E9E72390-5C33-4B79-B0CA-B2FDCFA9AFBD}" dt="2024-11-19T11:37:40.259" v="519" actId="1038"/>
          <ac:cxnSpMkLst>
            <pc:docMk/>
            <pc:sldMk cId="1684929095" sldId="273"/>
            <ac:cxnSpMk id="32" creationId="{6DCD36C8-E644-9DFC-0131-3DB398A04D54}"/>
          </ac:cxnSpMkLst>
        </pc:cxnChg>
        <pc:cxnChg chg="mod">
          <ac:chgData name="Edurne Garcia Vidal" userId="fbe0505d-f200-47f3-8d3d-40277fef36a5" providerId="ADAL" clId="{E9E72390-5C33-4B79-B0CA-B2FDCFA9AFBD}" dt="2024-11-19T11:37:40.259" v="519" actId="1038"/>
          <ac:cxnSpMkLst>
            <pc:docMk/>
            <pc:sldMk cId="1684929095" sldId="273"/>
            <ac:cxnSpMk id="33" creationId="{41D4B512-CA45-4833-FA8F-B1F5D0FE200B}"/>
          </ac:cxnSpMkLst>
        </pc:cxnChg>
        <pc:cxnChg chg="mod">
          <ac:chgData name="Edurne Garcia Vidal" userId="fbe0505d-f200-47f3-8d3d-40277fef36a5" providerId="ADAL" clId="{E9E72390-5C33-4B79-B0CA-B2FDCFA9AFBD}" dt="2024-11-21T09:28:03.978" v="527" actId="1038"/>
          <ac:cxnSpMkLst>
            <pc:docMk/>
            <pc:sldMk cId="1684929095" sldId="273"/>
            <ac:cxnSpMk id="36" creationId="{050F3745-E62C-A61B-169D-F6065EA0C19D}"/>
          </ac:cxnSpMkLst>
        </pc:cxnChg>
        <pc:cxnChg chg="mod">
          <ac:chgData name="Edurne Garcia Vidal" userId="fbe0505d-f200-47f3-8d3d-40277fef36a5" providerId="ADAL" clId="{E9E72390-5C33-4B79-B0CA-B2FDCFA9AFBD}" dt="2024-11-21T09:28:03.978" v="527" actId="1038"/>
          <ac:cxnSpMkLst>
            <pc:docMk/>
            <pc:sldMk cId="1684929095" sldId="273"/>
            <ac:cxnSpMk id="38" creationId="{FFABF2D8-FC76-F5C1-193E-D3FB28A70231}"/>
          </ac:cxnSpMkLst>
        </pc:cxnChg>
      </pc:sldChg>
    </pc:docChg>
  </pc:docChgLst>
  <pc:docChgLst>
    <pc:chgData name="Edurne Garcia Vidal" userId="fbe0505d-f200-47f3-8d3d-40277fef36a5" providerId="ADAL" clId="{D57AC243-AE93-4A1C-870A-21C5AF846C4D}"/>
    <pc:docChg chg="undo custSel modSld">
      <pc:chgData name="Edurne Garcia Vidal" userId="fbe0505d-f200-47f3-8d3d-40277fef36a5" providerId="ADAL" clId="{D57AC243-AE93-4A1C-870A-21C5AF846C4D}" dt="2024-11-27T10:41:39.013" v="155" actId="1036"/>
      <pc:docMkLst>
        <pc:docMk/>
      </pc:docMkLst>
      <pc:sldChg chg="modSp mod">
        <pc:chgData name="Edurne Garcia Vidal" userId="fbe0505d-f200-47f3-8d3d-40277fef36a5" providerId="ADAL" clId="{D57AC243-AE93-4A1C-870A-21C5AF846C4D}" dt="2024-11-27T10:41:39.013" v="155" actId="1036"/>
        <pc:sldMkLst>
          <pc:docMk/>
          <pc:sldMk cId="0" sldId="256"/>
        </pc:sldMkLst>
        <pc:spChg chg="mod">
          <ac:chgData name="Edurne Garcia Vidal" userId="fbe0505d-f200-47f3-8d3d-40277fef36a5" providerId="ADAL" clId="{D57AC243-AE93-4A1C-870A-21C5AF846C4D}" dt="2024-11-27T10:40:07.534" v="102" actId="1035"/>
          <ac:spMkLst>
            <pc:docMk/>
            <pc:sldMk cId="0" sldId="256"/>
            <ac:spMk id="32" creationId="{14A044B8-A350-AD98-CD9E-B02FFD958D69}"/>
          </ac:spMkLst>
        </pc:spChg>
        <pc:spChg chg="mod">
          <ac:chgData name="Edurne Garcia Vidal" userId="fbe0505d-f200-47f3-8d3d-40277fef36a5" providerId="ADAL" clId="{D57AC243-AE93-4A1C-870A-21C5AF846C4D}" dt="2024-11-27T10:41:30.703" v="152" actId="1035"/>
          <ac:spMkLst>
            <pc:docMk/>
            <pc:sldMk cId="0" sldId="256"/>
            <ac:spMk id="35" creationId="{9B1544ED-D3DC-09B1-D1CA-91E8A4AB7405}"/>
          </ac:spMkLst>
        </pc:spChg>
        <pc:grpChg chg="mod">
          <ac:chgData name="Edurne Garcia Vidal" userId="fbe0505d-f200-47f3-8d3d-40277fef36a5" providerId="ADAL" clId="{D57AC243-AE93-4A1C-870A-21C5AF846C4D}" dt="2024-11-27T10:41:39.013" v="155" actId="1036"/>
          <ac:grpSpMkLst>
            <pc:docMk/>
            <pc:sldMk cId="0" sldId="256"/>
            <ac:grpSpMk id="83" creationId="{632576BE-C208-8C7E-15A0-DEF1A153F1CE}"/>
          </ac:grpSpMkLst>
        </pc:grpChg>
        <pc:cxnChg chg="mod">
          <ac:chgData name="Edurne Garcia Vidal" userId="fbe0505d-f200-47f3-8d3d-40277fef36a5" providerId="ADAL" clId="{D57AC243-AE93-4A1C-870A-21C5AF846C4D}" dt="2024-11-27T10:39:08.432" v="39" actId="14100"/>
          <ac:cxnSpMkLst>
            <pc:docMk/>
            <pc:sldMk cId="0" sldId="256"/>
            <ac:cxnSpMk id="36" creationId="{940C8D98-FE5B-2358-2F9C-359E366B0971}"/>
          </ac:cxnSpMkLst>
        </pc:cxnChg>
        <pc:cxnChg chg="mod">
          <ac:chgData name="Edurne Garcia Vidal" userId="fbe0505d-f200-47f3-8d3d-40277fef36a5" providerId="ADAL" clId="{D57AC243-AE93-4A1C-870A-21C5AF846C4D}" dt="2024-11-27T10:39:16.116" v="40" actId="14100"/>
          <ac:cxnSpMkLst>
            <pc:docMk/>
            <pc:sldMk cId="0" sldId="256"/>
            <ac:cxnSpMk id="45" creationId="{06A5CB5B-9380-3A67-4DCE-FEF5446561B5}"/>
          </ac:cxnSpMkLst>
        </pc:cxnChg>
        <pc:cxnChg chg="mod">
          <ac:chgData name="Edurne Garcia Vidal" userId="fbe0505d-f200-47f3-8d3d-40277fef36a5" providerId="ADAL" clId="{D57AC243-AE93-4A1C-870A-21C5AF846C4D}" dt="2024-11-27T10:41:30.703" v="152" actId="1035"/>
          <ac:cxnSpMkLst>
            <pc:docMk/>
            <pc:sldMk cId="0" sldId="256"/>
            <ac:cxnSpMk id="46" creationId="{06DBA199-F4FC-79C8-EB55-5896A22AE0F4}"/>
          </ac:cxnSpMkLst>
        </pc:cxnChg>
        <pc:cxnChg chg="mod">
          <ac:chgData name="Edurne Garcia Vidal" userId="fbe0505d-f200-47f3-8d3d-40277fef36a5" providerId="ADAL" clId="{D57AC243-AE93-4A1C-870A-21C5AF846C4D}" dt="2024-11-27T10:38:09.502" v="2" actId="14100"/>
          <ac:cxnSpMkLst>
            <pc:docMk/>
            <pc:sldMk cId="0" sldId="256"/>
            <ac:cxnSpMk id="55" creationId="{259609D9-4D7F-F92C-340D-2F1F5C14AFA5}"/>
          </ac:cxnSpMkLst>
        </pc:cxnChg>
        <pc:cxnChg chg="mod">
          <ac:chgData name="Edurne Garcia Vidal" userId="fbe0505d-f200-47f3-8d3d-40277fef36a5" providerId="ADAL" clId="{D57AC243-AE93-4A1C-870A-21C5AF846C4D}" dt="2024-11-27T10:38:14.047" v="3" actId="14100"/>
          <ac:cxnSpMkLst>
            <pc:docMk/>
            <pc:sldMk cId="0" sldId="256"/>
            <ac:cxnSpMk id="60" creationId="{125C0EC5-87A3-6A12-43B8-D53629596B8D}"/>
          </ac:cxnSpMkLst>
        </pc:cxnChg>
        <pc:cxnChg chg="mod">
          <ac:chgData name="Edurne Garcia Vidal" userId="fbe0505d-f200-47f3-8d3d-40277fef36a5" providerId="ADAL" clId="{D57AC243-AE93-4A1C-870A-21C5AF846C4D}" dt="2024-11-27T10:41:30.703" v="152" actId="1035"/>
          <ac:cxnSpMkLst>
            <pc:docMk/>
            <pc:sldMk cId="0" sldId="256"/>
            <ac:cxnSpMk id="62" creationId="{4CBC136F-6B15-041A-684C-49174109F5FD}"/>
          </ac:cxnSpMkLst>
        </pc:cxnChg>
        <pc:cxnChg chg="mod">
          <ac:chgData name="Edurne Garcia Vidal" userId="fbe0505d-f200-47f3-8d3d-40277fef36a5" providerId="ADAL" clId="{D57AC243-AE93-4A1C-870A-21C5AF846C4D}" dt="2024-11-27T10:39:50.851" v="55" actId="14100"/>
          <ac:cxnSpMkLst>
            <pc:docMk/>
            <pc:sldMk cId="0" sldId="256"/>
            <ac:cxnSpMk id="67" creationId="{B74BBCD0-62D8-9A4B-FF89-C4206B7FC765}"/>
          </ac:cxnSpMkLst>
        </pc:cxnChg>
        <pc:cxnChg chg="mod">
          <ac:chgData name="Edurne Garcia Vidal" userId="fbe0505d-f200-47f3-8d3d-40277fef36a5" providerId="ADAL" clId="{D57AC243-AE93-4A1C-870A-21C5AF846C4D}" dt="2024-11-27T10:40:35.684" v="107" actId="553"/>
          <ac:cxnSpMkLst>
            <pc:docMk/>
            <pc:sldMk cId="0" sldId="256"/>
            <ac:cxnSpMk id="77" creationId="{A730597A-5255-B3CD-921F-B1AAAA9760DB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0780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3144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FE9C0886-FDF8-E396-1635-1FE4C1832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>
            <a:extLst>
              <a:ext uri="{FF2B5EF4-FFF2-40B4-BE49-F238E27FC236}">
                <a16:creationId xmlns:a16="http://schemas.microsoft.com/office/drawing/2014/main" id="{DA6D2B02-7C34-4F84-84EB-5C9C61CF05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4:notes">
            <a:extLst>
              <a:ext uri="{FF2B5EF4-FFF2-40B4-BE49-F238E27FC236}">
                <a16:creationId xmlns:a16="http://schemas.microsoft.com/office/drawing/2014/main" id="{98D55673-64EC-5B16-2006-F44DDB626F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2658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5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1449696" y="3985464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-1550679" y="2549570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FD72545-5B5B-930D-0CA6-BB849B5BAAD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8517042-788B-B54B-F594-0DE31ACD972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97FC387-9D5D-9D53-1546-AB140BC287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6132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12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 txBox="1"/>
          <p:nvPr/>
        </p:nvSpPr>
        <p:spPr>
          <a:xfrm>
            <a:off x="57249" y="80730"/>
            <a:ext cx="2159858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ES" sz="1138" b="1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Supplementary</a:t>
            </a:r>
            <a:r>
              <a:rPr lang="es-ES" sz="1138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Figure 1 </a:t>
            </a:r>
            <a:endParaRPr sz="1138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3" name="Google Shape;203;p6"/>
          <p:cNvGrpSpPr/>
          <p:nvPr/>
        </p:nvGrpSpPr>
        <p:grpSpPr>
          <a:xfrm>
            <a:off x="41863" y="896451"/>
            <a:ext cx="6669038" cy="6326311"/>
            <a:chOff x="41863" y="896451"/>
            <a:chExt cx="6661921" cy="6288797"/>
          </a:xfrm>
        </p:grpSpPr>
        <p:grpSp>
          <p:nvGrpSpPr>
            <p:cNvPr id="204" name="Google Shape;204;p6"/>
            <p:cNvGrpSpPr/>
            <p:nvPr/>
          </p:nvGrpSpPr>
          <p:grpSpPr>
            <a:xfrm>
              <a:off x="328923" y="1496616"/>
              <a:ext cx="6374861" cy="5688632"/>
              <a:chOff x="328922" y="488505"/>
              <a:chExt cx="6374861" cy="5688632"/>
            </a:xfrm>
          </p:grpSpPr>
          <p:sp>
            <p:nvSpPr>
              <p:cNvPr id="205" name="Google Shape;205;p6"/>
              <p:cNvSpPr/>
              <p:nvPr/>
            </p:nvSpPr>
            <p:spPr>
              <a:xfrm>
                <a:off x="620688" y="488505"/>
                <a:ext cx="3024336" cy="5688632"/>
              </a:xfrm>
              <a:prstGeom prst="roundRect">
                <a:avLst>
                  <a:gd name="adj" fmla="val 7386"/>
                </a:avLst>
              </a:prstGeom>
              <a:solidFill>
                <a:srgbClr val="008F00">
                  <a:alpha val="3921"/>
                </a:srgbClr>
              </a:solidFill>
              <a:ln w="19050" cap="flat" cmpd="sng">
                <a:solidFill>
                  <a:srgbClr val="008F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6"/>
              <p:cNvSpPr/>
              <p:nvPr/>
            </p:nvSpPr>
            <p:spPr>
              <a:xfrm>
                <a:off x="3679448" y="488505"/>
                <a:ext cx="3024335" cy="5688632"/>
              </a:xfrm>
              <a:prstGeom prst="roundRect">
                <a:avLst>
                  <a:gd name="adj" fmla="val 7386"/>
                </a:avLst>
              </a:prstGeom>
              <a:solidFill>
                <a:srgbClr val="FF0000">
                  <a:alpha val="3921"/>
                </a:srgbClr>
              </a:solidFill>
              <a:ln w="190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6"/>
              <p:cNvSpPr txBox="1"/>
              <p:nvPr/>
            </p:nvSpPr>
            <p:spPr>
              <a:xfrm rot="-5400000">
                <a:off x="-322313" y="1355764"/>
                <a:ext cx="1579471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200" b="1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HORMONE-SENSITIVE</a:t>
                </a:r>
                <a:endParaRPr/>
              </a:p>
            </p:txBody>
          </p:sp>
          <p:sp>
            <p:nvSpPr>
              <p:cNvPr id="208" name="Google Shape;208;p6"/>
              <p:cNvSpPr txBox="1"/>
              <p:nvPr/>
            </p:nvSpPr>
            <p:spPr>
              <a:xfrm rot="-5400000">
                <a:off x="-338824" y="3144158"/>
                <a:ext cx="1612493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200" b="1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HORMONE-RESISTANT</a:t>
                </a:r>
                <a:endParaRPr/>
              </a:p>
            </p:txBody>
          </p:sp>
          <p:sp>
            <p:nvSpPr>
              <p:cNvPr id="209" name="Google Shape;209;p6"/>
              <p:cNvSpPr txBox="1"/>
              <p:nvPr/>
            </p:nvSpPr>
            <p:spPr>
              <a:xfrm rot="-5400000">
                <a:off x="-404259" y="4999828"/>
                <a:ext cx="1743362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200" b="1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PREVIOUS CHEMOTHER.</a:t>
                </a:r>
                <a:endParaRPr/>
              </a:p>
            </p:txBody>
          </p:sp>
          <p:cxnSp>
            <p:nvCxnSpPr>
              <p:cNvPr id="210" name="Google Shape;210;p6"/>
              <p:cNvCxnSpPr/>
              <p:nvPr/>
            </p:nvCxnSpPr>
            <p:spPr>
              <a:xfrm>
                <a:off x="620688" y="2369207"/>
                <a:ext cx="3024336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11" name="Google Shape;211;p6"/>
              <p:cNvCxnSpPr/>
              <p:nvPr/>
            </p:nvCxnSpPr>
            <p:spPr>
              <a:xfrm>
                <a:off x="631307" y="4232920"/>
                <a:ext cx="3003098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12" name="Google Shape;212;p6"/>
              <p:cNvCxnSpPr/>
              <p:nvPr/>
            </p:nvCxnSpPr>
            <p:spPr>
              <a:xfrm>
                <a:off x="3700685" y="4232920"/>
                <a:ext cx="3003098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13" name="Google Shape;213;p6"/>
              <p:cNvCxnSpPr/>
              <p:nvPr/>
            </p:nvCxnSpPr>
            <p:spPr>
              <a:xfrm>
                <a:off x="3690066" y="2369207"/>
                <a:ext cx="3003098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214" name="Google Shape;214;p6"/>
            <p:cNvSpPr txBox="1"/>
            <p:nvPr/>
          </p:nvSpPr>
          <p:spPr>
            <a:xfrm>
              <a:off x="1711907" y="1219617"/>
              <a:ext cx="623889" cy="228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GOOD </a:t>
              </a:r>
              <a:endParaRPr/>
            </a:p>
          </p:txBody>
        </p:sp>
        <p:sp>
          <p:nvSpPr>
            <p:cNvPr id="215" name="Google Shape;215;p6"/>
            <p:cNvSpPr txBox="1"/>
            <p:nvPr/>
          </p:nvSpPr>
          <p:spPr>
            <a:xfrm>
              <a:off x="4941168" y="1219617"/>
              <a:ext cx="49577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BAD </a:t>
              </a:r>
              <a:endParaRPr/>
            </a:p>
          </p:txBody>
        </p:sp>
        <p:sp>
          <p:nvSpPr>
            <p:cNvPr id="216" name="Google Shape;216;p6"/>
            <p:cNvSpPr txBox="1"/>
            <p:nvPr/>
          </p:nvSpPr>
          <p:spPr>
            <a:xfrm rot="-5400000">
              <a:off x="-647236" y="4155746"/>
              <a:ext cx="168597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PATIENT SUBGROUP</a:t>
              </a:r>
              <a:endParaRPr/>
            </a:p>
          </p:txBody>
        </p:sp>
        <p:sp>
          <p:nvSpPr>
            <p:cNvPr id="217" name="Google Shape;217;p6"/>
            <p:cNvSpPr txBox="1"/>
            <p:nvPr/>
          </p:nvSpPr>
          <p:spPr>
            <a:xfrm>
              <a:off x="2859949" y="896451"/>
              <a:ext cx="157716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CLINICAL EFFICACY</a:t>
              </a:r>
              <a:endParaRPr/>
            </a:p>
          </p:txBody>
        </p:sp>
        <p:cxnSp>
          <p:nvCxnSpPr>
            <p:cNvPr id="218" name="Google Shape;218;p6"/>
            <p:cNvCxnSpPr/>
            <p:nvPr/>
          </p:nvCxnSpPr>
          <p:spPr>
            <a:xfrm>
              <a:off x="1844824" y="1196840"/>
              <a:ext cx="3456384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9" name="Google Shape;219;p6"/>
            <p:cNvCxnSpPr/>
            <p:nvPr/>
          </p:nvCxnSpPr>
          <p:spPr>
            <a:xfrm rot="10800000" flipH="1">
              <a:off x="349640" y="1784648"/>
              <a:ext cx="14438" cy="5233472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A7855111-4B6D-2C24-CFE1-3275C1ADACC6}"/>
              </a:ext>
            </a:extLst>
          </p:cNvPr>
          <p:cNvSpPr txBox="1"/>
          <p:nvPr/>
        </p:nvSpPr>
        <p:spPr>
          <a:xfrm>
            <a:off x="1168842" y="1754438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>
                <a:solidFill>
                  <a:schemeClr val="accent6">
                    <a:lumMod val="75000"/>
                  </a:schemeClr>
                </a:solidFill>
              </a:rPr>
              <a:t>PFS &gt; 24 </a:t>
            </a:r>
            <a:r>
              <a:rPr lang="es-ES" sz="1600" b="1" err="1">
                <a:solidFill>
                  <a:schemeClr val="accent6">
                    <a:lumMod val="75000"/>
                  </a:schemeClr>
                </a:solidFill>
              </a:rPr>
              <a:t>months</a:t>
            </a:r>
            <a:endParaRPr lang="es-ES" sz="16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5B65238-6306-5AC4-8D27-6773A35B56A4}"/>
              </a:ext>
            </a:extLst>
          </p:cNvPr>
          <p:cNvSpPr txBox="1"/>
          <p:nvPr/>
        </p:nvSpPr>
        <p:spPr>
          <a:xfrm>
            <a:off x="4308985" y="1785340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>
                <a:solidFill>
                  <a:srgbClr val="FF0000"/>
                </a:solidFill>
              </a:rPr>
              <a:t>PFS &lt; 24 </a:t>
            </a:r>
            <a:r>
              <a:rPr lang="es-ES" sz="1600" b="1" err="1">
                <a:solidFill>
                  <a:srgbClr val="FF0000"/>
                </a:solidFill>
              </a:rPr>
              <a:t>months</a:t>
            </a:r>
            <a:endParaRPr lang="es-ES" sz="1600" b="1">
              <a:solidFill>
                <a:srgbClr val="FF0000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BDD2AEC-859C-4AC4-23D8-8E8BCF340DE8}"/>
              </a:ext>
            </a:extLst>
          </p:cNvPr>
          <p:cNvSpPr txBox="1"/>
          <p:nvPr/>
        </p:nvSpPr>
        <p:spPr>
          <a:xfrm>
            <a:off x="1168842" y="3657463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>
                <a:solidFill>
                  <a:schemeClr val="accent6">
                    <a:lumMod val="75000"/>
                  </a:schemeClr>
                </a:solidFill>
              </a:rPr>
              <a:t>PFS &gt; 12 </a:t>
            </a:r>
            <a:r>
              <a:rPr lang="es-ES" sz="1600" b="1" err="1">
                <a:solidFill>
                  <a:schemeClr val="accent6">
                    <a:lumMod val="75000"/>
                  </a:schemeClr>
                </a:solidFill>
              </a:rPr>
              <a:t>months</a:t>
            </a:r>
            <a:endParaRPr lang="es-ES" sz="16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5EA013E-8DC2-D1B6-4FCE-77542E594FC3}"/>
              </a:ext>
            </a:extLst>
          </p:cNvPr>
          <p:cNvSpPr txBox="1"/>
          <p:nvPr/>
        </p:nvSpPr>
        <p:spPr>
          <a:xfrm>
            <a:off x="4322178" y="3667944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>
                <a:solidFill>
                  <a:srgbClr val="FF0000"/>
                </a:solidFill>
              </a:rPr>
              <a:t>PFS &lt; 12 </a:t>
            </a:r>
            <a:r>
              <a:rPr lang="es-ES" sz="1600" b="1" err="1">
                <a:solidFill>
                  <a:srgbClr val="FF0000"/>
                </a:solidFill>
              </a:rPr>
              <a:t>months</a:t>
            </a:r>
            <a:endParaRPr lang="es-ES" sz="1600" b="1">
              <a:solidFill>
                <a:srgbClr val="FF0000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7281A49-FD95-C12B-8583-931F94F1F311}"/>
              </a:ext>
            </a:extLst>
          </p:cNvPr>
          <p:cNvSpPr txBox="1"/>
          <p:nvPr/>
        </p:nvSpPr>
        <p:spPr>
          <a:xfrm>
            <a:off x="1140399" y="5630086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>
                <a:solidFill>
                  <a:schemeClr val="accent6">
                    <a:lumMod val="75000"/>
                  </a:schemeClr>
                </a:solidFill>
              </a:rPr>
              <a:t>PFS &gt; 7 </a:t>
            </a:r>
            <a:r>
              <a:rPr lang="es-ES" sz="1600" b="1" err="1">
                <a:solidFill>
                  <a:schemeClr val="accent6">
                    <a:lumMod val="75000"/>
                  </a:schemeClr>
                </a:solidFill>
              </a:rPr>
              <a:t>months</a:t>
            </a:r>
            <a:endParaRPr lang="es-ES" sz="16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C6C5AEF-5ECA-FCD5-1813-2818FC3F7E79}"/>
              </a:ext>
            </a:extLst>
          </p:cNvPr>
          <p:cNvSpPr txBox="1"/>
          <p:nvPr/>
        </p:nvSpPr>
        <p:spPr>
          <a:xfrm>
            <a:off x="4427647" y="5638491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>
                <a:solidFill>
                  <a:srgbClr val="FF0000"/>
                </a:solidFill>
              </a:rPr>
              <a:t>PFS &lt; 7 </a:t>
            </a:r>
            <a:r>
              <a:rPr lang="es-ES" sz="1600" b="1" err="1">
                <a:solidFill>
                  <a:srgbClr val="FF0000"/>
                </a:solidFill>
              </a:rPr>
              <a:t>months</a:t>
            </a:r>
            <a:endParaRPr lang="es-ES" sz="1600" b="1">
              <a:solidFill>
                <a:srgbClr val="FF0000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FD2B489-3737-41A2-C842-2923588DC992}"/>
              </a:ext>
            </a:extLst>
          </p:cNvPr>
          <p:cNvSpPr/>
          <p:nvPr/>
        </p:nvSpPr>
        <p:spPr>
          <a:xfrm>
            <a:off x="660817" y="3054992"/>
            <a:ext cx="5539790" cy="382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200" b="1" i="1" err="1">
                <a:solidFill>
                  <a:schemeClr val="accent1">
                    <a:lumMod val="75000"/>
                  </a:schemeClr>
                </a:solidFill>
              </a:rPr>
              <a:t>Based</a:t>
            </a:r>
            <a:r>
              <a:rPr lang="es-ES" sz="1200" b="1" i="1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1200" b="1" i="1" err="1">
                <a:solidFill>
                  <a:schemeClr val="accent1">
                    <a:lumMod val="75000"/>
                  </a:schemeClr>
                </a:solidFill>
              </a:rPr>
              <a:t>on</a:t>
            </a:r>
            <a:r>
              <a:rPr lang="es-ES" sz="1200" b="1" i="1">
                <a:solidFill>
                  <a:schemeClr val="accent1">
                    <a:lumMod val="75000"/>
                  </a:schemeClr>
                </a:solidFill>
              </a:rPr>
              <a:t>: MONARCH3, MONALEESA2, MONALEESA7, PALOMA2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1900DFE-6800-C427-247C-0E0AE11D5A9E}"/>
              </a:ext>
            </a:extLst>
          </p:cNvPr>
          <p:cNvSpPr/>
          <p:nvPr/>
        </p:nvSpPr>
        <p:spPr>
          <a:xfrm>
            <a:off x="769771" y="2324282"/>
            <a:ext cx="5853010" cy="60295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200" err="1"/>
              <a:t>Without</a:t>
            </a:r>
            <a:r>
              <a:rPr lang="es-ES" sz="1200"/>
              <a:t> prior </a:t>
            </a:r>
            <a:r>
              <a:rPr lang="es-ES" sz="1200" err="1"/>
              <a:t>treatment</a:t>
            </a:r>
            <a:r>
              <a:rPr lang="es-ES" sz="1200"/>
              <a:t> </a:t>
            </a:r>
            <a:r>
              <a:rPr lang="es-ES" sz="1200" err="1"/>
              <a:t>for</a:t>
            </a:r>
            <a:r>
              <a:rPr lang="es-ES" sz="1200"/>
              <a:t> </a:t>
            </a:r>
            <a:r>
              <a:rPr lang="es-ES" sz="1200" err="1"/>
              <a:t>metastatic</a:t>
            </a:r>
            <a:r>
              <a:rPr lang="es-ES" sz="1200"/>
              <a:t> </a:t>
            </a:r>
            <a:r>
              <a:rPr lang="es-ES" sz="1200" err="1"/>
              <a:t>disease</a:t>
            </a:r>
            <a:r>
              <a:rPr lang="es-ES" sz="1200"/>
              <a:t>; </a:t>
            </a:r>
            <a:r>
              <a:rPr lang="es-ES" sz="1200" i="1"/>
              <a:t>de </a:t>
            </a:r>
            <a:r>
              <a:rPr lang="es-ES" sz="1200" i="1" err="1"/>
              <a:t>novo</a:t>
            </a:r>
            <a:r>
              <a:rPr lang="es-ES" sz="1200" i="1"/>
              <a:t> </a:t>
            </a:r>
            <a:r>
              <a:rPr lang="es-ES" sz="1200" err="1"/>
              <a:t>onset</a:t>
            </a:r>
            <a:r>
              <a:rPr lang="es-ES" sz="1200"/>
              <a:t>, relapse &gt;12 </a:t>
            </a:r>
            <a:r>
              <a:rPr lang="es-ES" sz="1200" err="1"/>
              <a:t>month</a:t>
            </a:r>
            <a:r>
              <a:rPr lang="es-ES" sz="1200"/>
              <a:t> after </a:t>
            </a:r>
            <a:r>
              <a:rPr lang="es-ES" sz="1200" err="1"/>
              <a:t>last</a:t>
            </a:r>
            <a:r>
              <a:rPr lang="es-ES" sz="1200"/>
              <a:t> </a:t>
            </a:r>
            <a:r>
              <a:rPr lang="es-ES" sz="1200" err="1"/>
              <a:t>adjuvant</a:t>
            </a:r>
            <a:r>
              <a:rPr lang="es-ES" sz="1200"/>
              <a:t> endocrine </a:t>
            </a:r>
            <a:r>
              <a:rPr lang="es-ES" sz="1200" err="1"/>
              <a:t>treatment</a:t>
            </a:r>
            <a:r>
              <a:rPr lang="es-ES" sz="1200"/>
              <a:t>&lt;v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AD1925F-BCD2-30D8-B814-04F80A851315}"/>
              </a:ext>
            </a:extLst>
          </p:cNvPr>
          <p:cNvSpPr/>
          <p:nvPr/>
        </p:nvSpPr>
        <p:spPr>
          <a:xfrm>
            <a:off x="659105" y="4930057"/>
            <a:ext cx="5539790" cy="382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200" b="1" i="1" err="1">
                <a:solidFill>
                  <a:schemeClr val="accent1">
                    <a:lumMod val="75000"/>
                  </a:schemeClr>
                </a:solidFill>
              </a:rPr>
              <a:t>Based</a:t>
            </a:r>
            <a:r>
              <a:rPr lang="es-ES" sz="1200" b="1" i="1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1200" b="1" i="1" err="1">
                <a:solidFill>
                  <a:schemeClr val="accent1">
                    <a:lumMod val="75000"/>
                  </a:schemeClr>
                </a:solidFill>
              </a:rPr>
              <a:t>on</a:t>
            </a:r>
            <a:r>
              <a:rPr lang="es-ES" sz="1200" b="1" i="1">
                <a:solidFill>
                  <a:schemeClr val="accent1">
                    <a:lumMod val="75000"/>
                  </a:schemeClr>
                </a:solidFill>
              </a:rPr>
              <a:t>: MONARCH2, MONALEESA3, PALOMA3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F02EC6-489A-E649-4015-0BC9B6333309}"/>
              </a:ext>
            </a:extLst>
          </p:cNvPr>
          <p:cNvSpPr/>
          <p:nvPr/>
        </p:nvSpPr>
        <p:spPr>
          <a:xfrm>
            <a:off x="716657" y="6832573"/>
            <a:ext cx="5539790" cy="382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200" b="1" i="1" err="1">
                <a:solidFill>
                  <a:schemeClr val="accent1">
                    <a:lumMod val="75000"/>
                  </a:schemeClr>
                </a:solidFill>
              </a:rPr>
              <a:t>Based</a:t>
            </a:r>
            <a:r>
              <a:rPr lang="es-ES" sz="1200" b="1" i="1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1200" b="1" i="1" err="1">
                <a:solidFill>
                  <a:schemeClr val="accent1">
                    <a:lumMod val="75000"/>
                  </a:schemeClr>
                </a:solidFill>
              </a:rPr>
              <a:t>on</a:t>
            </a:r>
            <a:r>
              <a:rPr lang="es-ES" sz="1200" b="1" i="1">
                <a:solidFill>
                  <a:schemeClr val="accent1">
                    <a:lumMod val="75000"/>
                  </a:schemeClr>
                </a:solidFill>
              </a:rPr>
              <a:t>: MONARCH1, PALOMA3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4D6C7FC-5C45-877F-2B4A-35C95CA7AA93}"/>
              </a:ext>
            </a:extLst>
          </p:cNvPr>
          <p:cNvSpPr/>
          <p:nvPr/>
        </p:nvSpPr>
        <p:spPr>
          <a:xfrm>
            <a:off x="739600" y="4262239"/>
            <a:ext cx="5853010" cy="60295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200" err="1"/>
              <a:t>Progression</a:t>
            </a:r>
            <a:r>
              <a:rPr lang="es-ES" sz="1200"/>
              <a:t> </a:t>
            </a:r>
            <a:r>
              <a:rPr lang="es-ES" sz="1200" err="1"/>
              <a:t>during</a:t>
            </a:r>
            <a:r>
              <a:rPr lang="es-ES" sz="1200"/>
              <a:t> hormone </a:t>
            </a:r>
            <a:r>
              <a:rPr lang="es-ES" sz="1200" err="1"/>
              <a:t>therapy</a:t>
            </a:r>
            <a:r>
              <a:rPr lang="es-ES" sz="1200"/>
              <a:t> </a:t>
            </a:r>
            <a:r>
              <a:rPr lang="es-ES" sz="1200" err="1"/>
              <a:t>for</a:t>
            </a:r>
            <a:r>
              <a:rPr lang="es-ES" sz="1200"/>
              <a:t> </a:t>
            </a:r>
            <a:r>
              <a:rPr lang="es-ES" sz="1200" err="1"/>
              <a:t>advanced</a:t>
            </a:r>
            <a:r>
              <a:rPr lang="es-ES" sz="1200"/>
              <a:t> </a:t>
            </a:r>
            <a:r>
              <a:rPr lang="es-ES" sz="1200" err="1"/>
              <a:t>disease</a:t>
            </a:r>
            <a:r>
              <a:rPr lang="es-ES" sz="1200"/>
              <a:t>; </a:t>
            </a:r>
            <a:r>
              <a:rPr lang="es-ES" sz="1200" err="1"/>
              <a:t>progression</a:t>
            </a:r>
            <a:r>
              <a:rPr lang="es-ES" sz="1200"/>
              <a:t> </a:t>
            </a:r>
            <a:r>
              <a:rPr lang="es-ES" sz="1200" err="1"/>
              <a:t>during</a:t>
            </a:r>
            <a:r>
              <a:rPr lang="es-ES" sz="1200"/>
              <a:t> </a:t>
            </a:r>
            <a:r>
              <a:rPr lang="es-ES" sz="1200" err="1"/>
              <a:t>adjuvant</a:t>
            </a:r>
            <a:r>
              <a:rPr lang="es-ES" sz="1200"/>
              <a:t> endocrine </a:t>
            </a:r>
            <a:r>
              <a:rPr lang="es-ES" sz="1200" err="1"/>
              <a:t>treatment</a:t>
            </a:r>
            <a:endParaRPr lang="es-ES" sz="120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42B07B3-8686-F0DF-FFE6-C6EC72DD533F}"/>
              </a:ext>
            </a:extLst>
          </p:cNvPr>
          <p:cNvSpPr/>
          <p:nvPr/>
        </p:nvSpPr>
        <p:spPr>
          <a:xfrm>
            <a:off x="756830" y="6130881"/>
            <a:ext cx="5853010" cy="60295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200" err="1"/>
              <a:t>Previous</a:t>
            </a:r>
            <a:r>
              <a:rPr lang="es-ES" sz="1200"/>
              <a:t> </a:t>
            </a:r>
            <a:r>
              <a:rPr lang="es-ES" sz="1200" err="1"/>
              <a:t>chemotherapeutic</a:t>
            </a:r>
            <a:r>
              <a:rPr lang="es-ES" sz="1200"/>
              <a:t> </a:t>
            </a:r>
            <a:r>
              <a:rPr lang="es-ES" sz="1200" err="1"/>
              <a:t>treatment</a:t>
            </a:r>
            <a:endParaRPr lang="es-ES"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E459386-94D5-0004-07A9-3063035697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24" y="849189"/>
            <a:ext cx="2389310" cy="2196000"/>
          </a:xfrm>
          <a:prstGeom prst="rect">
            <a:avLst/>
          </a:prstGeom>
        </p:spPr>
      </p:pic>
      <p:pic>
        <p:nvPicPr>
          <p:cNvPr id="121" name="Google Shape;121;p2"/>
          <p:cNvPicPr preferRelativeResize="0"/>
          <p:nvPr/>
        </p:nvPicPr>
        <p:blipFill rotWithShape="1">
          <a:blip r:embed="rId4">
            <a:alphaModFix/>
          </a:blip>
          <a:srcRect t="12108" r="20765"/>
          <a:stretch/>
        </p:blipFill>
        <p:spPr>
          <a:xfrm>
            <a:off x="694268" y="3597928"/>
            <a:ext cx="2306404" cy="2096277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"/>
          <p:cNvSpPr txBox="1"/>
          <p:nvPr/>
        </p:nvSpPr>
        <p:spPr>
          <a:xfrm>
            <a:off x="1074359" y="3732283"/>
            <a:ext cx="19370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30.4m vs. 9.35m vs. 8.8m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p=0.001</a:t>
            </a:r>
            <a:endParaRPr/>
          </a:p>
        </p:txBody>
      </p:sp>
      <p:pic>
        <p:nvPicPr>
          <p:cNvPr id="123" name="Google Shape;123;p2"/>
          <p:cNvPicPr preferRelativeResize="0"/>
          <p:nvPr/>
        </p:nvPicPr>
        <p:blipFill rotWithShape="1">
          <a:blip r:embed="rId5">
            <a:alphaModFix/>
          </a:blip>
          <a:srcRect l="76559" t="17654" r="1366" b="54640"/>
          <a:stretch/>
        </p:blipFill>
        <p:spPr>
          <a:xfrm>
            <a:off x="2568846" y="3790514"/>
            <a:ext cx="628652" cy="658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"/>
          <p:cNvPicPr preferRelativeResize="0"/>
          <p:nvPr/>
        </p:nvPicPr>
        <p:blipFill rotWithShape="1">
          <a:blip r:embed="rId6">
            <a:alphaModFix/>
          </a:blip>
          <a:srcRect t="12681" r="18729"/>
          <a:stretch/>
        </p:blipFill>
        <p:spPr>
          <a:xfrm>
            <a:off x="3473661" y="3645809"/>
            <a:ext cx="2307600" cy="2082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"/>
          <p:cNvPicPr preferRelativeResize="0"/>
          <p:nvPr/>
        </p:nvPicPr>
        <p:blipFill rotWithShape="1">
          <a:blip r:embed="rId7">
            <a:alphaModFix/>
          </a:blip>
          <a:srcRect l="78604" t="12681" r="-146" b="66403"/>
          <a:stretch/>
        </p:blipFill>
        <p:spPr>
          <a:xfrm>
            <a:off x="5315331" y="3586347"/>
            <a:ext cx="611926" cy="497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"/>
          <p:cNvPicPr preferRelativeResize="0"/>
          <p:nvPr/>
        </p:nvPicPr>
        <p:blipFill rotWithShape="1">
          <a:blip r:embed="rId8">
            <a:alphaModFix/>
          </a:blip>
          <a:srcRect t="13394" r="27161"/>
          <a:stretch/>
        </p:blipFill>
        <p:spPr>
          <a:xfrm>
            <a:off x="3473661" y="5680557"/>
            <a:ext cx="2335000" cy="2088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9">
            <a:alphaModFix/>
          </a:blip>
          <a:srcRect l="69103" t="14215" r="1481" b="65152"/>
          <a:stretch/>
        </p:blipFill>
        <p:spPr>
          <a:xfrm>
            <a:off x="5170333" y="5687517"/>
            <a:ext cx="942974" cy="497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"/>
          <p:cNvPicPr preferRelativeResize="0"/>
          <p:nvPr/>
        </p:nvPicPr>
        <p:blipFill rotWithShape="1">
          <a:blip r:embed="rId10">
            <a:alphaModFix/>
          </a:blip>
          <a:srcRect t="11538" r="35781"/>
          <a:stretch/>
        </p:blipFill>
        <p:spPr>
          <a:xfrm>
            <a:off x="658421" y="5636757"/>
            <a:ext cx="2188848" cy="2101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"/>
          <p:cNvPicPr preferRelativeResize="0"/>
          <p:nvPr/>
        </p:nvPicPr>
        <p:blipFill rotWithShape="1">
          <a:blip r:embed="rId11">
            <a:alphaModFix/>
          </a:blip>
          <a:srcRect l="63574" t="12081" r="1190" b="61944"/>
          <a:stretch/>
        </p:blipFill>
        <p:spPr>
          <a:xfrm>
            <a:off x="2148143" y="5679817"/>
            <a:ext cx="1201002" cy="61716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"/>
          <p:cNvSpPr txBox="1"/>
          <p:nvPr/>
        </p:nvSpPr>
        <p:spPr>
          <a:xfrm>
            <a:off x="3523842" y="6787788"/>
            <a:ext cx="19370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35.9m vs. 24m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HR: 0.62; p</a:t>
            </a:r>
            <a:r>
              <a:rPr lang="es-ES" sz="800">
                <a:solidFill>
                  <a:schemeClr val="dk1"/>
                </a:solidFill>
              </a:rPr>
              <a:t>=</a:t>
            </a:r>
            <a:r>
              <a:rPr lang="es-E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0.364</a:t>
            </a:r>
            <a:endParaRPr/>
          </a:p>
        </p:txBody>
      </p:sp>
      <p:sp>
        <p:nvSpPr>
          <p:cNvPr id="131" name="Google Shape;131;p2"/>
          <p:cNvSpPr txBox="1"/>
          <p:nvPr/>
        </p:nvSpPr>
        <p:spPr>
          <a:xfrm>
            <a:off x="748052" y="6767497"/>
            <a:ext cx="19370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24m vs. 30.4m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HR: 0.82; p</a:t>
            </a:r>
            <a:r>
              <a:rPr lang="es-ES" sz="800">
                <a:solidFill>
                  <a:schemeClr val="dk1"/>
                </a:solidFill>
              </a:rPr>
              <a:t>=</a:t>
            </a:r>
            <a:r>
              <a:rPr lang="es-E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0.592</a:t>
            </a:r>
            <a:endParaRPr/>
          </a:p>
        </p:txBody>
      </p:sp>
      <p:sp>
        <p:nvSpPr>
          <p:cNvPr id="132" name="Google Shape;132;p2"/>
          <p:cNvSpPr txBox="1"/>
          <p:nvPr/>
        </p:nvSpPr>
        <p:spPr>
          <a:xfrm>
            <a:off x="3844177" y="3706498"/>
            <a:ext cx="19370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45.8 vs 14m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HR: 0.56; p=0.11</a:t>
            </a:r>
            <a:endParaRPr/>
          </a:p>
        </p:txBody>
      </p:sp>
      <p:sp>
        <p:nvSpPr>
          <p:cNvPr id="133" name="Google Shape;133;p2"/>
          <p:cNvSpPr txBox="1"/>
          <p:nvPr/>
        </p:nvSpPr>
        <p:spPr>
          <a:xfrm>
            <a:off x="12404" y="51834"/>
            <a:ext cx="2389310" cy="267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38" b="1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Supplementary</a:t>
            </a:r>
            <a:r>
              <a:rPr lang="es-ES" sz="1138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Figure 2. </a:t>
            </a:r>
            <a:endParaRPr sz="1138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2"/>
          <p:cNvSpPr txBox="1"/>
          <p:nvPr/>
        </p:nvSpPr>
        <p:spPr>
          <a:xfrm>
            <a:off x="183399" y="451223"/>
            <a:ext cx="1100998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38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</a:t>
            </a:r>
            <a:endParaRPr sz="113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32;p2">
            <a:extLst>
              <a:ext uri="{FF2B5EF4-FFF2-40B4-BE49-F238E27FC236}">
                <a16:creationId xmlns:a16="http://schemas.microsoft.com/office/drawing/2014/main" id="{C59094DB-6DE7-B2D3-6DC7-51AA40E8DED9}"/>
              </a:ext>
            </a:extLst>
          </p:cNvPr>
          <p:cNvSpPr txBox="1"/>
          <p:nvPr/>
        </p:nvSpPr>
        <p:spPr>
          <a:xfrm>
            <a:off x="1113402" y="1337776"/>
            <a:ext cx="193708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 </a:t>
            </a:r>
            <a:r>
              <a:rPr lang="es-ES" sz="80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months</a:t>
            </a:r>
            <a:endParaRPr lang="es-ES"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>
                <a:solidFill>
                  <a:schemeClr val="dk1"/>
                </a:solidFill>
              </a:rPr>
              <a:t>IQR: (5.6m – 26.56m)</a:t>
            </a:r>
            <a:endParaRPr/>
          </a:p>
        </p:txBody>
      </p:sp>
      <p:sp>
        <p:nvSpPr>
          <p:cNvPr id="7" name="Google Shape;134;p2">
            <a:extLst>
              <a:ext uri="{FF2B5EF4-FFF2-40B4-BE49-F238E27FC236}">
                <a16:creationId xmlns:a16="http://schemas.microsoft.com/office/drawing/2014/main" id="{1E4688A4-26E2-2E05-5520-43B1BB3BA5E5}"/>
              </a:ext>
            </a:extLst>
          </p:cNvPr>
          <p:cNvSpPr txBox="1"/>
          <p:nvPr/>
        </p:nvSpPr>
        <p:spPr>
          <a:xfrm>
            <a:off x="197553" y="3355474"/>
            <a:ext cx="1100998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38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</a:t>
            </a:r>
            <a:endParaRPr sz="113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34;p2">
            <a:extLst>
              <a:ext uri="{FF2B5EF4-FFF2-40B4-BE49-F238E27FC236}">
                <a16:creationId xmlns:a16="http://schemas.microsoft.com/office/drawing/2014/main" id="{5AB9AEEE-0B72-00C9-D4E2-23B9CE441EA8}"/>
              </a:ext>
            </a:extLst>
          </p:cNvPr>
          <p:cNvSpPr txBox="1"/>
          <p:nvPr/>
        </p:nvSpPr>
        <p:spPr>
          <a:xfrm>
            <a:off x="3197498" y="486104"/>
            <a:ext cx="1100998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38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</a:t>
            </a:r>
            <a:endParaRPr sz="113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34;p2">
            <a:extLst>
              <a:ext uri="{FF2B5EF4-FFF2-40B4-BE49-F238E27FC236}">
                <a16:creationId xmlns:a16="http://schemas.microsoft.com/office/drawing/2014/main" id="{97A1FC67-F3E1-610A-EDC3-2131FC83E040}"/>
              </a:ext>
            </a:extLst>
          </p:cNvPr>
          <p:cNvSpPr txBox="1"/>
          <p:nvPr/>
        </p:nvSpPr>
        <p:spPr>
          <a:xfrm>
            <a:off x="3197498" y="3355474"/>
            <a:ext cx="1100998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38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</a:t>
            </a:r>
            <a:endParaRPr sz="113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34;p2">
            <a:extLst>
              <a:ext uri="{FF2B5EF4-FFF2-40B4-BE49-F238E27FC236}">
                <a16:creationId xmlns:a16="http://schemas.microsoft.com/office/drawing/2014/main" id="{C26BBA1C-63E4-0EBD-436C-3359A22956B6}"/>
              </a:ext>
            </a:extLst>
          </p:cNvPr>
          <p:cNvSpPr txBox="1"/>
          <p:nvPr/>
        </p:nvSpPr>
        <p:spPr>
          <a:xfrm>
            <a:off x="293733" y="5493133"/>
            <a:ext cx="1100998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38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E.</a:t>
            </a:r>
            <a:endParaRPr sz="113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34;p2">
            <a:extLst>
              <a:ext uri="{FF2B5EF4-FFF2-40B4-BE49-F238E27FC236}">
                <a16:creationId xmlns:a16="http://schemas.microsoft.com/office/drawing/2014/main" id="{9736876A-18A3-F54C-AADF-5F1F361A7900}"/>
              </a:ext>
            </a:extLst>
          </p:cNvPr>
          <p:cNvSpPr txBox="1"/>
          <p:nvPr/>
        </p:nvSpPr>
        <p:spPr>
          <a:xfrm>
            <a:off x="3293678" y="5493133"/>
            <a:ext cx="1100998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38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F.</a:t>
            </a:r>
            <a:endParaRPr sz="113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3D3DE89-49D6-F043-CB65-715FAE57F68D}"/>
              </a:ext>
            </a:extLst>
          </p:cNvPr>
          <p:cNvGrpSpPr/>
          <p:nvPr/>
        </p:nvGrpSpPr>
        <p:grpSpPr>
          <a:xfrm>
            <a:off x="3403337" y="850612"/>
            <a:ext cx="2395389" cy="2197888"/>
            <a:chOff x="3403337" y="850612"/>
            <a:chExt cx="2395389" cy="2197888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7DDDBF1-762F-3934-2B32-2E7DACA0F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407361" y="850612"/>
              <a:ext cx="2391365" cy="2197888"/>
            </a:xfrm>
            <a:prstGeom prst="rect">
              <a:avLst/>
            </a:prstGeom>
          </p:spPr>
        </p:pic>
        <p:sp>
          <p:nvSpPr>
            <p:cNvPr id="5" name="Google Shape;132;p2">
              <a:extLst>
                <a:ext uri="{FF2B5EF4-FFF2-40B4-BE49-F238E27FC236}">
                  <a16:creationId xmlns:a16="http://schemas.microsoft.com/office/drawing/2014/main" id="{01B90452-3000-352E-AEB8-3C6D5B258C19}"/>
                </a:ext>
              </a:extLst>
            </p:cNvPr>
            <p:cNvSpPr txBox="1"/>
            <p:nvPr/>
          </p:nvSpPr>
          <p:spPr>
            <a:xfrm>
              <a:off x="3704736" y="2061463"/>
              <a:ext cx="1937084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800">
                  <a:solidFill>
                    <a:schemeClr val="dk1"/>
                  </a:solidFill>
                </a:rPr>
                <a:t>42</a:t>
              </a:r>
              <a:r>
                <a:rPr lang="es-E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.8m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800">
                  <a:solidFill>
                    <a:schemeClr val="dk1"/>
                  </a:solidFill>
                </a:rPr>
                <a:t>IQR: (20.33m – 47.30m)</a:t>
              </a: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67651491-D219-E79D-A80B-22FD0CC85E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t="50001" r="86649" b="47019"/>
            <a:stretch/>
          </p:blipFill>
          <p:spPr>
            <a:xfrm>
              <a:off x="3403337" y="1927934"/>
              <a:ext cx="322829" cy="5796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1010BC8-FE6D-AFE0-4FA2-59E2E3DCCD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8712"/>
          <a:stretch/>
        </p:blipFill>
        <p:spPr>
          <a:xfrm>
            <a:off x="663357" y="3090078"/>
            <a:ext cx="2454422" cy="2295314"/>
          </a:xfrm>
          <a:prstGeom prst="rect">
            <a:avLst/>
          </a:prstGeom>
        </p:spPr>
      </p:pic>
      <p:sp>
        <p:nvSpPr>
          <p:cNvPr id="143" name="Google Shape;143;p3"/>
          <p:cNvSpPr txBox="1"/>
          <p:nvPr/>
        </p:nvSpPr>
        <p:spPr>
          <a:xfrm>
            <a:off x="1113402" y="4371869"/>
            <a:ext cx="19370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35.9m vs. NR vs. 21.55m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p=0.979</a:t>
            </a:r>
            <a:endParaRPr/>
          </a:p>
        </p:txBody>
      </p:sp>
      <p:sp>
        <p:nvSpPr>
          <p:cNvPr id="144" name="Google Shape;144;p3"/>
          <p:cNvSpPr txBox="1"/>
          <p:nvPr/>
        </p:nvSpPr>
        <p:spPr>
          <a:xfrm>
            <a:off x="12404" y="51834"/>
            <a:ext cx="1731336" cy="267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38" b="1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Supplementary</a:t>
            </a:r>
            <a:r>
              <a:rPr lang="es-ES" sz="1138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Figure 3. </a:t>
            </a:r>
            <a:endParaRPr sz="1138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5" name="Google Shape;145;p3"/>
          <p:cNvGrpSpPr/>
          <p:nvPr/>
        </p:nvGrpSpPr>
        <p:grpSpPr>
          <a:xfrm>
            <a:off x="61915" y="434946"/>
            <a:ext cx="6046448" cy="2284869"/>
            <a:chOff x="61915" y="434946"/>
            <a:chExt cx="6046448" cy="2284869"/>
          </a:xfrm>
        </p:grpSpPr>
        <p:sp>
          <p:nvSpPr>
            <p:cNvPr id="146" name="Google Shape;146;p3"/>
            <p:cNvSpPr txBox="1"/>
            <p:nvPr/>
          </p:nvSpPr>
          <p:spPr>
            <a:xfrm>
              <a:off x="183399" y="451223"/>
              <a:ext cx="1100998" cy="2674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138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A.</a:t>
              </a:r>
              <a:endParaRPr sz="1138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7" name="Google Shape;147;p3"/>
            <p:cNvPicPr preferRelativeResize="0"/>
            <p:nvPr/>
          </p:nvPicPr>
          <p:blipFill rotWithShape="1">
            <a:blip r:embed="rId4">
              <a:alphaModFix/>
            </a:blip>
            <a:srcRect l="4060" t="7429" r="29010" b="9693"/>
            <a:stretch/>
          </p:blipFill>
          <p:spPr>
            <a:xfrm>
              <a:off x="61915" y="1047484"/>
              <a:ext cx="2032467" cy="16573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8" name="Google Shape;148;p3"/>
            <p:cNvPicPr preferRelativeResize="0"/>
            <p:nvPr/>
          </p:nvPicPr>
          <p:blipFill rotWithShape="1">
            <a:blip r:embed="rId5">
              <a:alphaModFix/>
            </a:blip>
            <a:srcRect l="9983" t="7256" r="27785" b="7989"/>
            <a:stretch/>
          </p:blipFill>
          <p:spPr>
            <a:xfrm>
              <a:off x="2195449" y="1063815"/>
              <a:ext cx="1846423" cy="165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9" name="Google Shape;149;p3"/>
            <p:cNvPicPr preferRelativeResize="0"/>
            <p:nvPr/>
          </p:nvPicPr>
          <p:blipFill rotWithShape="1">
            <a:blip r:embed="rId6">
              <a:alphaModFix/>
            </a:blip>
            <a:srcRect l="9580" t="8521" r="29968" b="9139"/>
            <a:stretch/>
          </p:blipFill>
          <p:spPr>
            <a:xfrm>
              <a:off x="4261939" y="1057170"/>
              <a:ext cx="1846424" cy="16561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" name="Google Shape;150;p3"/>
            <p:cNvSpPr txBox="1"/>
            <p:nvPr/>
          </p:nvSpPr>
          <p:spPr>
            <a:xfrm>
              <a:off x="2564904" y="434946"/>
              <a:ext cx="128451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PAM50 subtypes </a:t>
              </a:r>
              <a:endParaRPr/>
            </a:p>
          </p:txBody>
        </p:sp>
        <p:sp>
          <p:nvSpPr>
            <p:cNvPr id="151" name="Google Shape;151;p3"/>
            <p:cNvSpPr txBox="1"/>
            <p:nvPr/>
          </p:nvSpPr>
          <p:spPr>
            <a:xfrm>
              <a:off x="414388" y="711945"/>
              <a:ext cx="1465577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All</a:t>
              </a:r>
              <a:r>
                <a:rPr lang="es-ES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s-ES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cohort</a:t>
              </a:r>
              <a:r>
                <a:rPr lang="es-ES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(n=55)	</a:t>
              </a:r>
              <a:endParaRPr/>
            </a:p>
          </p:txBody>
        </p:sp>
      </p:grpSp>
      <p:sp>
        <p:nvSpPr>
          <p:cNvPr id="152" name="Google Shape;152;p3"/>
          <p:cNvSpPr txBox="1"/>
          <p:nvPr/>
        </p:nvSpPr>
        <p:spPr>
          <a:xfrm>
            <a:off x="268827" y="3033803"/>
            <a:ext cx="1100998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38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</a:t>
            </a:r>
            <a:endParaRPr sz="113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2B75673-0E2D-E829-7313-9CCE57B82460}"/>
              </a:ext>
            </a:extLst>
          </p:cNvPr>
          <p:cNvSpPr txBox="1"/>
          <p:nvPr/>
        </p:nvSpPr>
        <p:spPr>
          <a:xfrm>
            <a:off x="4319103" y="667470"/>
            <a:ext cx="17795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Metastasis</a:t>
            </a:r>
            <a:r>
              <a:rPr lang="es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(n=24) </a:t>
            </a:r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0CB7920-A4CB-CA33-5959-CB44A1A68373}"/>
              </a:ext>
            </a:extLst>
          </p:cNvPr>
          <p:cNvSpPr txBox="1"/>
          <p:nvPr/>
        </p:nvSpPr>
        <p:spPr>
          <a:xfrm>
            <a:off x="2489506" y="722800"/>
            <a:ext cx="128451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Primary</a:t>
            </a:r>
            <a:r>
              <a:rPr lang="es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(n=39)</a:t>
            </a:r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3FCF364-5129-457A-A09E-6C6C60A128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058" b="55611"/>
          <a:stretch/>
        </p:blipFill>
        <p:spPr>
          <a:xfrm>
            <a:off x="2419431" y="2900793"/>
            <a:ext cx="1009569" cy="997772"/>
          </a:xfrm>
          <a:prstGeom prst="rect">
            <a:avLst/>
          </a:prstGeom>
        </p:spPr>
      </p:pic>
      <p:pic>
        <p:nvPicPr>
          <p:cNvPr id="3" name="Google Shape;149;p3">
            <a:extLst>
              <a:ext uri="{FF2B5EF4-FFF2-40B4-BE49-F238E27FC236}">
                <a16:creationId xmlns:a16="http://schemas.microsoft.com/office/drawing/2014/main" id="{3476D5E0-D90B-16D6-6EC3-4ACDEA64DD1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76297" t="8521" r="745" b="9139"/>
          <a:stretch/>
        </p:blipFill>
        <p:spPr>
          <a:xfrm>
            <a:off x="6092998" y="876688"/>
            <a:ext cx="701227" cy="16561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"/>
          <p:cNvSpPr txBox="1"/>
          <p:nvPr/>
        </p:nvSpPr>
        <p:spPr>
          <a:xfrm>
            <a:off x="57248" y="80730"/>
            <a:ext cx="1746151" cy="267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38" b="1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Supplementary</a:t>
            </a:r>
            <a:r>
              <a:rPr lang="es-ES" sz="1138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figure 4. </a:t>
            </a:r>
            <a:endParaRPr sz="1138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245788" y="523861"/>
            <a:ext cx="1100998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38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</a:t>
            </a:r>
            <a:endParaRPr sz="113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4"/>
          <p:cNvSpPr txBox="1"/>
          <p:nvPr/>
        </p:nvSpPr>
        <p:spPr>
          <a:xfrm>
            <a:off x="3731310" y="595973"/>
            <a:ext cx="1100998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38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</a:t>
            </a:r>
            <a:endParaRPr sz="113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1" name="Google Shape;161;p4"/>
          <p:cNvGrpSpPr/>
          <p:nvPr/>
        </p:nvGrpSpPr>
        <p:grpSpPr>
          <a:xfrm>
            <a:off x="108295" y="791307"/>
            <a:ext cx="3065959" cy="3424041"/>
            <a:chOff x="333375" y="731519"/>
            <a:chExt cx="4866755" cy="4975807"/>
          </a:xfrm>
        </p:grpSpPr>
        <p:pic>
          <p:nvPicPr>
            <p:cNvPr id="162" name="Google Shape;162;p4"/>
            <p:cNvPicPr preferRelativeResize="0"/>
            <p:nvPr/>
          </p:nvPicPr>
          <p:blipFill rotWithShape="1">
            <a:blip r:embed="rId3">
              <a:alphaModFix/>
            </a:blip>
            <a:srcRect t="3969" r="18384"/>
            <a:stretch/>
          </p:blipFill>
          <p:spPr>
            <a:xfrm>
              <a:off x="333375" y="731519"/>
              <a:ext cx="4604385" cy="49758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Google Shape;163;p4"/>
            <p:cNvSpPr txBox="1"/>
            <p:nvPr/>
          </p:nvSpPr>
          <p:spPr>
            <a:xfrm>
              <a:off x="4564047" y="946206"/>
              <a:ext cx="636083" cy="3693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" name="Google Shape;167;p4">
            <a:extLst>
              <a:ext uri="{FF2B5EF4-FFF2-40B4-BE49-F238E27FC236}">
                <a16:creationId xmlns:a16="http://schemas.microsoft.com/office/drawing/2014/main" id="{8E43B23E-20F9-8BAD-79DF-8B2497026C04}"/>
              </a:ext>
            </a:extLst>
          </p:cNvPr>
          <p:cNvGrpSpPr/>
          <p:nvPr/>
        </p:nvGrpSpPr>
        <p:grpSpPr>
          <a:xfrm>
            <a:off x="3315020" y="1802620"/>
            <a:ext cx="3434685" cy="2339572"/>
            <a:chOff x="3571954" y="6574508"/>
            <a:chExt cx="3434685" cy="2339572"/>
          </a:xfrm>
        </p:grpSpPr>
        <p:grpSp>
          <p:nvGrpSpPr>
            <p:cNvPr id="11" name="Google Shape;168;p4">
              <a:extLst>
                <a:ext uri="{FF2B5EF4-FFF2-40B4-BE49-F238E27FC236}">
                  <a16:creationId xmlns:a16="http://schemas.microsoft.com/office/drawing/2014/main" id="{973FDE98-59E6-14E4-776C-E322233692EA}"/>
                </a:ext>
              </a:extLst>
            </p:cNvPr>
            <p:cNvGrpSpPr/>
            <p:nvPr/>
          </p:nvGrpSpPr>
          <p:grpSpPr>
            <a:xfrm>
              <a:off x="3571954" y="6574508"/>
              <a:ext cx="3434685" cy="2339572"/>
              <a:chOff x="3571954" y="6574508"/>
              <a:chExt cx="3434685" cy="2339572"/>
            </a:xfrm>
          </p:grpSpPr>
          <p:pic>
            <p:nvPicPr>
              <p:cNvPr id="13" name="Google Shape;169;p4">
                <a:extLst>
                  <a:ext uri="{FF2B5EF4-FFF2-40B4-BE49-F238E27FC236}">
                    <a16:creationId xmlns:a16="http://schemas.microsoft.com/office/drawing/2014/main" id="{E1253D7A-6FF5-7C6B-071A-C56E8762AD0A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5156912" y="6586460"/>
                <a:ext cx="1849727" cy="23276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" name="Google Shape;170;p4">
                <a:extLst>
                  <a:ext uri="{FF2B5EF4-FFF2-40B4-BE49-F238E27FC236}">
                    <a16:creationId xmlns:a16="http://schemas.microsoft.com/office/drawing/2014/main" id="{62DF3ECA-8703-4BFE-D557-F691D4B9F2A1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/>
              </a:blip>
              <a:srcRect l="28955" b="124"/>
              <a:stretch/>
            </p:blipFill>
            <p:spPr>
              <a:xfrm>
                <a:off x="3571954" y="6574508"/>
                <a:ext cx="1765036" cy="232762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" name="Google Shape;171;p4">
              <a:extLst>
                <a:ext uri="{FF2B5EF4-FFF2-40B4-BE49-F238E27FC236}">
                  <a16:creationId xmlns:a16="http://schemas.microsoft.com/office/drawing/2014/main" id="{577F4CDE-70D9-24E3-7CDE-D5E717C97E0C}"/>
                </a:ext>
              </a:extLst>
            </p:cNvPr>
            <p:cNvSpPr txBox="1"/>
            <p:nvPr/>
          </p:nvSpPr>
          <p:spPr>
            <a:xfrm>
              <a:off x="3685823" y="6604388"/>
              <a:ext cx="151071" cy="193001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" name="Google Shape;159;p4">
            <a:extLst>
              <a:ext uri="{FF2B5EF4-FFF2-40B4-BE49-F238E27FC236}">
                <a16:creationId xmlns:a16="http://schemas.microsoft.com/office/drawing/2014/main" id="{D617FC3C-1224-E10B-49AF-6C44F4AB3699}"/>
              </a:ext>
            </a:extLst>
          </p:cNvPr>
          <p:cNvSpPr txBox="1"/>
          <p:nvPr/>
        </p:nvSpPr>
        <p:spPr>
          <a:xfrm>
            <a:off x="245787" y="4548374"/>
            <a:ext cx="1100998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38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</a:t>
            </a:r>
            <a:endParaRPr sz="113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p4"/>
          <p:cNvPicPr preferRelativeResize="0"/>
          <p:nvPr/>
        </p:nvPicPr>
        <p:blipFill rotWithShape="1">
          <a:blip r:embed="rId3">
            <a:alphaModFix/>
          </a:blip>
          <a:srcRect l="81615" t="50876" r="6368" b="33114"/>
          <a:stretch/>
        </p:blipFill>
        <p:spPr>
          <a:xfrm>
            <a:off x="3090033" y="1037171"/>
            <a:ext cx="677934" cy="82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61067" y="2037184"/>
            <a:ext cx="1151841" cy="47728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59;p4">
            <a:extLst>
              <a:ext uri="{FF2B5EF4-FFF2-40B4-BE49-F238E27FC236}">
                <a16:creationId xmlns:a16="http://schemas.microsoft.com/office/drawing/2014/main" id="{79523031-9864-4F8D-6760-04AA1D2ACDFC}"/>
              </a:ext>
            </a:extLst>
          </p:cNvPr>
          <p:cNvSpPr txBox="1"/>
          <p:nvPr/>
        </p:nvSpPr>
        <p:spPr>
          <a:xfrm>
            <a:off x="245787" y="7250435"/>
            <a:ext cx="1100998" cy="267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38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</a:t>
            </a:r>
            <a:endParaRPr sz="113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5F27E83-6D0B-C095-6E9A-2D0F02AF4E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48" y="4815820"/>
            <a:ext cx="3845125" cy="2254542"/>
          </a:xfrm>
          <a:prstGeom prst="rect">
            <a:avLst/>
          </a:prstGeom>
        </p:spPr>
      </p:pic>
      <p:pic>
        <p:nvPicPr>
          <p:cNvPr id="15" name="Imagen 14" descr="Diagrama&#10;&#10;Descripción generada automáticamente">
            <a:extLst>
              <a:ext uri="{FF2B5EF4-FFF2-40B4-BE49-F238E27FC236}">
                <a16:creationId xmlns:a16="http://schemas.microsoft.com/office/drawing/2014/main" id="{D0646780-0EE0-F1C2-78CC-EB0DDC4541E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1939" t="4602" r="8727" b="10301"/>
          <a:stretch/>
        </p:blipFill>
        <p:spPr>
          <a:xfrm>
            <a:off x="548719" y="7337808"/>
            <a:ext cx="3971163" cy="244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18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"/>
          <p:cNvSpPr txBox="1"/>
          <p:nvPr/>
        </p:nvSpPr>
        <p:spPr>
          <a:xfrm>
            <a:off x="12404" y="51834"/>
            <a:ext cx="1731336" cy="267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38" b="1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Supplementary</a:t>
            </a:r>
            <a:r>
              <a:rPr lang="es-ES" sz="1138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Figure 5. </a:t>
            </a:r>
            <a:endParaRPr sz="1138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59;p4">
            <a:extLst>
              <a:ext uri="{FF2B5EF4-FFF2-40B4-BE49-F238E27FC236}">
                <a16:creationId xmlns:a16="http://schemas.microsoft.com/office/drawing/2014/main" id="{57EE6194-51AF-0017-1524-C3EA5F4E6AE0}"/>
              </a:ext>
            </a:extLst>
          </p:cNvPr>
          <p:cNvSpPr txBox="1"/>
          <p:nvPr/>
        </p:nvSpPr>
        <p:spPr>
          <a:xfrm>
            <a:off x="254748" y="523861"/>
            <a:ext cx="1100998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38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</a:t>
            </a:r>
            <a:endParaRPr sz="113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58;p4">
            <a:extLst>
              <a:ext uri="{FF2B5EF4-FFF2-40B4-BE49-F238E27FC236}">
                <a16:creationId xmlns:a16="http://schemas.microsoft.com/office/drawing/2014/main" id="{DAC89F4D-F4EA-231D-50DF-4F994DE4AF96}"/>
              </a:ext>
            </a:extLst>
          </p:cNvPr>
          <p:cNvSpPr txBox="1"/>
          <p:nvPr/>
        </p:nvSpPr>
        <p:spPr>
          <a:xfrm>
            <a:off x="478412" y="3877937"/>
            <a:ext cx="1100998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38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</a:t>
            </a:r>
            <a:endParaRPr sz="113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D638E11-886B-7393-BF0B-D3A391C27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194" y="4186154"/>
            <a:ext cx="4517317" cy="204007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7DC931FD-F7FB-D07D-876E-EAA3196CDE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0554"/>
          <a:stretch/>
        </p:blipFill>
        <p:spPr>
          <a:xfrm>
            <a:off x="3369570" y="958787"/>
            <a:ext cx="2597445" cy="2395310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8E72ED3C-F81C-10BD-B06A-161C39C4653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3307" r="24152"/>
          <a:stretch/>
        </p:blipFill>
        <p:spPr>
          <a:xfrm>
            <a:off x="721760" y="958787"/>
            <a:ext cx="2647810" cy="2407947"/>
          </a:xfrm>
          <a:prstGeom prst="rect">
            <a:avLst/>
          </a:prstGeom>
        </p:spPr>
      </p:pic>
      <p:sp>
        <p:nvSpPr>
          <p:cNvPr id="3" name="Google Shape;158;p4">
            <a:extLst>
              <a:ext uri="{FF2B5EF4-FFF2-40B4-BE49-F238E27FC236}">
                <a16:creationId xmlns:a16="http://schemas.microsoft.com/office/drawing/2014/main" id="{8FD50102-793B-A0DA-FB37-B3E4AA3C9992}"/>
              </a:ext>
            </a:extLst>
          </p:cNvPr>
          <p:cNvSpPr txBox="1"/>
          <p:nvPr/>
        </p:nvSpPr>
        <p:spPr>
          <a:xfrm>
            <a:off x="2133962" y="3877937"/>
            <a:ext cx="1100998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38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</a:t>
            </a:r>
            <a:endParaRPr sz="113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1799801-04F5-F87C-7D55-41A2F01DE0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6" y="4371973"/>
            <a:ext cx="1518540" cy="1668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269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>
          <a:extLst>
            <a:ext uri="{FF2B5EF4-FFF2-40B4-BE49-F238E27FC236}">
              <a16:creationId xmlns:a16="http://schemas.microsoft.com/office/drawing/2014/main" id="{30762482-A5B3-12DC-9C88-C92E4DE7E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">
            <a:extLst>
              <a:ext uri="{FF2B5EF4-FFF2-40B4-BE49-F238E27FC236}">
                <a16:creationId xmlns:a16="http://schemas.microsoft.com/office/drawing/2014/main" id="{4C4BDF57-FE7E-163D-01B0-AAFE823B3866}"/>
              </a:ext>
            </a:extLst>
          </p:cNvPr>
          <p:cNvSpPr txBox="1"/>
          <p:nvPr/>
        </p:nvSpPr>
        <p:spPr>
          <a:xfrm>
            <a:off x="57248" y="80730"/>
            <a:ext cx="1746151" cy="267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38" b="1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Supplementary</a:t>
            </a:r>
            <a:r>
              <a:rPr lang="es-ES" sz="1138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figure 6. </a:t>
            </a:r>
            <a:endParaRPr sz="1138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4">
            <a:extLst>
              <a:ext uri="{FF2B5EF4-FFF2-40B4-BE49-F238E27FC236}">
                <a16:creationId xmlns:a16="http://schemas.microsoft.com/office/drawing/2014/main" id="{CD824E73-3257-EEA5-6A9A-700F53932DA5}"/>
              </a:ext>
            </a:extLst>
          </p:cNvPr>
          <p:cNvSpPr txBox="1"/>
          <p:nvPr/>
        </p:nvSpPr>
        <p:spPr>
          <a:xfrm>
            <a:off x="245788" y="523861"/>
            <a:ext cx="1100998" cy="267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38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</a:t>
            </a:r>
            <a:endParaRPr sz="1138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4">
            <a:extLst>
              <a:ext uri="{FF2B5EF4-FFF2-40B4-BE49-F238E27FC236}">
                <a16:creationId xmlns:a16="http://schemas.microsoft.com/office/drawing/2014/main" id="{A76E7490-2940-D510-7D63-65D3D9B2EDB1}"/>
              </a:ext>
            </a:extLst>
          </p:cNvPr>
          <p:cNvSpPr txBox="1"/>
          <p:nvPr/>
        </p:nvSpPr>
        <p:spPr>
          <a:xfrm>
            <a:off x="3109010" y="513423"/>
            <a:ext cx="1100998" cy="2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38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</a:t>
            </a:r>
            <a:endParaRPr sz="1138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E403D9B4-57EA-04B1-48EB-36237E4F2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76" y="791266"/>
            <a:ext cx="2621721" cy="2221797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25EFBB79-FC01-3B64-EA1C-DC70BD0702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904" y="779499"/>
            <a:ext cx="2209095" cy="192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1000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E1C21CD3C320B4C858AC8A725B9149E" ma:contentTypeVersion="4" ma:contentTypeDescription="Crear nuevo documento." ma:contentTypeScope="" ma:versionID="a6e770d6338c79a52908f575a47eb96b">
  <xsd:schema xmlns:xsd="http://www.w3.org/2001/XMLSchema" xmlns:xs="http://www.w3.org/2001/XMLSchema" xmlns:p="http://schemas.microsoft.com/office/2006/metadata/properties" xmlns:ns2="e4a8ae28-df9c-4cac-8746-fa63b1ee4bd1" targetNamespace="http://schemas.microsoft.com/office/2006/metadata/properties" ma:root="true" ma:fieldsID="a9b4d5a7b4a24ebbbd0ee9d2b0b2453b" ns2:_="">
    <xsd:import namespace="e4a8ae28-df9c-4cac-8746-fa63b1ee4b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a8ae28-df9c-4cac-8746-fa63b1ee4b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43031C-802E-4F80-AB8B-D6066FF246D8}">
  <ds:schemaRefs>
    <ds:schemaRef ds:uri="http://www.w3.org/XML/1998/namespace"/>
    <ds:schemaRef ds:uri="http://schemas.microsoft.com/office/2006/documentManagement/types"/>
    <ds:schemaRef ds:uri="e4a8ae28-df9c-4cac-8746-fa63b1ee4bd1"/>
    <ds:schemaRef ds:uri="http://schemas.microsoft.com/office/infopath/2007/PartnerControls"/>
    <ds:schemaRef ds:uri="http://purl.org/dc/elements/1.1/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E4AAA52-0261-4DFA-8DF2-064E0E3BCC8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9BA771-6EBE-462C-B56E-4E226FC9CE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a8ae28-df9c-4cac-8746-fa63b1ee4b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245</Words>
  <Application>Microsoft Office PowerPoint</Application>
  <PresentationFormat>A4 (210 x 297 mm)</PresentationFormat>
  <Paragraphs>60</Paragraphs>
  <Slides>6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Lucia Gutierrez Chamorro</dc:creator>
  <cp:lastModifiedBy>Eudald Felip</cp:lastModifiedBy>
  <cp:revision>15</cp:revision>
  <cp:lastPrinted>2025-01-15T15:07:47Z</cp:lastPrinted>
  <dcterms:created xsi:type="dcterms:W3CDTF">2022-12-14T11:33:23Z</dcterms:created>
  <dcterms:modified xsi:type="dcterms:W3CDTF">2025-01-15T22:05:14Z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0x010100EE1C21CD3C320B4C858AC8A725B9149E</vt:lpwstr>
  </property>
</Properties>
</file>