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34448-D9FF-AAB6-F640-BE17105F3A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CEB345-5EC8-0299-F63C-F46A1BA7FC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01B09-1A69-EC91-E1E9-9478C9F15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E1698-8E73-FF97-19DF-4451E2558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C8780-F6F5-B3C9-4C60-0CABCB4E1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856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29F31-CAAF-8E1E-5808-BBF867196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482BD1-632E-215B-36EE-B070EC985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5FEB6-387C-0A1D-67C0-807E09AE4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6C64F-9173-49C6-E066-3EF4DDDEF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96529-8B66-8BF1-C75D-4B6B46560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3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34B8DF-556C-7DDD-B806-DF7E5B9CAD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6C718D-4F1D-7AB8-09AF-873D1D40A3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BE2F9-3CA4-C3FD-A85A-FD5B67055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D2A7A-B1BA-E7AA-09DB-C2DD772AE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63BDD-64DB-EDF4-6DF8-D502C6170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74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26E00-15C0-5985-0851-456F18A2C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655EE-EC1D-3976-77BC-FA65911316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59315-D4CA-E498-BBCB-1F8BA0B1F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04BEF-A88A-EDBB-087A-5F1C4E628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F73E8-6F48-9A82-941C-9D3FED425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5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3F717-5E00-85C4-F6B7-3DC2258AA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13C9A-790F-C328-1F69-3B29A0C5F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A17FF-3BB9-29B7-9E40-FF51A81DD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A174F-58A3-A682-BBC3-E359873E1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2320A-B41B-3367-F423-0D1EEC9AD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89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85315-F068-44DF-D0AF-3E606AF9A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072B7-FD50-D4EC-793C-FAC322BFC8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7DE936-C79F-5A46-E002-D95D710F30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5FA63-5BE1-5B6F-3E4A-172FCAA3F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4F46F-634C-F18F-D284-160E9601F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6620C-8A8F-7BD3-7DDD-1AA80D948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7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D56B7-4FE7-88BE-7B99-F174F81D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AD2CF-2DCE-237E-AB17-50FFCF593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616464-286F-AF1D-2EDE-3524931094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00FC9B-0BD1-C201-1AFC-9D43274DA5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8719AA-BA5C-6482-DAA0-0049A9159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1E47CA-43EB-CEC9-C16A-FB8B31B0F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87FD98-529F-352A-FDE2-4C0FAA167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C5B578-28D8-B146-FFAD-DFF4B3A02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3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2B3B1-7735-917A-665B-04EE7CBC3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C1E8E7-B1EE-DD45-0792-0EA534651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A145E3-2084-60B8-DCB4-B95770521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B7E2A9-A7CD-8EB9-11F6-4CE1B8BC7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9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F1031A-7597-EE23-F48C-8BB429066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678FC-D8B9-86A4-3855-618867518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F46C92-3AEC-32A9-16BA-4AF4B1DE6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04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78C85-B4A2-C60A-4754-38309D586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ABC05-E2AD-4007-6E02-BB83C0B4B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546D1B-63B4-78B8-FE53-26901C330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3D92D1-9D25-0A81-C945-10929BF79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E70432-CBE4-60F8-A4B3-7244C5446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203418-7928-5EE2-0B98-4A5792DAC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66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DDBE-B64C-43BC-69C2-0B701674E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0F07E6-784C-2E17-4013-1BBD3B5580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D5C194-6372-C997-97D1-A11830504D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B0657B-40C8-DF1E-8788-C01710123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1674F1-29DB-A9EE-CDAC-7A467C68B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F37A5-CDBC-576C-36AF-AFF5390AB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8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0E6634-1BF6-6473-4E5D-EF80BC25B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A03885-7AC7-38BC-EDF3-2540A8C60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14C99-7762-2C83-0AE6-908023A287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EC3BC6-5C7B-43CA-83FC-6C039DFB190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90CDA0-0EAC-550A-8899-7CB9B116F0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A3C25-7130-AC3E-6411-75B20B337D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8823D4-1774-43F8-A1C4-7ECA7AD39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8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7B8427E-BC78-8A61-7A8D-E0A26E0B5345}"/>
              </a:ext>
            </a:extLst>
          </p:cNvPr>
          <p:cNvGrpSpPr>
            <a:grpSpLocks/>
          </p:cNvGrpSpPr>
          <p:nvPr/>
        </p:nvGrpSpPr>
        <p:grpSpPr>
          <a:xfrm>
            <a:off x="944792" y="916757"/>
            <a:ext cx="10302415" cy="5024486"/>
            <a:chOff x="124358" y="-10162"/>
            <a:chExt cx="5739598" cy="279875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BC2AFB9-CF48-147E-228F-79794954002D}"/>
                </a:ext>
              </a:extLst>
            </p:cNvPr>
            <p:cNvGrpSpPr/>
            <p:nvPr/>
          </p:nvGrpSpPr>
          <p:grpSpPr>
            <a:xfrm>
              <a:off x="129654" y="-10162"/>
              <a:ext cx="5734302" cy="2762252"/>
              <a:chOff x="129654" y="-10162"/>
              <a:chExt cx="5734302" cy="2762252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F79DD94-D5C5-835D-447D-52587440C5B2}"/>
                  </a:ext>
                </a:extLst>
              </p:cNvPr>
              <p:cNvGrpSpPr/>
              <p:nvPr/>
            </p:nvGrpSpPr>
            <p:grpSpPr>
              <a:xfrm>
                <a:off x="129654" y="-10162"/>
                <a:ext cx="5734302" cy="2762252"/>
                <a:chOff x="0" y="-10162"/>
                <a:chExt cx="5734302" cy="2762252"/>
              </a:xfrm>
            </p:grpSpPr>
            <p:pic>
              <p:nvPicPr>
                <p:cNvPr id="13" name="Picture 12" descr="A picture containing fence&#10;&#10;Description automatically generated">
                  <a:extLst>
                    <a:ext uri="{FF2B5EF4-FFF2-40B4-BE49-F238E27FC236}">
                      <a16:creationId xmlns:a16="http://schemas.microsoft.com/office/drawing/2014/main" id="{4FAD1237-AF81-BD05-608F-8E18360D325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0"/>
                  <a:ext cx="2646045" cy="2752090"/>
                </a:xfrm>
                <a:prstGeom prst="rect">
                  <a:avLst/>
                </a:prstGeom>
              </p:spPr>
            </p:pic>
            <p:pic>
              <p:nvPicPr>
                <p:cNvPr id="14" name="Picture 13" descr="A picture containing basketball, fence&#10;&#10;Description automatically generated">
                  <a:extLst>
                    <a:ext uri="{FF2B5EF4-FFF2-40B4-BE49-F238E27FC236}">
                      <a16:creationId xmlns:a16="http://schemas.microsoft.com/office/drawing/2014/main" id="{7DAC81A7-9D82-83BE-ABFE-B206DE8940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99712" y="-10162"/>
                  <a:ext cx="2434590" cy="2752090"/>
                </a:xfrm>
                <a:prstGeom prst="rect">
                  <a:avLst/>
                </a:prstGeom>
              </p:spPr>
            </p:pic>
          </p:grpSp>
          <p:sp>
            <p:nvSpPr>
              <p:cNvPr id="9" name="Text Box 2">
                <a:extLst>
                  <a:ext uri="{FF2B5EF4-FFF2-40B4-BE49-F238E27FC236}">
                    <a16:creationId xmlns:a16="http://schemas.microsoft.com/office/drawing/2014/main" id="{BF5D3964-E010-68AE-B32B-02A601AA59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9654" y="0"/>
                <a:ext cx="320675" cy="27940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4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a)</a:t>
                </a:r>
              </a:p>
            </p:txBody>
          </p:sp>
          <p:sp>
            <p:nvSpPr>
              <p:cNvPr id="10" name="Text Box 2">
                <a:extLst>
                  <a:ext uri="{FF2B5EF4-FFF2-40B4-BE49-F238E27FC236}">
                    <a16:creationId xmlns:a16="http://schemas.microsoft.com/office/drawing/2014/main" id="{FAB39676-5A35-4DD7-EF10-3C6668DC21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5718" y="-10162"/>
                <a:ext cx="320675" cy="2863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4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b)</a:t>
                </a:r>
              </a:p>
            </p:txBody>
          </p:sp>
        </p:grpSp>
        <p:pic>
          <p:nvPicPr>
            <p:cNvPr id="6" name="Picture 5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CD5B4889-0035-DEF1-E424-14AC814191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1386" y="2321531"/>
              <a:ext cx="431165" cy="418465"/>
            </a:xfrm>
            <a:prstGeom prst="rect">
              <a:avLst/>
            </a:prstGeom>
          </p:spPr>
        </p:pic>
        <p:pic>
          <p:nvPicPr>
            <p:cNvPr id="7" name="Picture 6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221C3065-B575-6277-4041-9F17E961F2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358" y="2370125"/>
              <a:ext cx="431165" cy="4184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7998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0032366-3D7C-614A-6611-FF1519A3165B}"/>
              </a:ext>
            </a:extLst>
          </p:cNvPr>
          <p:cNvGrpSpPr>
            <a:grpSpLocks noChangeAspect="1"/>
          </p:cNvGrpSpPr>
          <p:nvPr/>
        </p:nvGrpSpPr>
        <p:grpSpPr>
          <a:xfrm>
            <a:off x="836202" y="1506129"/>
            <a:ext cx="10750950" cy="4094277"/>
            <a:chOff x="0" y="0"/>
            <a:chExt cx="5930214" cy="225869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7AEB4F9-9F62-61CC-B793-58C14AC33FB5}"/>
                </a:ext>
              </a:extLst>
            </p:cNvPr>
            <p:cNvGrpSpPr/>
            <p:nvPr/>
          </p:nvGrpSpPr>
          <p:grpSpPr>
            <a:xfrm>
              <a:off x="0" y="0"/>
              <a:ext cx="5930214" cy="2258695"/>
              <a:chOff x="0" y="0"/>
              <a:chExt cx="5930214" cy="2258695"/>
            </a:xfrm>
          </p:grpSpPr>
          <p:pic>
            <p:nvPicPr>
              <p:cNvPr id="10" name="Picture 9" descr="A picture containing purple, accessory, decorated&#10;&#10;Description automatically generated">
                <a:extLst>
                  <a:ext uri="{FF2B5EF4-FFF2-40B4-BE49-F238E27FC236}">
                    <a16:creationId xmlns:a16="http://schemas.microsoft.com/office/drawing/2014/main" id="{FD55E3DE-AF4B-452A-6036-66D8F0753D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66" t="-1" r="3509" b="2772"/>
              <a:stretch/>
            </p:blipFill>
            <p:spPr bwMode="auto">
              <a:xfrm>
                <a:off x="0" y="0"/>
                <a:ext cx="2875280" cy="225869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1" name="Picture 10" descr="Chart, line chart&#10;&#10;Description automatically generated">
                <a:extLst>
                  <a:ext uri="{FF2B5EF4-FFF2-40B4-BE49-F238E27FC236}">
                    <a16:creationId xmlns:a16="http://schemas.microsoft.com/office/drawing/2014/main" id="{1F179497-242E-2A9E-B5A0-C9B8F91806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7" r="4191" b="6281"/>
              <a:stretch/>
            </p:blipFill>
            <p:spPr bwMode="auto">
              <a:xfrm>
                <a:off x="2970479" y="0"/>
                <a:ext cx="2959735" cy="223012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6" name="Text Box 211">
              <a:extLst>
                <a:ext uri="{FF2B5EF4-FFF2-40B4-BE49-F238E27FC236}">
                  <a16:creationId xmlns:a16="http://schemas.microsoft.com/office/drawing/2014/main" id="{AC9ACABD-1059-FC5B-C066-97C8097EE249}"/>
                </a:ext>
              </a:extLst>
            </p:cNvPr>
            <p:cNvSpPr txBox="1"/>
            <p:nvPr/>
          </p:nvSpPr>
          <p:spPr>
            <a:xfrm>
              <a:off x="0" y="0"/>
              <a:ext cx="457200" cy="3429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a)</a:t>
              </a:r>
            </a:p>
          </p:txBody>
        </p:sp>
        <p:sp>
          <p:nvSpPr>
            <p:cNvPr id="7" name="Text Box 212">
              <a:extLst>
                <a:ext uri="{FF2B5EF4-FFF2-40B4-BE49-F238E27FC236}">
                  <a16:creationId xmlns:a16="http://schemas.microsoft.com/office/drawing/2014/main" id="{CB2E9921-EE9B-50DD-BA0E-1132EC1C432A}"/>
                </a:ext>
              </a:extLst>
            </p:cNvPr>
            <p:cNvSpPr txBox="1"/>
            <p:nvPr/>
          </p:nvSpPr>
          <p:spPr>
            <a:xfrm>
              <a:off x="2949336" y="0"/>
              <a:ext cx="340918" cy="3429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2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9923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D448DEA-A470-42F4-F06E-3EE4775EA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33338"/>
            <a:ext cx="8591550" cy="679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B190E6A-7F2C-B811-66DC-60130BF6DD7B}"/>
              </a:ext>
            </a:extLst>
          </p:cNvPr>
          <p:cNvCxnSpPr/>
          <p:nvPr/>
        </p:nvCxnSpPr>
        <p:spPr>
          <a:xfrm>
            <a:off x="6286500" y="3000375"/>
            <a:ext cx="0" cy="86995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E485B57-9CCC-FB28-F67E-F2637CC3772A}"/>
              </a:ext>
            </a:extLst>
          </p:cNvPr>
          <p:cNvSpPr txBox="1"/>
          <p:nvPr/>
        </p:nvSpPr>
        <p:spPr>
          <a:xfrm>
            <a:off x="6504495" y="328052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~3.2 </a:t>
            </a:r>
            <a:r>
              <a:rPr lang="en-US" b="0" i="0" dirty="0">
                <a:solidFill>
                  <a:srgbClr val="1F1F1F"/>
                </a:solidFill>
                <a:effectLst/>
                <a:latin typeface="Google Sans"/>
              </a:rPr>
              <a:t>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313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11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Google Sans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Nicholas Beck</dc:creator>
  <cp:lastModifiedBy>Nicholas</cp:lastModifiedBy>
  <cp:revision>2</cp:revision>
  <dcterms:created xsi:type="dcterms:W3CDTF">2024-11-18T21:50:18Z</dcterms:created>
  <dcterms:modified xsi:type="dcterms:W3CDTF">2025-02-24T21:06:07Z</dcterms:modified>
</cp:coreProperties>
</file>