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4BE7F7-1D3F-F526-5110-BB342014E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E91B9FB-30AF-D8EC-C395-1B73C0F07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2F9A01-61FF-6210-15FE-C32CA810E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7926FC-F9DB-A73C-1C97-189A8BB58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CC0307-54B3-776D-D489-6C1028043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9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B579C5-D147-30F7-8285-2FC9B6644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DA4E74-4400-55B7-F3AB-A454C2D8C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08AFD1-C4AD-944D-8D20-53F139078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5E2C43-C9D1-59B9-5755-E50FD6CD8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7D7F10-36E9-D6DE-E624-65C18F83D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012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54DFCF-7490-9C8C-A3C0-3FBE4BDDAC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462041-8EAC-DDBB-BAF8-129263D99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8C1612-7C2E-15D7-797A-9A00E07E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B7DEC3-095B-2EB3-0BD0-EE091ADB5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8C6E4B-169A-A3B6-9C4B-B9A1F33C4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3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1D625E-DF62-D32C-C80E-49E843C01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1AF42A-C92F-F5BD-DB66-526BA3FCA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51F89F-E5D0-2AB7-5B60-36472B5E3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F9CD20-F143-7257-B9CE-BFAFB27C3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5F6483-D7F5-2D8B-AB7B-9F44EF49C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4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330253-E138-32C8-D718-018A8D5C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C2F024-3FCF-2E75-2E60-D82052837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0EA837-1675-7F52-9DD3-1CA1E6ED0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411C3E-DF27-0500-CBD5-CE799CFB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AD1FDA-A5AA-2FA6-BB43-F8EB30899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37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F48027-4CD9-2C87-5C75-A4E9DEB31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0470CF-24A8-3C85-2C95-C3CCFA7112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06162E5-482E-3A18-BC5C-584A6A96B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8E823C-2E3B-271D-9578-7BAE7A262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8432F8-AA2E-F5AF-E6C8-9FF21BF20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AAECD9-009A-3599-CCBB-358971FC8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21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2B9E46-39D0-5EEE-CAE0-7AFA1DF9A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B7134D-C265-62B6-DC94-2BE4360F97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7E6F80-6D78-8EFD-CF9A-7E93EE6B2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71BF570-F8A7-8667-83C0-583175722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7F663D2-8D4C-E240-0FE7-246F8A629A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B868B7-2A69-ED31-B24D-0A2173A12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40D90E-DDA8-5543-1AE2-3642FFCDC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E9945E7-7C28-441F-85B3-D53BA0271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27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C6A0A-5E1D-CE65-0FB9-B05FBCF4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517605-B8B0-14FF-2756-386462A33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715A29B-0077-9965-2AC1-8AB30E63C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79F35C-CE91-C0F4-3B80-E8A5F0783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49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A412E78-15B5-87F1-E9CB-955207F3F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DA214F-E6FC-026C-7B2C-27CAFEED4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5400A7-0ABE-9EFF-6242-B96C42B9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4B7F20-26AD-A806-41D2-196066EF8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FEFEE4-851E-8D32-C920-15121AE9A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EFFB5C-8748-1CB0-E30A-6BFAEFC301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EECFD1-DC2A-5E9B-9B2D-BC7988C48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96FA54-723A-1E59-5BBD-4CFD9D5BC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F3D308-3CD2-B55B-D282-7833A971B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86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615C33-2E23-8021-D0EE-D590BBA6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21F1830-9DBD-0A90-6783-78CB46E54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2FA7F6-ED23-29FB-95D9-266CF5B74F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D76357-296C-C37B-2AC5-45DE44D0F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2195DB-3A92-4546-0F8F-58C3FCF37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9B7F83-6E91-646E-D5E0-31BF3ED1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C761B96-F1C3-1D6B-0183-8CDCB6FC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0B7869-1EA9-71E4-04A8-949B0B1CA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9D3B06-5691-A488-4B6A-CF5434CAF9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E00DB-289D-442C-81F4-A7C089947D20}" type="datetimeFigureOut">
              <a:rPr lang="zh-CN" altLang="en-US" smtClean="0"/>
              <a:t>2024/11/28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F8210E-3F54-E5BE-C602-74AA288CC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F1C8B1-6BAA-09D4-45F1-68F9280F78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ED7FA-0824-4B07-9718-EF4A2463D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9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349AD9F-066A-573D-B461-C7A75A678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15155" r="74027" b="33455"/>
          <a:stretch/>
        </p:blipFill>
        <p:spPr>
          <a:xfrm>
            <a:off x="5007428" y="1446331"/>
            <a:ext cx="2177143" cy="521762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B18667-8034-C59D-95D9-5AFF6DB378D6}"/>
              </a:ext>
            </a:extLst>
          </p:cNvPr>
          <p:cNvSpPr txBox="1"/>
          <p:nvPr/>
        </p:nvSpPr>
        <p:spPr>
          <a:xfrm>
            <a:off x="7184571" y="492224"/>
            <a:ext cx="27183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YEASEN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20350ES72</a:t>
            </a:r>
          </a:p>
          <a:p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GoldBand Plus 3-color Regular Range Protein Marker(8-180 kDa)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3255FB-AAF7-5318-1BE1-9F65F75336BB}"/>
              </a:ext>
            </a:extLst>
          </p:cNvPr>
          <p:cNvSpPr txBox="1"/>
          <p:nvPr/>
        </p:nvSpPr>
        <p:spPr>
          <a:xfrm>
            <a:off x="3281148" y="634871"/>
            <a:ext cx="28333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Proteintech</a:t>
            </a:r>
          </a:p>
          <a:p>
            <a:r>
              <a:rPr lang="en-US" altLang="zh-CN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PL00003</a:t>
            </a:r>
            <a:endParaRPr lang="en-US" altLang="zh-CN" sz="14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Extra Range </a:t>
            </a:r>
            <a:r>
              <a:rPr lang="en-US" altLang="zh-CN" sz="1400" b="0" i="0" dirty="0" err="1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Prestained</a:t>
            </a:r>
            <a:r>
              <a:rPr lang="en-US" altLang="zh-CN" sz="14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Protein Marker</a:t>
            </a:r>
            <a:r>
              <a:rPr lang="en-US" altLang="zh-CN" sz="1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(10-310kDa)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23862B-FC65-5A90-8262-3B080947AA30}"/>
              </a:ext>
            </a:extLst>
          </p:cNvPr>
          <p:cNvSpPr txBox="1"/>
          <p:nvPr/>
        </p:nvSpPr>
        <p:spPr>
          <a:xfrm>
            <a:off x="4223717" y="1859901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C0CD919-7794-293D-25D3-6AA8FB08F908}"/>
              </a:ext>
            </a:extLst>
          </p:cNvPr>
          <p:cNvCxnSpPr>
            <a:cxnSpLocks/>
          </p:cNvCxnSpPr>
          <p:nvPr/>
        </p:nvCxnSpPr>
        <p:spPr>
          <a:xfrm>
            <a:off x="4677628" y="2013790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EE19EFAF-6CB6-7D26-D18E-6A216A0393A8}"/>
              </a:ext>
            </a:extLst>
          </p:cNvPr>
          <p:cNvSpPr txBox="1"/>
          <p:nvPr/>
        </p:nvSpPr>
        <p:spPr>
          <a:xfrm>
            <a:off x="4223717" y="2062607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754B633-38F4-D3A6-66EA-5C44B7F29E71}"/>
              </a:ext>
            </a:extLst>
          </p:cNvPr>
          <p:cNvCxnSpPr>
            <a:cxnSpLocks/>
          </p:cNvCxnSpPr>
          <p:nvPr/>
        </p:nvCxnSpPr>
        <p:spPr>
          <a:xfrm>
            <a:off x="4677687" y="2216496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A5731907-EB69-2632-1587-8461CAE02209}"/>
              </a:ext>
            </a:extLst>
          </p:cNvPr>
          <p:cNvSpPr txBox="1"/>
          <p:nvPr/>
        </p:nvSpPr>
        <p:spPr>
          <a:xfrm>
            <a:off x="4223717" y="241920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A2FEEDE-3EF5-791B-D332-A52FC3E753AB}"/>
              </a:ext>
            </a:extLst>
          </p:cNvPr>
          <p:cNvCxnSpPr>
            <a:cxnSpLocks/>
          </p:cNvCxnSpPr>
          <p:nvPr/>
        </p:nvCxnSpPr>
        <p:spPr>
          <a:xfrm>
            <a:off x="4677687" y="2573089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EDA1728D-2314-737E-C254-90BB664C4209}"/>
              </a:ext>
            </a:extLst>
          </p:cNvPr>
          <p:cNvSpPr txBox="1"/>
          <p:nvPr/>
        </p:nvSpPr>
        <p:spPr>
          <a:xfrm>
            <a:off x="4223717" y="278923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13D321B-41CA-127C-4116-70D6438CC1CE}"/>
              </a:ext>
            </a:extLst>
          </p:cNvPr>
          <p:cNvCxnSpPr>
            <a:cxnSpLocks/>
          </p:cNvCxnSpPr>
          <p:nvPr/>
        </p:nvCxnSpPr>
        <p:spPr>
          <a:xfrm>
            <a:off x="4677687" y="2943119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5BE30548-26D3-82D5-B298-56EFC9589886}"/>
              </a:ext>
            </a:extLst>
          </p:cNvPr>
          <p:cNvSpPr txBox="1"/>
          <p:nvPr/>
        </p:nvSpPr>
        <p:spPr>
          <a:xfrm>
            <a:off x="4223717" y="3313147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312B52F-8ABE-03CB-0C32-8759467F7BFD}"/>
              </a:ext>
            </a:extLst>
          </p:cNvPr>
          <p:cNvCxnSpPr>
            <a:cxnSpLocks/>
          </p:cNvCxnSpPr>
          <p:nvPr/>
        </p:nvCxnSpPr>
        <p:spPr>
          <a:xfrm>
            <a:off x="4677687" y="3467036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01EAD6C-6B21-5AAC-A4FD-C61BC5809CF6}"/>
              </a:ext>
            </a:extLst>
          </p:cNvPr>
          <p:cNvSpPr txBox="1"/>
          <p:nvPr/>
        </p:nvSpPr>
        <p:spPr>
          <a:xfrm>
            <a:off x="4313485" y="542739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B314A20-F8BE-2216-891A-AB2891ABE080}"/>
              </a:ext>
            </a:extLst>
          </p:cNvPr>
          <p:cNvCxnSpPr>
            <a:cxnSpLocks/>
          </p:cNvCxnSpPr>
          <p:nvPr/>
        </p:nvCxnSpPr>
        <p:spPr>
          <a:xfrm>
            <a:off x="4677687" y="5581279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424A0A36-F7DB-867D-C170-ADD3DC2243CC}"/>
              </a:ext>
            </a:extLst>
          </p:cNvPr>
          <p:cNvSpPr txBox="1"/>
          <p:nvPr/>
        </p:nvSpPr>
        <p:spPr>
          <a:xfrm>
            <a:off x="4313485" y="373686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CA23755-AA3E-7CC0-4BB0-EBC1D7B9FAD8}"/>
              </a:ext>
            </a:extLst>
          </p:cNvPr>
          <p:cNvCxnSpPr>
            <a:cxnSpLocks/>
          </p:cNvCxnSpPr>
          <p:nvPr/>
        </p:nvCxnSpPr>
        <p:spPr>
          <a:xfrm>
            <a:off x="4640217" y="3890753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AA7A85B9-7AD1-A6F6-CD4C-5BE4269F2085}"/>
              </a:ext>
            </a:extLst>
          </p:cNvPr>
          <p:cNvSpPr txBox="1"/>
          <p:nvPr/>
        </p:nvSpPr>
        <p:spPr>
          <a:xfrm>
            <a:off x="4313485" y="4293325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DB976A8-E08D-5363-44E8-4FD6B6099876}"/>
              </a:ext>
            </a:extLst>
          </p:cNvPr>
          <p:cNvCxnSpPr>
            <a:cxnSpLocks/>
          </p:cNvCxnSpPr>
          <p:nvPr/>
        </p:nvCxnSpPr>
        <p:spPr>
          <a:xfrm>
            <a:off x="4677687" y="4447214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AED5D2CF-7834-56B0-DBE5-68EEA233009F}"/>
              </a:ext>
            </a:extLst>
          </p:cNvPr>
          <p:cNvSpPr txBox="1"/>
          <p:nvPr/>
        </p:nvSpPr>
        <p:spPr>
          <a:xfrm>
            <a:off x="4313485" y="4820078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0896A88-678F-87C5-8C83-7E8EA2C27896}"/>
              </a:ext>
            </a:extLst>
          </p:cNvPr>
          <p:cNvCxnSpPr>
            <a:cxnSpLocks/>
          </p:cNvCxnSpPr>
          <p:nvPr/>
        </p:nvCxnSpPr>
        <p:spPr>
          <a:xfrm>
            <a:off x="4677687" y="4973967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CACCFCC0-9C87-ACAF-63CA-C72492727881}"/>
              </a:ext>
            </a:extLst>
          </p:cNvPr>
          <p:cNvSpPr txBox="1"/>
          <p:nvPr/>
        </p:nvSpPr>
        <p:spPr>
          <a:xfrm>
            <a:off x="4313485" y="587570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41EFDD0-C699-FFF9-C62A-F18ACDCA1779}"/>
              </a:ext>
            </a:extLst>
          </p:cNvPr>
          <p:cNvCxnSpPr>
            <a:cxnSpLocks/>
          </p:cNvCxnSpPr>
          <p:nvPr/>
        </p:nvCxnSpPr>
        <p:spPr>
          <a:xfrm>
            <a:off x="4677687" y="6029596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25269A8E-C1AD-FFFF-5142-D0F4BDF3507F}"/>
              </a:ext>
            </a:extLst>
          </p:cNvPr>
          <p:cNvSpPr txBox="1"/>
          <p:nvPr/>
        </p:nvSpPr>
        <p:spPr>
          <a:xfrm>
            <a:off x="4313485" y="612100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9FF9418-E94B-5A55-CBE0-25172F38EF3A}"/>
              </a:ext>
            </a:extLst>
          </p:cNvPr>
          <p:cNvCxnSpPr>
            <a:cxnSpLocks/>
          </p:cNvCxnSpPr>
          <p:nvPr/>
        </p:nvCxnSpPr>
        <p:spPr>
          <a:xfrm>
            <a:off x="4677687" y="6274889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F8A62CF4-BF16-3ABF-7B6C-E73D5D3A160C}"/>
              </a:ext>
            </a:extLst>
          </p:cNvPr>
          <p:cNvSpPr txBox="1"/>
          <p:nvPr/>
        </p:nvSpPr>
        <p:spPr>
          <a:xfrm>
            <a:off x="4313485" y="6274888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9262295-7345-1B5B-51CF-DF636260F096}"/>
              </a:ext>
            </a:extLst>
          </p:cNvPr>
          <p:cNvCxnSpPr>
            <a:cxnSpLocks/>
          </p:cNvCxnSpPr>
          <p:nvPr/>
        </p:nvCxnSpPr>
        <p:spPr>
          <a:xfrm flipV="1">
            <a:off x="4670037" y="6281623"/>
            <a:ext cx="659482" cy="147154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7C4B8D31-6511-42D3-3341-9E9F903A6017}"/>
              </a:ext>
            </a:extLst>
          </p:cNvPr>
          <p:cNvSpPr txBox="1"/>
          <p:nvPr/>
        </p:nvSpPr>
        <p:spPr>
          <a:xfrm>
            <a:off x="7502120" y="2419199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72C9A66-04BB-E21A-4667-1EA6DE9E1DE6}"/>
              </a:ext>
            </a:extLst>
          </p:cNvPr>
          <p:cNvCxnSpPr>
            <a:cxnSpLocks/>
          </p:cNvCxnSpPr>
          <p:nvPr/>
        </p:nvCxnSpPr>
        <p:spPr>
          <a:xfrm>
            <a:off x="6857878" y="2576652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BB2EE5EB-244B-79DD-757F-18051537B82B}"/>
              </a:ext>
            </a:extLst>
          </p:cNvPr>
          <p:cNvSpPr txBox="1"/>
          <p:nvPr/>
        </p:nvSpPr>
        <p:spPr>
          <a:xfrm>
            <a:off x="7502120" y="2793289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127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CBB3938-39EC-9248-7A8B-0A5D69102BFC}"/>
              </a:ext>
            </a:extLst>
          </p:cNvPr>
          <p:cNvCxnSpPr>
            <a:cxnSpLocks/>
          </p:cNvCxnSpPr>
          <p:nvPr/>
        </p:nvCxnSpPr>
        <p:spPr>
          <a:xfrm>
            <a:off x="6854830" y="2950742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B35E49E4-65D7-ECA1-9E63-4F987C1924D6}"/>
              </a:ext>
            </a:extLst>
          </p:cNvPr>
          <p:cNvSpPr txBox="1"/>
          <p:nvPr/>
        </p:nvSpPr>
        <p:spPr>
          <a:xfrm>
            <a:off x="7502120" y="330958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DE84573-214C-D16F-97C4-70A3C0EE7651}"/>
              </a:ext>
            </a:extLst>
          </p:cNvPr>
          <p:cNvCxnSpPr>
            <a:cxnSpLocks/>
          </p:cNvCxnSpPr>
          <p:nvPr/>
        </p:nvCxnSpPr>
        <p:spPr>
          <a:xfrm>
            <a:off x="6859526" y="3467036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83100B0-8F3B-C093-9B6F-7248D45AD0E1}"/>
              </a:ext>
            </a:extLst>
          </p:cNvPr>
          <p:cNvSpPr txBox="1"/>
          <p:nvPr/>
        </p:nvSpPr>
        <p:spPr>
          <a:xfrm>
            <a:off x="7502120" y="399181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16A945C-65DF-A855-7C1E-388BE9BBE3E8}"/>
              </a:ext>
            </a:extLst>
          </p:cNvPr>
          <p:cNvCxnSpPr>
            <a:cxnSpLocks/>
          </p:cNvCxnSpPr>
          <p:nvPr/>
        </p:nvCxnSpPr>
        <p:spPr>
          <a:xfrm>
            <a:off x="6851782" y="4149272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7AF2D451-07FA-555B-6862-00616E4EAC65}"/>
              </a:ext>
            </a:extLst>
          </p:cNvPr>
          <p:cNvSpPr txBox="1"/>
          <p:nvPr/>
        </p:nvSpPr>
        <p:spPr>
          <a:xfrm>
            <a:off x="7502120" y="436590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0E2BEDA-EC67-004C-6394-17EECFD38B57}"/>
              </a:ext>
            </a:extLst>
          </p:cNvPr>
          <p:cNvCxnSpPr>
            <a:cxnSpLocks/>
          </p:cNvCxnSpPr>
          <p:nvPr/>
        </p:nvCxnSpPr>
        <p:spPr>
          <a:xfrm>
            <a:off x="6848734" y="4523362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1E246B1C-66D5-8EA6-9C28-E2C16D912799}"/>
              </a:ext>
            </a:extLst>
          </p:cNvPr>
          <p:cNvSpPr txBox="1"/>
          <p:nvPr/>
        </p:nvSpPr>
        <p:spPr>
          <a:xfrm>
            <a:off x="7502120" y="479023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B87EB4E2-FF66-179C-3798-39F9DA77B5FB}"/>
              </a:ext>
            </a:extLst>
          </p:cNvPr>
          <p:cNvCxnSpPr>
            <a:cxnSpLocks/>
          </p:cNvCxnSpPr>
          <p:nvPr/>
        </p:nvCxnSpPr>
        <p:spPr>
          <a:xfrm>
            <a:off x="6857878" y="4947692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C33C4A9F-21BD-2919-F38B-AA66AE40FDB9}"/>
              </a:ext>
            </a:extLst>
          </p:cNvPr>
          <p:cNvSpPr txBox="1"/>
          <p:nvPr/>
        </p:nvSpPr>
        <p:spPr>
          <a:xfrm>
            <a:off x="7502120" y="528131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2FAA4004-877A-DEDC-3057-830F62801995}"/>
              </a:ext>
            </a:extLst>
          </p:cNvPr>
          <p:cNvCxnSpPr>
            <a:cxnSpLocks/>
          </p:cNvCxnSpPr>
          <p:nvPr/>
        </p:nvCxnSpPr>
        <p:spPr>
          <a:xfrm>
            <a:off x="6845686" y="5438767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246FF9C8-9AEF-D38D-4B0B-D9621ACBD9C8}"/>
              </a:ext>
            </a:extLst>
          </p:cNvPr>
          <p:cNvSpPr txBox="1"/>
          <p:nvPr/>
        </p:nvSpPr>
        <p:spPr>
          <a:xfrm>
            <a:off x="7502120" y="581496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0E923D2-5A8C-EE2F-6952-1B913E2337B3}"/>
              </a:ext>
            </a:extLst>
          </p:cNvPr>
          <p:cNvCxnSpPr>
            <a:cxnSpLocks/>
          </p:cNvCxnSpPr>
          <p:nvPr/>
        </p:nvCxnSpPr>
        <p:spPr>
          <a:xfrm>
            <a:off x="6851782" y="5972417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54051DCE-B023-0B9C-E3C7-BA30998CE965}"/>
              </a:ext>
            </a:extLst>
          </p:cNvPr>
          <p:cNvSpPr txBox="1"/>
          <p:nvPr/>
        </p:nvSpPr>
        <p:spPr>
          <a:xfrm>
            <a:off x="7502120" y="602379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188EDC16-E367-DF6C-EAA2-82B8538F53D0}"/>
              </a:ext>
            </a:extLst>
          </p:cNvPr>
          <p:cNvCxnSpPr>
            <a:cxnSpLocks/>
          </p:cNvCxnSpPr>
          <p:nvPr/>
        </p:nvCxnSpPr>
        <p:spPr>
          <a:xfrm>
            <a:off x="6859526" y="6181245"/>
            <a:ext cx="659482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8C05F0D5-A0B2-C248-0218-18B0A56ED1B4}"/>
              </a:ext>
            </a:extLst>
          </p:cNvPr>
          <p:cNvSpPr txBox="1"/>
          <p:nvPr/>
        </p:nvSpPr>
        <p:spPr>
          <a:xfrm>
            <a:off x="7502120" y="6229869"/>
            <a:ext cx="364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1A2D6B1C-48F6-CDE3-4A21-1F0F097A4D50}"/>
              </a:ext>
            </a:extLst>
          </p:cNvPr>
          <p:cNvCxnSpPr>
            <a:cxnSpLocks/>
          </p:cNvCxnSpPr>
          <p:nvPr/>
        </p:nvCxnSpPr>
        <p:spPr>
          <a:xfrm>
            <a:off x="6867176" y="6201992"/>
            <a:ext cx="651832" cy="18533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330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49</Words>
  <Application>Microsoft Office PowerPoint</Application>
  <PresentationFormat>宽屏</PresentationFormat>
  <Paragraphs>28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sj zhou</dc:creator>
  <cp:lastModifiedBy>sj zhou</cp:lastModifiedBy>
  <cp:revision>5</cp:revision>
  <dcterms:created xsi:type="dcterms:W3CDTF">2024-11-28T12:13:35Z</dcterms:created>
  <dcterms:modified xsi:type="dcterms:W3CDTF">2024-11-28T12:32:20Z</dcterms:modified>
</cp:coreProperties>
</file>