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4"/>
  </p:notesMasterIdLst>
  <p:sldIdLst>
    <p:sldId id="326" r:id="rId2"/>
    <p:sldId id="331" r:id="rId3"/>
    <p:sldId id="333" r:id="rId4"/>
    <p:sldId id="318" r:id="rId5"/>
    <p:sldId id="311" r:id="rId6"/>
    <p:sldId id="320" r:id="rId7"/>
    <p:sldId id="321" r:id="rId8"/>
    <p:sldId id="322" r:id="rId9"/>
    <p:sldId id="323" r:id="rId10"/>
    <p:sldId id="324" r:id="rId11"/>
    <p:sldId id="329" r:id="rId12"/>
    <p:sldId id="325" r:id="rId1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4866" userDrawn="1">
          <p15:clr>
            <a:srgbClr val="A4A3A4"/>
          </p15:clr>
        </p15:guide>
        <p15:guide id="4" pos="2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2929FF"/>
    <a:srgbClr val="0202BC"/>
    <a:srgbClr val="FFF0C0"/>
    <a:srgbClr val="BACAE9"/>
    <a:srgbClr val="FFAFAC"/>
    <a:srgbClr val="F00202"/>
    <a:srgbClr val="7A81FF"/>
    <a:srgbClr val="76D6FF"/>
    <a:srgbClr val="F7D5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082" autoAdjust="0"/>
    <p:restoredTop sz="96098" autoAdjust="0"/>
  </p:normalViewPr>
  <p:slideViewPr>
    <p:cSldViewPr snapToGrid="0">
      <p:cViewPr varScale="1">
        <p:scale>
          <a:sx n="53" d="100"/>
          <a:sy n="53" d="100"/>
        </p:scale>
        <p:origin x="2404" y="60"/>
      </p:cViewPr>
      <p:guideLst>
        <p:guide orient="horz" pos="4866"/>
        <p:guide pos="2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aa-E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C0510-1036-4D58-ADAE-4AC778E36362}" type="datetimeFigureOut">
              <a:rPr lang="aa-ET" smtClean="0"/>
              <a:t>03/17/2025</a:t>
            </a:fld>
            <a:endParaRPr lang="aa-E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2200" y="1143000"/>
            <a:ext cx="21336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a-E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a-E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aa-E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C4B650-BE93-454A-9540-6E542678F48B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043539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76060-87DB-4AB9-ABD5-A5DDA099D95D}" type="datetimeFigureOut">
              <a:rPr lang="aa-ET" smtClean="0"/>
              <a:t>03/17/2025</a:t>
            </a:fld>
            <a:endParaRPr lang="aa-E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6A5AE-9821-4A2C-83E3-ED8CC96F163C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170927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76060-87DB-4AB9-ABD5-A5DDA099D95D}" type="datetimeFigureOut">
              <a:rPr lang="aa-ET" smtClean="0"/>
              <a:t>03/17/2025</a:t>
            </a:fld>
            <a:endParaRPr lang="aa-E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6A5AE-9821-4A2C-83E3-ED8CC96F163C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720362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76060-87DB-4AB9-ABD5-A5DDA099D95D}" type="datetimeFigureOut">
              <a:rPr lang="aa-ET" smtClean="0"/>
              <a:t>03/17/2025</a:t>
            </a:fld>
            <a:endParaRPr lang="aa-E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6A5AE-9821-4A2C-83E3-ED8CC96F163C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827267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76060-87DB-4AB9-ABD5-A5DDA099D95D}" type="datetimeFigureOut">
              <a:rPr lang="aa-ET" smtClean="0"/>
              <a:t>03/17/2025</a:t>
            </a:fld>
            <a:endParaRPr lang="aa-E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6A5AE-9821-4A2C-83E3-ED8CC96F163C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1510440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76060-87DB-4AB9-ABD5-A5DDA099D95D}" type="datetimeFigureOut">
              <a:rPr lang="aa-ET" smtClean="0"/>
              <a:t>03/17/2025</a:t>
            </a:fld>
            <a:endParaRPr lang="aa-E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6A5AE-9821-4A2C-83E3-ED8CC96F163C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019523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76060-87DB-4AB9-ABD5-A5DDA099D95D}" type="datetimeFigureOut">
              <a:rPr lang="aa-ET" smtClean="0"/>
              <a:t>03/17/2025</a:t>
            </a:fld>
            <a:endParaRPr lang="aa-E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6A5AE-9821-4A2C-83E3-ED8CC96F163C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666447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76060-87DB-4AB9-ABD5-A5DDA099D95D}" type="datetimeFigureOut">
              <a:rPr lang="aa-ET" smtClean="0"/>
              <a:t>03/17/2025</a:t>
            </a:fld>
            <a:endParaRPr lang="aa-E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6A5AE-9821-4A2C-83E3-ED8CC96F163C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724321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76060-87DB-4AB9-ABD5-A5DDA099D95D}" type="datetimeFigureOut">
              <a:rPr lang="aa-ET" smtClean="0"/>
              <a:t>03/17/2025</a:t>
            </a:fld>
            <a:endParaRPr lang="aa-E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6A5AE-9821-4A2C-83E3-ED8CC96F163C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1326295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76060-87DB-4AB9-ABD5-A5DDA099D95D}" type="datetimeFigureOut">
              <a:rPr lang="aa-ET" smtClean="0"/>
              <a:t>03/17/2025</a:t>
            </a:fld>
            <a:endParaRPr lang="aa-E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6A5AE-9821-4A2C-83E3-ED8CC96F163C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051126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76060-87DB-4AB9-ABD5-A5DDA099D95D}" type="datetimeFigureOut">
              <a:rPr lang="aa-ET" smtClean="0"/>
              <a:t>03/17/2025</a:t>
            </a:fld>
            <a:endParaRPr lang="aa-E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6A5AE-9821-4A2C-83E3-ED8CC96F163C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932759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76060-87DB-4AB9-ABD5-A5DDA099D95D}" type="datetimeFigureOut">
              <a:rPr lang="aa-ET" smtClean="0"/>
              <a:t>03/17/2025</a:t>
            </a:fld>
            <a:endParaRPr lang="aa-E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6A5AE-9821-4A2C-83E3-ED8CC96F163C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1615860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876060-87DB-4AB9-ABD5-A5DDA099D95D}" type="datetimeFigureOut">
              <a:rPr lang="aa-ET" smtClean="0"/>
              <a:t>03/17/2025</a:t>
            </a:fld>
            <a:endParaRPr lang="aa-E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a-E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36A5AE-9821-4A2C-83E3-ED8CC96F163C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1848105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11.emf"/><Relationship Id="rId3" Type="http://schemas.openxmlformats.org/officeDocument/2006/relationships/image" Target="../media/image6.emf"/><Relationship Id="rId7" Type="http://schemas.openxmlformats.org/officeDocument/2006/relationships/image" Target="../media/image8.emf"/><Relationship Id="rId12" Type="http://schemas.openxmlformats.org/officeDocument/2006/relationships/oleObject" Target="../embeddings/oleObject6.bin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10.emf"/><Relationship Id="rId5" Type="http://schemas.openxmlformats.org/officeDocument/2006/relationships/image" Target="../media/image7.e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emf"/><Relationship Id="rId5" Type="http://schemas.microsoft.com/office/2007/relationships/hdphoto" Target="../media/hdphoto2.wdp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hdphoto" Target="../media/hdphoto3.wdp"/><Relationship Id="rId7" Type="http://schemas.openxmlformats.org/officeDocument/2006/relationships/image" Target="../media/image20.tif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Tif"/><Relationship Id="rId5" Type="http://schemas.microsoft.com/office/2007/relationships/hdphoto" Target="../media/hdphoto4.wdp"/><Relationship Id="rId10" Type="http://schemas.openxmlformats.org/officeDocument/2006/relationships/image" Target="../media/image22.tiff"/><Relationship Id="rId4" Type="http://schemas.openxmlformats.org/officeDocument/2006/relationships/image" Target="../media/image18.png"/><Relationship Id="rId9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tiff"/><Relationship Id="rId4" Type="http://schemas.openxmlformats.org/officeDocument/2006/relationships/image" Target="../media/image25.Tif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8.TIF"/><Relationship Id="rId7" Type="http://schemas.openxmlformats.org/officeDocument/2006/relationships/image" Target="../media/image32.png"/><Relationship Id="rId2" Type="http://schemas.openxmlformats.org/officeDocument/2006/relationships/image" Target="../media/image27.T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tiff"/><Relationship Id="rId5" Type="http://schemas.openxmlformats.org/officeDocument/2006/relationships/image" Target="../media/image30.TIF"/><Relationship Id="rId4" Type="http://schemas.openxmlformats.org/officeDocument/2006/relationships/image" Target="../media/image29.TIF"/><Relationship Id="rId9" Type="http://schemas.openxmlformats.org/officeDocument/2006/relationships/image" Target="../media/image33.T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tiff"/><Relationship Id="rId3" Type="http://schemas.openxmlformats.org/officeDocument/2006/relationships/image" Target="../media/image35.tiff"/><Relationship Id="rId7" Type="http://schemas.openxmlformats.org/officeDocument/2006/relationships/image" Target="../media/image39.tiff"/><Relationship Id="rId2" Type="http://schemas.openxmlformats.org/officeDocument/2006/relationships/image" Target="../media/image34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tiff"/><Relationship Id="rId5" Type="http://schemas.openxmlformats.org/officeDocument/2006/relationships/image" Target="../media/image37.tiff"/><Relationship Id="rId4" Type="http://schemas.openxmlformats.org/officeDocument/2006/relationships/image" Target="../media/image36.tiff"/><Relationship Id="rId9" Type="http://schemas.openxmlformats.org/officeDocument/2006/relationships/image" Target="../media/image41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tiff"/><Relationship Id="rId2" Type="http://schemas.openxmlformats.org/officeDocument/2006/relationships/image" Target="../media/image42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T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tiff"/><Relationship Id="rId2" Type="http://schemas.openxmlformats.org/officeDocument/2006/relationships/image" Target="../media/image48.tiff"/><Relationship Id="rId1" Type="http://schemas.openxmlformats.org/officeDocument/2006/relationships/slideLayout" Target="../slideLayouts/slideLayout7.xml"/><Relationship Id="rId5" Type="http://schemas.microsoft.com/office/2007/relationships/hdphoto" Target="../media/hdphoto7.wdp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4AC1412-E69B-4F5C-8C62-14EE8A4C83DD}"/>
              </a:ext>
            </a:extLst>
          </p:cNvPr>
          <p:cNvSpPr txBox="1"/>
          <p:nvPr/>
        </p:nvSpPr>
        <p:spPr>
          <a:xfrm rot="5400000">
            <a:off x="3549564" y="4902488"/>
            <a:ext cx="12665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shZinedin</a:t>
            </a:r>
            <a:endParaRPr lang="aa-ET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D8827123-1CB2-4569-9D33-FE5F82AE11F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4" t="48614" r="48634" b="45953"/>
          <a:stretch/>
        </p:blipFill>
        <p:spPr>
          <a:xfrm>
            <a:off x="1195753" y="3218092"/>
            <a:ext cx="2855069" cy="320691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4" name="Group 3"/>
          <p:cNvGrpSpPr/>
          <p:nvPr/>
        </p:nvGrpSpPr>
        <p:grpSpPr>
          <a:xfrm>
            <a:off x="1150376" y="3762377"/>
            <a:ext cx="2940291" cy="1451577"/>
            <a:chOff x="2544450" y="4733398"/>
            <a:chExt cx="2940291" cy="145157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212F698-45D4-4E7C-9663-46331DCADD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175" t="87853" r="17993" b="3724"/>
            <a:stretch/>
          </p:blipFill>
          <p:spPr>
            <a:xfrm>
              <a:off x="2552177" y="5784667"/>
              <a:ext cx="2871607" cy="40030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A6FBAAE-90EE-4FD3-A4DB-6A2D542C1698}"/>
                </a:ext>
              </a:extLst>
            </p:cNvPr>
            <p:cNvSpPr txBox="1"/>
            <p:nvPr/>
          </p:nvSpPr>
          <p:spPr>
            <a:xfrm rot="18770495">
              <a:off x="2670378" y="4947240"/>
              <a:ext cx="7020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ctrl</a:t>
              </a:r>
              <a:endParaRPr lang="aa-ET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28DC8F4-A1DE-4722-AF89-6DB757E838C7}"/>
                </a:ext>
              </a:extLst>
            </p:cNvPr>
            <p:cNvSpPr txBox="1"/>
            <p:nvPr/>
          </p:nvSpPr>
          <p:spPr>
            <a:xfrm rot="18554508">
              <a:off x="3175940" y="4970145"/>
              <a:ext cx="6225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4-28</a:t>
              </a:r>
              <a:endParaRPr lang="aa-ET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AF6DB74-3A98-422B-B7F4-A915590AC02C}"/>
                </a:ext>
              </a:extLst>
            </p:cNvPr>
            <p:cNvSpPr txBox="1"/>
            <p:nvPr/>
          </p:nvSpPr>
          <p:spPr>
            <a:xfrm rot="18554508">
              <a:off x="3567452" y="4970145"/>
              <a:ext cx="6225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4-68</a:t>
              </a:r>
              <a:endParaRPr lang="aa-ET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BD2F0C5-610D-4124-B8D6-F7F37D91252E}"/>
                </a:ext>
              </a:extLst>
            </p:cNvPr>
            <p:cNvSpPr txBox="1"/>
            <p:nvPr/>
          </p:nvSpPr>
          <p:spPr>
            <a:xfrm rot="18554508">
              <a:off x="4040401" y="4970145"/>
              <a:ext cx="6225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4-69</a:t>
              </a:r>
              <a:endParaRPr lang="aa-ET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59F0372-5594-4891-8199-668F005F897E}"/>
                </a:ext>
              </a:extLst>
            </p:cNvPr>
            <p:cNvSpPr txBox="1"/>
            <p:nvPr/>
          </p:nvSpPr>
          <p:spPr>
            <a:xfrm rot="18554508">
              <a:off x="4514135" y="4970145"/>
              <a:ext cx="6225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4-70</a:t>
              </a:r>
              <a:endParaRPr lang="aa-ET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3663E50-52DF-4CDF-B0D0-9B5293BE690E}"/>
                </a:ext>
              </a:extLst>
            </p:cNvPr>
            <p:cNvSpPr txBox="1"/>
            <p:nvPr/>
          </p:nvSpPr>
          <p:spPr>
            <a:xfrm rot="18554508">
              <a:off x="4998926" y="4942214"/>
              <a:ext cx="6946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4-92</a:t>
              </a:r>
              <a:endParaRPr lang="aa-ET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212F698-45D4-4E7C-9663-46331DCADD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221" t="74839" r="19088" b="16445"/>
            <a:stretch/>
          </p:blipFill>
          <p:spPr>
            <a:xfrm>
              <a:off x="2544450" y="5347666"/>
              <a:ext cx="2883243" cy="40034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sp>
        <p:nvSpPr>
          <p:cNvPr id="13" name="TextBox 12"/>
          <p:cNvSpPr txBox="1"/>
          <p:nvPr/>
        </p:nvSpPr>
        <p:spPr>
          <a:xfrm>
            <a:off x="535473" y="2879248"/>
            <a:ext cx="705642" cy="27699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SG2NA</a:t>
            </a:r>
            <a:endParaRPr lang="he-IL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Content Placeholder 4">
            <a:extLst>
              <a:ext uri="{FF2B5EF4-FFF2-40B4-BE49-F238E27FC236}">
                <a16:creationId xmlns:a16="http://schemas.microsoft.com/office/drawing/2014/main" id="{D8827123-1CB2-4569-9D33-FE5F82AE11F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98" t="29485" r="49659" b="63635"/>
          <a:stretch/>
        </p:blipFill>
        <p:spPr>
          <a:xfrm>
            <a:off x="1194946" y="2844094"/>
            <a:ext cx="2855876" cy="29233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D7C9386-6FE0-421E-8065-CFD675108A23}"/>
              </a:ext>
            </a:extLst>
          </p:cNvPr>
          <p:cNvSpPr txBox="1"/>
          <p:nvPr/>
        </p:nvSpPr>
        <p:spPr>
          <a:xfrm rot="18770495">
            <a:off x="1646920" y="2239057"/>
            <a:ext cx="12537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3-17</a:t>
            </a:r>
            <a:endParaRPr lang="aa-ET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462E666-664C-428D-BABE-69BAAF58C583}"/>
              </a:ext>
            </a:extLst>
          </p:cNvPr>
          <p:cNvSpPr txBox="1"/>
          <p:nvPr/>
        </p:nvSpPr>
        <p:spPr>
          <a:xfrm rot="18770495">
            <a:off x="2118941" y="2325191"/>
            <a:ext cx="10187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3-52</a:t>
            </a:r>
            <a:endParaRPr lang="aa-ET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C54CBF9-9637-4E58-BD41-FC87AB3814D5}"/>
              </a:ext>
            </a:extLst>
          </p:cNvPr>
          <p:cNvSpPr txBox="1"/>
          <p:nvPr/>
        </p:nvSpPr>
        <p:spPr>
          <a:xfrm rot="18770495">
            <a:off x="2529732" y="2179949"/>
            <a:ext cx="14149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3-64</a:t>
            </a:r>
            <a:endParaRPr lang="aa-ET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943588-6659-40A4-BA64-6E42776113A8}"/>
              </a:ext>
            </a:extLst>
          </p:cNvPr>
          <p:cNvSpPr txBox="1"/>
          <p:nvPr/>
        </p:nvSpPr>
        <p:spPr>
          <a:xfrm rot="18770495">
            <a:off x="3566743" y="2274892"/>
            <a:ext cx="1155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3-88</a:t>
            </a:r>
            <a:endParaRPr lang="aa-ET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E635BE6-7044-4D46-95B9-1F2DB179F850}"/>
              </a:ext>
            </a:extLst>
          </p:cNvPr>
          <p:cNvSpPr txBox="1"/>
          <p:nvPr/>
        </p:nvSpPr>
        <p:spPr>
          <a:xfrm rot="18770495">
            <a:off x="3009361" y="2203632"/>
            <a:ext cx="13503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3-83</a:t>
            </a:r>
            <a:endParaRPr lang="aa-ET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0F41DAD-2B70-5550-8C0B-9950AC3A834A}"/>
              </a:ext>
            </a:extLst>
          </p:cNvPr>
          <p:cNvSpPr txBox="1"/>
          <p:nvPr/>
        </p:nvSpPr>
        <p:spPr>
          <a:xfrm rot="18770495">
            <a:off x="1224922" y="2441299"/>
            <a:ext cx="7020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ctrl</a:t>
            </a:r>
            <a:endParaRPr lang="aa-ET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35563" y="3225359"/>
            <a:ext cx="6806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Tubulin</a:t>
            </a:r>
            <a:endParaRPr lang="he-IL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78090" y="4930677"/>
            <a:ext cx="6806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Tubulin</a:t>
            </a:r>
            <a:endParaRPr lang="he-IL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3DE54D6-130B-4ED2-81F5-B4FBDC2E42E5}"/>
              </a:ext>
            </a:extLst>
          </p:cNvPr>
          <p:cNvSpPr txBox="1"/>
          <p:nvPr/>
        </p:nvSpPr>
        <p:spPr>
          <a:xfrm rot="5400000">
            <a:off x="3649630" y="3144598"/>
            <a:ext cx="1043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shSG2NA</a:t>
            </a:r>
            <a:endParaRPr lang="aa-ET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555015" y="439804"/>
            <a:ext cx="3751926" cy="1782619"/>
            <a:chOff x="1996189" y="1415935"/>
            <a:chExt cx="3751926" cy="1782619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DFB5FCE-CCE7-4C4B-A050-B83A180F51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894" t="32812" r="20308" b="60468"/>
            <a:stretch/>
          </p:blipFill>
          <p:spPr>
            <a:xfrm>
              <a:off x="2734963" y="2525480"/>
              <a:ext cx="2757034" cy="46131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C465CBD-7334-4DAE-9673-CF02BF728F93}"/>
                </a:ext>
              </a:extLst>
            </p:cNvPr>
            <p:cNvSpPr txBox="1"/>
            <p:nvPr/>
          </p:nvSpPr>
          <p:spPr>
            <a:xfrm rot="18770495">
              <a:off x="2884264" y="1628485"/>
              <a:ext cx="7020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ctrl</a:t>
              </a:r>
              <a:endParaRPr lang="aa-ET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3DE54D6-130B-4ED2-81F5-B4FBDC2E42E5}"/>
                </a:ext>
              </a:extLst>
            </p:cNvPr>
            <p:cNvSpPr txBox="1"/>
            <p:nvPr/>
          </p:nvSpPr>
          <p:spPr>
            <a:xfrm rot="5400000">
              <a:off x="5051765" y="2502203"/>
              <a:ext cx="111570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shStriatin</a:t>
              </a:r>
              <a:endParaRPr lang="aa-ET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EC6E490-DB23-4F56-A696-58A51D6251EC}"/>
                </a:ext>
              </a:extLst>
            </p:cNvPr>
            <p:cNvSpPr txBox="1"/>
            <p:nvPr/>
          </p:nvSpPr>
          <p:spPr>
            <a:xfrm rot="18770495">
              <a:off x="3446096" y="1628485"/>
              <a:ext cx="7020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1-41</a:t>
              </a:r>
              <a:endParaRPr lang="aa-ET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EB02907-8F6F-43CA-90ED-739C24E41FA0}"/>
                </a:ext>
              </a:extLst>
            </p:cNvPr>
            <p:cNvSpPr txBox="1"/>
            <p:nvPr/>
          </p:nvSpPr>
          <p:spPr>
            <a:xfrm rot="18770495">
              <a:off x="3983536" y="1628485"/>
              <a:ext cx="7020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1-47</a:t>
              </a:r>
              <a:endParaRPr lang="aa-ET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6AA9114-A0D7-462D-A79A-5272381C1421}"/>
                </a:ext>
              </a:extLst>
            </p:cNvPr>
            <p:cNvSpPr txBox="1"/>
            <p:nvPr/>
          </p:nvSpPr>
          <p:spPr>
            <a:xfrm rot="18770495">
              <a:off x="4530603" y="1628485"/>
              <a:ext cx="7020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1-79</a:t>
              </a:r>
              <a:endParaRPr lang="aa-ET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81E8EC0-C45E-4B99-8626-C2C3645BA410}"/>
                </a:ext>
              </a:extLst>
            </p:cNvPr>
            <p:cNvSpPr txBox="1"/>
            <p:nvPr/>
          </p:nvSpPr>
          <p:spPr>
            <a:xfrm rot="18770495">
              <a:off x="5119834" y="1628485"/>
              <a:ext cx="7020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1-80</a:t>
              </a:r>
              <a:endParaRPr lang="aa-ET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6DFB5FCE-CCE7-4C4B-A050-B83A180F51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233" t="18102" r="21543" b="75402"/>
            <a:stretch/>
          </p:blipFill>
          <p:spPr>
            <a:xfrm>
              <a:off x="2734962" y="2033982"/>
              <a:ext cx="2761378" cy="44605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33" name="Rectangle 32"/>
            <p:cNvSpPr/>
            <p:nvPr/>
          </p:nvSpPr>
          <p:spPr>
            <a:xfrm>
              <a:off x="1996189" y="2658518"/>
              <a:ext cx="68069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Tubulin</a:t>
              </a:r>
              <a:endParaRPr lang="he-IL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2" name="Rectangle 41"/>
          <p:cNvSpPr/>
          <p:nvPr/>
        </p:nvSpPr>
        <p:spPr>
          <a:xfrm>
            <a:off x="249146" y="153145"/>
            <a:ext cx="502056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Figure S1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. Testing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shRNAs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for optimal gene depletion.</a:t>
            </a:r>
            <a:endParaRPr lang="he-IL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29C94F9-02A6-E77B-F7AF-17741B7DD2A8}"/>
              </a:ext>
            </a:extLst>
          </p:cNvPr>
          <p:cNvSpPr txBox="1"/>
          <p:nvPr/>
        </p:nvSpPr>
        <p:spPr>
          <a:xfrm>
            <a:off x="509571" y="1312334"/>
            <a:ext cx="7483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Zinedin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3BB1699-6F9E-AC31-004A-01BCCA722A51}"/>
              </a:ext>
            </a:extLst>
          </p:cNvPr>
          <p:cNvSpPr txBox="1"/>
          <p:nvPr/>
        </p:nvSpPr>
        <p:spPr>
          <a:xfrm>
            <a:off x="535473" y="1158648"/>
            <a:ext cx="9341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Striatin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6" name="Straight Arrow Connector 45"/>
          <p:cNvCxnSpPr/>
          <p:nvPr/>
        </p:nvCxnSpPr>
        <p:spPr>
          <a:xfrm>
            <a:off x="1146413" y="1318063"/>
            <a:ext cx="102147" cy="0"/>
          </a:xfrm>
          <a:prstGeom prst="straightConnector1">
            <a:avLst/>
          </a:prstGeom>
          <a:ln w="9525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1145727" y="1421479"/>
            <a:ext cx="102147" cy="0"/>
          </a:xfrm>
          <a:prstGeom prst="straightConnector1">
            <a:avLst/>
          </a:prstGeom>
          <a:ln w="9525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829C94F9-02A6-E77B-F7AF-17741B7DD2A8}"/>
              </a:ext>
            </a:extLst>
          </p:cNvPr>
          <p:cNvSpPr txBox="1"/>
          <p:nvPr/>
        </p:nvSpPr>
        <p:spPr>
          <a:xfrm>
            <a:off x="386320" y="4579976"/>
            <a:ext cx="7483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Zinedin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3BB1699-6F9E-AC31-004A-01BCCA722A51}"/>
              </a:ext>
            </a:extLst>
          </p:cNvPr>
          <p:cNvSpPr txBox="1"/>
          <p:nvPr/>
        </p:nvSpPr>
        <p:spPr>
          <a:xfrm>
            <a:off x="412222" y="4426290"/>
            <a:ext cx="9341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Striatin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0" name="Straight Arrow Connector 49"/>
          <p:cNvCxnSpPr/>
          <p:nvPr/>
        </p:nvCxnSpPr>
        <p:spPr>
          <a:xfrm>
            <a:off x="1023162" y="4585705"/>
            <a:ext cx="102147" cy="0"/>
          </a:xfrm>
          <a:prstGeom prst="straightConnector1">
            <a:avLst/>
          </a:prstGeom>
          <a:ln w="9525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1022476" y="4689121"/>
            <a:ext cx="102147" cy="0"/>
          </a:xfrm>
          <a:prstGeom prst="straightConnector1">
            <a:avLst/>
          </a:prstGeom>
          <a:ln w="9525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6077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2765" y="213604"/>
            <a:ext cx="363432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Figure S2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. PCA analysis presents sample homogeneity</a:t>
            </a:r>
            <a:endParaRPr lang="he-IL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5C7234-9C5E-2744-F85D-5FEF3DC97C1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68" t="9721" r="21891" b="5301"/>
          <a:stretch/>
        </p:blipFill>
        <p:spPr>
          <a:xfrm>
            <a:off x="727607" y="1530636"/>
            <a:ext cx="1992160" cy="20019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C892C4E-7BC7-2642-F418-085657BCE28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52" t="13958" r="21176" b="8637"/>
          <a:stretch/>
        </p:blipFill>
        <p:spPr>
          <a:xfrm>
            <a:off x="3744287" y="1539860"/>
            <a:ext cx="2155181" cy="206146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89D5B8F-F538-AF00-41AF-C436222696D3}"/>
              </a:ext>
            </a:extLst>
          </p:cNvPr>
          <p:cNvSpPr/>
          <p:nvPr/>
        </p:nvSpPr>
        <p:spPr>
          <a:xfrm>
            <a:off x="1183086" y="1958429"/>
            <a:ext cx="139850" cy="67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879ED0-66ED-3F3E-3415-91FB642F0742}"/>
              </a:ext>
            </a:extLst>
          </p:cNvPr>
          <p:cNvSpPr/>
          <p:nvPr/>
        </p:nvSpPr>
        <p:spPr>
          <a:xfrm>
            <a:off x="2464830" y="2079757"/>
            <a:ext cx="139850" cy="67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727F680-8CDB-FE1F-6D85-1B27AE94FFA2}"/>
              </a:ext>
            </a:extLst>
          </p:cNvPr>
          <p:cNvSpPr/>
          <p:nvPr/>
        </p:nvSpPr>
        <p:spPr>
          <a:xfrm>
            <a:off x="2574100" y="2660494"/>
            <a:ext cx="139850" cy="67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53A54B-34BA-66B1-94B4-2E02B665D871}"/>
              </a:ext>
            </a:extLst>
          </p:cNvPr>
          <p:cNvSpPr txBox="1"/>
          <p:nvPr/>
        </p:nvSpPr>
        <p:spPr>
          <a:xfrm>
            <a:off x="5177267" y="1572763"/>
            <a:ext cx="575799" cy="2308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SG2NA</a:t>
            </a:r>
            <a:endParaRPr lang="he-IL" sz="9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730E5D-6DF7-D947-8B6E-ADD6D1763836}"/>
              </a:ext>
            </a:extLst>
          </p:cNvPr>
          <p:cNvSpPr txBox="1"/>
          <p:nvPr/>
        </p:nvSpPr>
        <p:spPr>
          <a:xfrm>
            <a:off x="2372155" y="2004225"/>
            <a:ext cx="543739" cy="2308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9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Striatin</a:t>
            </a:r>
            <a:endParaRPr lang="he-IL" sz="9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B2853A-CD7D-B936-E598-816F74FC7C61}"/>
              </a:ext>
            </a:extLst>
          </p:cNvPr>
          <p:cNvSpPr txBox="1"/>
          <p:nvPr/>
        </p:nvSpPr>
        <p:spPr>
          <a:xfrm>
            <a:off x="2486843" y="2570592"/>
            <a:ext cx="575799" cy="2308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SG2NA</a:t>
            </a:r>
            <a:endParaRPr lang="he-IL" sz="9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0628352-4610-6668-12A6-FC283370CFBB}"/>
              </a:ext>
            </a:extLst>
          </p:cNvPr>
          <p:cNvSpPr txBox="1"/>
          <p:nvPr/>
        </p:nvSpPr>
        <p:spPr>
          <a:xfrm>
            <a:off x="1072256" y="1846464"/>
            <a:ext cx="428322" cy="2308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900" dirty="0">
                <a:solidFill>
                  <a:srgbClr val="1D8E1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</a:t>
            </a:r>
            <a:endParaRPr lang="he-IL" sz="900" dirty="0">
              <a:solidFill>
                <a:srgbClr val="1D8E1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C076F06-4798-7BEB-4B2D-8506A0601B7A}"/>
              </a:ext>
            </a:extLst>
          </p:cNvPr>
          <p:cNvSpPr txBox="1"/>
          <p:nvPr/>
        </p:nvSpPr>
        <p:spPr>
          <a:xfrm>
            <a:off x="1224874" y="1294496"/>
            <a:ext cx="934871" cy="27699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Fibroblasts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6B50352-F862-BFB3-830C-71B9EDEFD91F}"/>
              </a:ext>
            </a:extLst>
          </p:cNvPr>
          <p:cNvSpPr txBox="1"/>
          <p:nvPr/>
        </p:nvSpPr>
        <p:spPr>
          <a:xfrm>
            <a:off x="4339120" y="1262193"/>
            <a:ext cx="1114408" cy="27699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Keratinocytes</a:t>
            </a:r>
            <a:endParaRPr lang="he-IL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112455D-0817-D404-1C15-454EDC757D3B}"/>
              </a:ext>
            </a:extLst>
          </p:cNvPr>
          <p:cNvSpPr/>
          <p:nvPr/>
        </p:nvSpPr>
        <p:spPr>
          <a:xfrm>
            <a:off x="2156792" y="1641948"/>
            <a:ext cx="139850" cy="67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945B1E4-D333-E1E5-68A8-BAF053C83384}"/>
              </a:ext>
            </a:extLst>
          </p:cNvPr>
          <p:cNvSpPr txBox="1"/>
          <p:nvPr/>
        </p:nvSpPr>
        <p:spPr>
          <a:xfrm>
            <a:off x="2061984" y="1551406"/>
            <a:ext cx="562975" cy="2308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900" dirty="0" err="1">
                <a:solidFill>
                  <a:srgbClr val="BFB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Zinedin</a:t>
            </a:r>
            <a:endParaRPr lang="he-IL" sz="900" dirty="0">
              <a:solidFill>
                <a:srgbClr val="BFBF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34FAA33-6F55-6C93-24FD-401AF506E899}"/>
              </a:ext>
            </a:extLst>
          </p:cNvPr>
          <p:cNvSpPr/>
          <p:nvPr/>
        </p:nvSpPr>
        <p:spPr>
          <a:xfrm>
            <a:off x="5613216" y="2003757"/>
            <a:ext cx="139850" cy="67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9D7CBE-B47B-B345-75CD-37EE5423A9E8}"/>
              </a:ext>
            </a:extLst>
          </p:cNvPr>
          <p:cNvSpPr/>
          <p:nvPr/>
        </p:nvSpPr>
        <p:spPr>
          <a:xfrm>
            <a:off x="5565823" y="2653060"/>
            <a:ext cx="139850" cy="67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1E3B3C1-63F3-B6EC-4ED2-55581B1B32C1}"/>
              </a:ext>
            </a:extLst>
          </p:cNvPr>
          <p:cNvSpPr txBox="1"/>
          <p:nvPr/>
        </p:nvSpPr>
        <p:spPr>
          <a:xfrm>
            <a:off x="5520854" y="1894436"/>
            <a:ext cx="428322" cy="2308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900" dirty="0">
                <a:solidFill>
                  <a:srgbClr val="1D8E1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</a:t>
            </a:r>
            <a:endParaRPr lang="he-IL" sz="900" dirty="0">
              <a:solidFill>
                <a:srgbClr val="1D8E1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EF70E7A-25B6-66DA-C2D3-8D2D3956DF02}"/>
              </a:ext>
            </a:extLst>
          </p:cNvPr>
          <p:cNvSpPr txBox="1"/>
          <p:nvPr/>
        </p:nvSpPr>
        <p:spPr>
          <a:xfrm>
            <a:off x="5487430" y="2565729"/>
            <a:ext cx="543739" cy="2308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9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Striatin</a:t>
            </a:r>
            <a:endParaRPr lang="he-IL" sz="9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5D61D7E-552E-42A8-349F-E14F87E745C1}"/>
              </a:ext>
            </a:extLst>
          </p:cNvPr>
          <p:cNvSpPr/>
          <p:nvPr/>
        </p:nvSpPr>
        <p:spPr>
          <a:xfrm>
            <a:off x="5528930" y="3228526"/>
            <a:ext cx="139850" cy="67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015031A-09C1-9169-5D27-D6B2ABACFB24}"/>
              </a:ext>
            </a:extLst>
          </p:cNvPr>
          <p:cNvSpPr txBox="1"/>
          <p:nvPr/>
        </p:nvSpPr>
        <p:spPr>
          <a:xfrm>
            <a:off x="5434692" y="3126152"/>
            <a:ext cx="562975" cy="2308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900" dirty="0" err="1">
                <a:solidFill>
                  <a:srgbClr val="BFB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Zinedin</a:t>
            </a:r>
            <a:endParaRPr lang="he-IL" sz="900" dirty="0">
              <a:solidFill>
                <a:srgbClr val="BFBF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3881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AECAD4-0735-7EBC-D72A-3F3B14DED3F9}"/>
              </a:ext>
            </a:extLst>
          </p:cNvPr>
          <p:cNvSpPr txBox="1"/>
          <p:nvPr/>
        </p:nvSpPr>
        <p:spPr>
          <a:xfrm>
            <a:off x="779586" y="958463"/>
            <a:ext cx="826638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RNA-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Seq</a:t>
            </a:r>
            <a:endParaRPr lang="he-IL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AADB45F-0296-40EC-89DA-48FD338F9135}"/>
              </a:ext>
            </a:extLst>
          </p:cNvPr>
          <p:cNvSpPr/>
          <p:nvPr/>
        </p:nvSpPr>
        <p:spPr>
          <a:xfrm>
            <a:off x="3701458" y="2206059"/>
            <a:ext cx="8579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Smad7</a:t>
            </a:r>
            <a:endParaRPr lang="he-IL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69E6E6-0CD0-7279-337C-3DB178C6C10A}"/>
              </a:ext>
            </a:extLst>
          </p:cNvPr>
          <p:cNvSpPr txBox="1"/>
          <p:nvPr/>
        </p:nvSpPr>
        <p:spPr>
          <a:xfrm>
            <a:off x="2635976" y="994517"/>
            <a:ext cx="901973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qRT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-PCR</a:t>
            </a:r>
            <a:endParaRPr lang="he-IL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A1EF11F1-A2E3-2B45-35FB-D45FA489E5C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803206"/>
              </p:ext>
            </p:extLst>
          </p:nvPr>
        </p:nvGraphicFramePr>
        <p:xfrm>
          <a:off x="228686" y="3622426"/>
          <a:ext cx="1653276" cy="22445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2" imgW="1901156" imgH="2581224" progId="Prism10.Document">
                  <p:embed/>
                </p:oleObj>
              </mc:Choice>
              <mc:Fallback>
                <p:oleObj name="Prism 10" r:id="rId2" imgW="1901156" imgH="2581224" progId="Prism10.Document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28686" y="3622426"/>
                        <a:ext cx="1653276" cy="22445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0BCE4E7F-DBF2-C46C-A182-7E1303BDFE4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8219509"/>
              </p:ext>
            </p:extLst>
          </p:nvPr>
        </p:nvGraphicFramePr>
        <p:xfrm>
          <a:off x="249382" y="1238302"/>
          <a:ext cx="1714736" cy="22432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4" imgW="1971383" imgH="2581224" progId="Prism10.Document">
                  <p:embed/>
                </p:oleObj>
              </mc:Choice>
              <mc:Fallback>
                <p:oleObj name="Prism 10" r:id="rId4" imgW="1971383" imgH="2581224" progId="Prism10.Document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49382" y="1238302"/>
                        <a:ext cx="1714736" cy="22432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6B5C0DDA-C22A-B67B-3939-BAB1D7400EB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3277652"/>
              </p:ext>
            </p:extLst>
          </p:nvPr>
        </p:nvGraphicFramePr>
        <p:xfrm>
          <a:off x="2074967" y="1235462"/>
          <a:ext cx="1613941" cy="22555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6" imgW="1855419" imgH="2593469" progId="Prism10.Document">
                  <p:embed/>
                </p:oleObj>
              </mc:Choice>
              <mc:Fallback>
                <p:oleObj name="Prism 10" r:id="rId6" imgW="1855419" imgH="2593469" progId="Prism10.Document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074967" y="1235462"/>
                        <a:ext cx="1613941" cy="22555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0ACA8076-9CE9-2E0E-47A1-383E5572113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9773663"/>
              </p:ext>
            </p:extLst>
          </p:nvPr>
        </p:nvGraphicFramePr>
        <p:xfrm>
          <a:off x="2012805" y="3617133"/>
          <a:ext cx="1613352" cy="22551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8" imgW="1855419" imgH="2593469" progId="Prism10.Document">
                  <p:embed/>
                </p:oleObj>
              </mc:Choice>
              <mc:Fallback>
                <p:oleObj name="Prism 10" r:id="rId8" imgW="1855419" imgH="2593469" progId="Prism10.Document">
                  <p:embed/>
                  <p:pic>
                    <p:nvPicPr>
                      <p:cNvPr id="10" name="Object 9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012805" y="3617133"/>
                        <a:ext cx="1613352" cy="22551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924F35DF-5977-7971-0AB8-D112DD7D3414}"/>
              </a:ext>
            </a:extLst>
          </p:cNvPr>
          <p:cNvSpPr/>
          <p:nvPr/>
        </p:nvSpPr>
        <p:spPr>
          <a:xfrm>
            <a:off x="3626157" y="4590796"/>
            <a:ext cx="6816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Cdh6</a:t>
            </a:r>
            <a:endParaRPr lang="he-IL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9B09E41A-A1DF-9FFB-B78B-3885875B437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8644538"/>
              </p:ext>
            </p:extLst>
          </p:nvPr>
        </p:nvGraphicFramePr>
        <p:xfrm>
          <a:off x="2101013" y="6309352"/>
          <a:ext cx="1436936" cy="20085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10" imgW="1855419" imgH="2593469" progId="Prism10.Document">
                  <p:embed/>
                </p:oleObj>
              </mc:Choice>
              <mc:Fallback>
                <p:oleObj name="Prism 10" r:id="rId10" imgW="1855419" imgH="2593469" progId="Prism10.Document">
                  <p:embed/>
                  <p:pic>
                    <p:nvPicPr>
                      <p:cNvPr id="12" name="Object 11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101013" y="6309352"/>
                        <a:ext cx="1436936" cy="20085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F5C7863C-CC80-9C55-8E09-6DB3E97BDCB4}"/>
              </a:ext>
            </a:extLst>
          </p:cNvPr>
          <p:cNvSpPr/>
          <p:nvPr/>
        </p:nvSpPr>
        <p:spPr>
          <a:xfrm>
            <a:off x="3626157" y="7005832"/>
            <a:ext cx="5848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Klk7</a:t>
            </a:r>
            <a:endParaRPr lang="he-IL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87CA176-3307-BFFC-C6CB-9F574E9F3B65}"/>
              </a:ext>
            </a:extLst>
          </p:cNvPr>
          <p:cNvSpPr txBox="1"/>
          <p:nvPr/>
        </p:nvSpPr>
        <p:spPr>
          <a:xfrm>
            <a:off x="266918" y="135712"/>
            <a:ext cx="3384260" cy="2616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Figure S3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qRT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-PCR validation of RNA-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seq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results.</a:t>
            </a:r>
            <a:endParaRPr lang="he-IL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74A5EDE5-A347-B016-8DA6-5B4B2C2F911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9006406"/>
              </p:ext>
            </p:extLst>
          </p:nvPr>
        </p:nvGraphicFramePr>
        <p:xfrm>
          <a:off x="503251" y="6332839"/>
          <a:ext cx="1477963" cy="1998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12" imgW="1910160" imgH="2581224" progId="Prism10.Document">
                  <p:embed/>
                </p:oleObj>
              </mc:Choice>
              <mc:Fallback>
                <p:oleObj name="Prism 10" r:id="rId12" imgW="1910160" imgH="2581224" progId="Prism10.Document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D2C117D4-BB65-BC28-D917-B51C1E9959D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503251" y="6332839"/>
                        <a:ext cx="1477963" cy="1998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377650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83C74E2-BB74-7F9B-C186-437565E419B6}"/>
              </a:ext>
            </a:extLst>
          </p:cNvPr>
          <p:cNvGrpSpPr/>
          <p:nvPr/>
        </p:nvGrpSpPr>
        <p:grpSpPr>
          <a:xfrm>
            <a:off x="726905" y="1672916"/>
            <a:ext cx="2343597" cy="1227405"/>
            <a:chOff x="906279" y="1371157"/>
            <a:chExt cx="2343597" cy="122740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305F65B-229B-02B0-EB08-EB9C18CFABDA}"/>
                </a:ext>
              </a:extLst>
            </p:cNvPr>
            <p:cNvSpPr txBox="1"/>
            <p:nvPr/>
          </p:nvSpPr>
          <p:spPr>
            <a:xfrm>
              <a:off x="1321358" y="2077742"/>
              <a:ext cx="68717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Tubulin 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3E1E70-12F7-EAFB-6AAC-52BD80079800}"/>
                </a:ext>
              </a:extLst>
            </p:cNvPr>
            <p:cNvSpPr txBox="1"/>
            <p:nvPr/>
          </p:nvSpPr>
          <p:spPr>
            <a:xfrm>
              <a:off x="906279" y="1577056"/>
              <a:ext cx="163740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Active </a:t>
              </a:r>
              <a:r>
                <a:rPr lang="aa-ET" sz="9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β</a:t>
              </a:r>
              <a:r>
                <a:rPr lang="aa-ET" sz="9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-</a:t>
              </a:r>
              <a:r>
                <a:rPr 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catenin 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5BDEF50-1CE7-90AD-AE9D-5C5E8B40E46F}"/>
                </a:ext>
              </a:extLst>
            </p:cNvPr>
            <p:cNvSpPr txBox="1"/>
            <p:nvPr/>
          </p:nvSpPr>
          <p:spPr>
            <a:xfrm>
              <a:off x="1512135" y="1833054"/>
              <a:ext cx="53957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HA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D4EF90E-D1C6-F776-862C-FB5224B672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438" t="71061" r="56315" b="20348"/>
            <a:stretch/>
          </p:blipFill>
          <p:spPr>
            <a:xfrm rot="10800000" flipV="1">
              <a:off x="1892025" y="2063886"/>
              <a:ext cx="706511" cy="22044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0B17F72-E702-6D0B-5BB6-F9C4BCCCC0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0" t="61158" r="81054" b="30580"/>
            <a:stretch/>
          </p:blipFill>
          <p:spPr>
            <a:xfrm rot="10800000" flipV="1">
              <a:off x="1892299" y="1806893"/>
              <a:ext cx="706512" cy="22645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D928AD3-B09D-B974-C92A-C2D1669EB2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626" t="80362" r="39127" b="14103"/>
            <a:stretch/>
          </p:blipFill>
          <p:spPr>
            <a:xfrm rot="10800000" flipV="1">
              <a:off x="1896839" y="1578786"/>
              <a:ext cx="706511" cy="18562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1E2AB60-B4ED-0E8B-DFAC-45B72F046CFF}"/>
                </a:ext>
              </a:extLst>
            </p:cNvPr>
            <p:cNvSpPr txBox="1"/>
            <p:nvPr/>
          </p:nvSpPr>
          <p:spPr>
            <a:xfrm>
              <a:off x="2543683" y="1371157"/>
              <a:ext cx="7061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D285E5B-5075-0103-6846-C0E90CAF6A01}"/>
                </a:ext>
              </a:extLst>
            </p:cNvPr>
            <p:cNvSpPr txBox="1"/>
            <p:nvPr/>
          </p:nvSpPr>
          <p:spPr>
            <a:xfrm>
              <a:off x="2561973" y="1934393"/>
              <a:ext cx="3642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55</a:t>
              </a: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CE80F80-3490-BB13-C33C-77E300CFC5AF}"/>
                </a:ext>
              </a:extLst>
            </p:cNvPr>
            <p:cNvSpPr txBox="1"/>
            <p:nvPr/>
          </p:nvSpPr>
          <p:spPr>
            <a:xfrm>
              <a:off x="2561973" y="1672601"/>
              <a:ext cx="4476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65</a:t>
              </a: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7471E8-0337-56D2-16D2-CEAE3E5AFEDB}"/>
                </a:ext>
              </a:extLst>
            </p:cNvPr>
            <p:cNvSpPr txBox="1"/>
            <p:nvPr/>
          </p:nvSpPr>
          <p:spPr>
            <a:xfrm>
              <a:off x="2561973" y="1437561"/>
              <a:ext cx="4575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95</a:t>
              </a: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7671D36-CE8C-323E-3AFB-5AD201379F0D}"/>
                </a:ext>
              </a:extLst>
            </p:cNvPr>
            <p:cNvSpPr txBox="1"/>
            <p:nvPr/>
          </p:nvSpPr>
          <p:spPr>
            <a:xfrm>
              <a:off x="1131827" y="2292888"/>
              <a:ext cx="87257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HA-APCDD1 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2642D98-B5FF-F08C-9A15-FE4CA4D9A679}"/>
                </a:ext>
              </a:extLst>
            </p:cNvPr>
            <p:cNvSpPr txBox="1"/>
            <p:nvPr/>
          </p:nvSpPr>
          <p:spPr>
            <a:xfrm>
              <a:off x="1933378" y="2013787"/>
              <a:ext cx="23667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   </a:t>
              </a:r>
              <a:r>
                <a:rPr 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80066FB-57E0-16BB-5D1D-49EC61365EA9}"/>
                </a:ext>
              </a:extLst>
            </p:cNvPr>
            <p:cNvSpPr txBox="1"/>
            <p:nvPr/>
          </p:nvSpPr>
          <p:spPr>
            <a:xfrm>
              <a:off x="2253742" y="2176508"/>
              <a:ext cx="2366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   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7AB05E1F-EBEF-5237-2DA6-472CE3FB8D18}"/>
              </a:ext>
            </a:extLst>
          </p:cNvPr>
          <p:cNvSpPr txBox="1"/>
          <p:nvPr/>
        </p:nvSpPr>
        <p:spPr>
          <a:xfrm>
            <a:off x="711315" y="1126578"/>
            <a:ext cx="7959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aa-ET" sz="1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465395E-B8A3-7426-BBE7-A3FE311BB39E}"/>
              </a:ext>
            </a:extLst>
          </p:cNvPr>
          <p:cNvSpPr txBox="1"/>
          <p:nvPr/>
        </p:nvSpPr>
        <p:spPr>
          <a:xfrm>
            <a:off x="3269746" y="1119665"/>
            <a:ext cx="7959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aa-ET" sz="1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32070" y="272534"/>
            <a:ext cx="39212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Figure S4.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APCDD1 reduces the levels of active </a:t>
            </a:r>
            <a:r>
              <a:rPr lang="en-US" sz="1100" dirty="0">
                <a:latin typeface="Symbol" pitchFamily="2" charset="2"/>
                <a:cs typeface="Arial" panose="020B0604020202020204" pitchFamily="34" charset="0"/>
              </a:rPr>
              <a:t>b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-catenin.  </a:t>
            </a:r>
            <a:endParaRPr lang="he-IL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77138AF-FDFE-4954-E8D1-DFBC34E781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18323" y="1126578"/>
            <a:ext cx="2211056" cy="1997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391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B794FCC-1C0D-0F96-2C7A-D1E86E127A23}"/>
              </a:ext>
            </a:extLst>
          </p:cNvPr>
          <p:cNvSpPr txBox="1"/>
          <p:nvPr/>
        </p:nvSpPr>
        <p:spPr>
          <a:xfrm>
            <a:off x="146326" y="174221"/>
            <a:ext cx="69680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Figure S5.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effect of the Striatin proteins on the Hippo pathway is cell type specific.</a:t>
            </a:r>
            <a:r>
              <a:rPr lang="en-US" sz="1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aa-ET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0E78803A-967F-B938-6925-E6AD58C4F0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908"/>
          <a:stretch/>
        </p:blipFill>
        <p:spPr>
          <a:xfrm>
            <a:off x="1090703" y="1651081"/>
            <a:ext cx="3231381" cy="2218401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1903510" y="1651081"/>
            <a:ext cx="934871" cy="27699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Fibroblasts</a:t>
            </a:r>
            <a:endParaRPr lang="he-IL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111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9A01D32-77DF-913C-0DFF-6B018FDB0F54}"/>
              </a:ext>
            </a:extLst>
          </p:cNvPr>
          <p:cNvSpPr txBox="1"/>
          <p:nvPr/>
        </p:nvSpPr>
        <p:spPr>
          <a:xfrm>
            <a:off x="10844" y="-16748"/>
            <a:ext cx="23831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Raw western blot data</a:t>
            </a:r>
            <a:endParaRPr lang="aa-E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D4C0E9-9AB6-4D70-EDCF-20254811A07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47" t="21409" r="27181" b="38899"/>
          <a:stretch/>
        </p:blipFill>
        <p:spPr>
          <a:xfrm flipH="1">
            <a:off x="121273" y="6129958"/>
            <a:ext cx="2284428" cy="11955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8237D85-7C5A-EC30-04F9-7B9DF6F929E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77" t="14530" r="21793" b="61452"/>
          <a:stretch/>
        </p:blipFill>
        <p:spPr>
          <a:xfrm flipH="1">
            <a:off x="113078" y="2009339"/>
            <a:ext cx="2507304" cy="8013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80BBF6-ABD0-6C8F-FA64-BBC428314D53}"/>
              </a:ext>
            </a:extLst>
          </p:cNvPr>
          <p:cNvSpPr txBox="1"/>
          <p:nvPr/>
        </p:nvSpPr>
        <p:spPr>
          <a:xfrm rot="18926220">
            <a:off x="155891" y="1425061"/>
            <a:ext cx="11864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Scr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410949-7938-E5DF-3A7C-01EC8CF136AB}"/>
              </a:ext>
            </a:extLst>
          </p:cNvPr>
          <p:cNvSpPr txBox="1"/>
          <p:nvPr/>
        </p:nvSpPr>
        <p:spPr>
          <a:xfrm rot="18925053">
            <a:off x="448164" y="1467312"/>
            <a:ext cx="11864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shStriatin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C6C0A1-2745-75B1-4603-BD058D6ADD2A}"/>
              </a:ext>
            </a:extLst>
          </p:cNvPr>
          <p:cNvSpPr txBox="1"/>
          <p:nvPr/>
        </p:nvSpPr>
        <p:spPr>
          <a:xfrm rot="18949975">
            <a:off x="732636" y="1525858"/>
            <a:ext cx="1186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shSG2NA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5575A5-B9DE-8CAA-9BA1-6242C8C85938}"/>
              </a:ext>
            </a:extLst>
          </p:cNvPr>
          <p:cNvSpPr txBox="1"/>
          <p:nvPr/>
        </p:nvSpPr>
        <p:spPr>
          <a:xfrm rot="18695018">
            <a:off x="1032495" y="1442728"/>
            <a:ext cx="12631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shZinedin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EE04429-3A85-ADA9-7FEE-0EA091F5ACDC}"/>
              </a:ext>
            </a:extLst>
          </p:cNvPr>
          <p:cNvSpPr txBox="1"/>
          <p:nvPr/>
        </p:nvSpPr>
        <p:spPr>
          <a:xfrm>
            <a:off x="1216244" y="5287150"/>
            <a:ext cx="913394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Actin</a:t>
            </a:r>
            <a:endParaRPr lang="he-IL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DF944A-53EF-E747-6108-B8416296189B}"/>
              </a:ext>
            </a:extLst>
          </p:cNvPr>
          <p:cNvSpPr txBox="1"/>
          <p:nvPr/>
        </p:nvSpPr>
        <p:spPr>
          <a:xfrm>
            <a:off x="877831" y="3115895"/>
            <a:ext cx="2273300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SG2NA</a:t>
            </a:r>
            <a:endParaRPr lang="he-IL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C5AA089-A553-09BB-F044-E2E0BF91B7D1}"/>
              </a:ext>
            </a:extLst>
          </p:cNvPr>
          <p:cNvSpPr txBox="1"/>
          <p:nvPr/>
        </p:nvSpPr>
        <p:spPr>
          <a:xfrm>
            <a:off x="782757" y="973451"/>
            <a:ext cx="874405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Strn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m </a:t>
            </a:r>
            <a:endParaRPr lang="he-IL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BEC172E-1837-5811-B630-87DF191C9B8B}"/>
              </a:ext>
            </a:extLst>
          </p:cNvPr>
          <p:cNvSpPr txBox="1"/>
          <p:nvPr/>
        </p:nvSpPr>
        <p:spPr>
          <a:xfrm>
            <a:off x="2634218" y="1813471"/>
            <a:ext cx="4363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a-ET" sz="1050" dirty="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5DDF30-BF9A-B64D-FA7E-5B777182625B}"/>
              </a:ext>
            </a:extLst>
          </p:cNvPr>
          <p:cNvSpPr txBox="1"/>
          <p:nvPr/>
        </p:nvSpPr>
        <p:spPr>
          <a:xfrm>
            <a:off x="2602360" y="2227405"/>
            <a:ext cx="70243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a-ET" sz="1050" dirty="0">
                <a:latin typeface="Arial" panose="020B0604020202020204" pitchFamily="34" charset="0"/>
                <a:cs typeface="Arial" panose="020B0604020202020204" pitchFamily="34" charset="0"/>
              </a:rPr>
              <a:t>100-110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D924994-D957-4413-0096-B857B03A683C}"/>
              </a:ext>
            </a:extLst>
          </p:cNvPr>
          <p:cNvSpPr txBox="1"/>
          <p:nvPr/>
        </p:nvSpPr>
        <p:spPr>
          <a:xfrm>
            <a:off x="2255020" y="3880858"/>
            <a:ext cx="4363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a-ET" sz="1050" dirty="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BE4EDF9-F4E3-DFF2-DEF5-588B6D74F87F}"/>
              </a:ext>
            </a:extLst>
          </p:cNvPr>
          <p:cNvSpPr txBox="1"/>
          <p:nvPr/>
        </p:nvSpPr>
        <p:spPr>
          <a:xfrm>
            <a:off x="2309325" y="4358117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a-ET" sz="1050" dirty="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CEB1941-A893-CC55-6819-3692D3EBAC7A}"/>
              </a:ext>
            </a:extLst>
          </p:cNvPr>
          <p:cNvSpPr txBox="1"/>
          <p:nvPr/>
        </p:nvSpPr>
        <p:spPr>
          <a:xfrm>
            <a:off x="2417416" y="6301375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a-ET" sz="1050" dirty="0">
                <a:latin typeface="Arial" panose="020B0604020202020204" pitchFamily="34" charset="0"/>
                <a:cs typeface="Arial" panose="020B0604020202020204" pitchFamily="34" charset="0"/>
              </a:rPr>
              <a:t>45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0A1C693-3C68-BF60-6008-C60E4CFCAEC8}"/>
              </a:ext>
            </a:extLst>
          </p:cNvPr>
          <p:cNvSpPr txBox="1"/>
          <p:nvPr/>
        </p:nvSpPr>
        <p:spPr>
          <a:xfrm>
            <a:off x="-14313" y="531240"/>
            <a:ext cx="36644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a-ET" sz="1200" dirty="0">
                <a:latin typeface="Arial" panose="020B0604020202020204" pitchFamily="34" charset="0"/>
                <a:cs typeface="Arial" panose="020B0604020202020204" pitchFamily="34" charset="0"/>
              </a:rPr>
              <a:t>Figure 1A– Fibroblasts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3E7D313-25C1-E4B2-5576-7A0A0BE9A0A2}"/>
              </a:ext>
            </a:extLst>
          </p:cNvPr>
          <p:cNvSpPr txBox="1"/>
          <p:nvPr/>
        </p:nvSpPr>
        <p:spPr>
          <a:xfrm>
            <a:off x="2335662" y="5957697"/>
            <a:ext cx="4363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a-ET" sz="1050" dirty="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6FAA367-E462-64A0-20A9-95A206B3AFBB}"/>
              </a:ext>
            </a:extLst>
          </p:cNvPr>
          <p:cNvSpPr txBox="1"/>
          <p:nvPr/>
        </p:nvSpPr>
        <p:spPr>
          <a:xfrm rot="18926220">
            <a:off x="94771" y="5636667"/>
            <a:ext cx="11864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Scr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1318D6C-8650-9802-E72C-539E8DEA49D2}"/>
              </a:ext>
            </a:extLst>
          </p:cNvPr>
          <p:cNvSpPr txBox="1"/>
          <p:nvPr/>
        </p:nvSpPr>
        <p:spPr>
          <a:xfrm rot="18925053">
            <a:off x="360357" y="5700110"/>
            <a:ext cx="11864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shStriatin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BB750BF-D450-DA1E-96C3-AD097809DC1A}"/>
              </a:ext>
            </a:extLst>
          </p:cNvPr>
          <p:cNvSpPr txBox="1"/>
          <p:nvPr/>
        </p:nvSpPr>
        <p:spPr>
          <a:xfrm rot="18949975">
            <a:off x="652148" y="5721817"/>
            <a:ext cx="1186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shSG2NA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8FD3459-78E4-06A7-44FB-86F440E45654}"/>
              </a:ext>
            </a:extLst>
          </p:cNvPr>
          <p:cNvSpPr txBox="1"/>
          <p:nvPr/>
        </p:nvSpPr>
        <p:spPr>
          <a:xfrm rot="18695018">
            <a:off x="964571" y="5630736"/>
            <a:ext cx="12631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shZinedin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Picture 26" descr="A picture containing screenshot, day&#10;&#10;Description automatically generated">
            <a:extLst>
              <a:ext uri="{FF2B5EF4-FFF2-40B4-BE49-F238E27FC236}">
                <a16:creationId xmlns:a16="http://schemas.microsoft.com/office/drawing/2014/main" id="{2A322854-9B59-8CF8-2219-34169E9D8EA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68" t="28090" r="24105" b="59986"/>
          <a:stretch/>
        </p:blipFill>
        <p:spPr>
          <a:xfrm flipH="1">
            <a:off x="391710" y="4126935"/>
            <a:ext cx="1728419" cy="71243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DC29F292-BCC9-1C24-6C6A-6F236DDC3E38}"/>
              </a:ext>
            </a:extLst>
          </p:cNvPr>
          <p:cNvSpPr txBox="1"/>
          <p:nvPr/>
        </p:nvSpPr>
        <p:spPr>
          <a:xfrm>
            <a:off x="3559703" y="529301"/>
            <a:ext cx="36644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a-ET" sz="1200" dirty="0">
                <a:latin typeface="Arial" panose="020B0604020202020204" pitchFamily="34" charset="0"/>
                <a:cs typeface="Arial" panose="020B0604020202020204" pitchFamily="34" charset="0"/>
              </a:rPr>
              <a:t>Figure 1D – KT </a:t>
            </a:r>
          </a:p>
        </p:txBody>
      </p:sp>
      <p:pic>
        <p:nvPicPr>
          <p:cNvPr id="33" name="Picture 32" descr="A picture containing text&#10;&#10;Description automatically generated">
            <a:extLst>
              <a:ext uri="{FF2B5EF4-FFF2-40B4-BE49-F238E27FC236}">
                <a16:creationId xmlns:a16="http://schemas.microsoft.com/office/drawing/2014/main" id="{EAB0902A-8DEB-004E-3967-4F234C065DE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6" t="11738" r="55408" b="72049"/>
          <a:stretch/>
        </p:blipFill>
        <p:spPr>
          <a:xfrm flipH="1">
            <a:off x="3954754" y="1990988"/>
            <a:ext cx="2129265" cy="835847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C9F6562B-5D6F-CF46-608D-65F8D494F975}"/>
              </a:ext>
            </a:extLst>
          </p:cNvPr>
          <p:cNvSpPr txBox="1"/>
          <p:nvPr/>
        </p:nvSpPr>
        <p:spPr>
          <a:xfrm>
            <a:off x="4638739" y="962901"/>
            <a:ext cx="1130463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Strn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m</a:t>
            </a:r>
            <a:endParaRPr lang="he-IL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5D6B030-B7AA-6347-EAE6-5BDB19703124}"/>
              </a:ext>
            </a:extLst>
          </p:cNvPr>
          <p:cNvSpPr txBox="1"/>
          <p:nvPr/>
        </p:nvSpPr>
        <p:spPr>
          <a:xfrm rot="18926220">
            <a:off x="4284240" y="1440859"/>
            <a:ext cx="11864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Scr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5E79DA7-1A3C-1C12-6ED4-68CAEFC27B8F}"/>
              </a:ext>
            </a:extLst>
          </p:cNvPr>
          <p:cNvSpPr txBox="1"/>
          <p:nvPr/>
        </p:nvSpPr>
        <p:spPr>
          <a:xfrm rot="18925053">
            <a:off x="4628003" y="1525471"/>
            <a:ext cx="11864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shStriatin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51D81B3-D0A1-CCEB-4BBE-4CC7804F95DE}"/>
              </a:ext>
            </a:extLst>
          </p:cNvPr>
          <p:cNvSpPr txBox="1"/>
          <p:nvPr/>
        </p:nvSpPr>
        <p:spPr>
          <a:xfrm rot="18949975">
            <a:off x="4891681" y="1553051"/>
            <a:ext cx="1186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shSG2NA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CA0C71A-8A1F-3500-AE80-C6EB4F9BC627}"/>
              </a:ext>
            </a:extLst>
          </p:cNvPr>
          <p:cNvSpPr txBox="1"/>
          <p:nvPr/>
        </p:nvSpPr>
        <p:spPr>
          <a:xfrm rot="18695018">
            <a:off x="5233229" y="1489003"/>
            <a:ext cx="12631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shZinedin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62FDB654-A7F0-1AFD-AD49-D96AC20D2FB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258" t="4452" r="7858" b="71047"/>
          <a:stretch/>
        </p:blipFill>
        <p:spPr>
          <a:xfrm flipH="1">
            <a:off x="4166881" y="3787630"/>
            <a:ext cx="1866549" cy="1118472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8EEA940B-C54B-D438-2071-BEB0314DC494}"/>
              </a:ext>
            </a:extLst>
          </p:cNvPr>
          <p:cNvSpPr txBox="1"/>
          <p:nvPr/>
        </p:nvSpPr>
        <p:spPr>
          <a:xfrm>
            <a:off x="4734428" y="3146018"/>
            <a:ext cx="1130463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SG2NA</a:t>
            </a:r>
            <a:endParaRPr lang="he-IL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D56CF1D-267E-D9BF-8BAB-92A077AA8BDF}"/>
              </a:ext>
            </a:extLst>
          </p:cNvPr>
          <p:cNvSpPr txBox="1"/>
          <p:nvPr/>
        </p:nvSpPr>
        <p:spPr>
          <a:xfrm>
            <a:off x="5833111" y="1788304"/>
            <a:ext cx="4363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a-ET" sz="1050" dirty="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B9C72B5-ED16-227B-F706-1CC334FA519F}"/>
              </a:ext>
            </a:extLst>
          </p:cNvPr>
          <p:cNvSpPr txBox="1"/>
          <p:nvPr/>
        </p:nvSpPr>
        <p:spPr>
          <a:xfrm>
            <a:off x="5856110" y="2291778"/>
            <a:ext cx="70243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a-ET" sz="1050" dirty="0">
                <a:latin typeface="Arial" panose="020B0604020202020204" pitchFamily="34" charset="0"/>
                <a:cs typeface="Arial" panose="020B0604020202020204" pitchFamily="34" charset="0"/>
              </a:rPr>
              <a:t>100-110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3FBFEA9-5B37-F0C0-B166-F3DEAA724800}"/>
              </a:ext>
            </a:extLst>
          </p:cNvPr>
          <p:cNvSpPr txBox="1"/>
          <p:nvPr/>
        </p:nvSpPr>
        <p:spPr>
          <a:xfrm>
            <a:off x="5960096" y="4423673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a-ET" sz="1050" dirty="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9A52844-8F15-B16C-D423-3A92B92DBE0F}"/>
              </a:ext>
            </a:extLst>
          </p:cNvPr>
          <p:cNvSpPr txBox="1"/>
          <p:nvPr/>
        </p:nvSpPr>
        <p:spPr>
          <a:xfrm>
            <a:off x="6061617" y="3684832"/>
            <a:ext cx="4363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a-ET" sz="1050" dirty="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</a:p>
        </p:txBody>
      </p:sp>
      <p:pic>
        <p:nvPicPr>
          <p:cNvPr id="53" name="Picture 52" descr="A picture containing engineering drawing&#10;&#10;Description automatically generated">
            <a:extLst>
              <a:ext uri="{FF2B5EF4-FFF2-40B4-BE49-F238E27FC236}">
                <a16:creationId xmlns:a16="http://schemas.microsoft.com/office/drawing/2014/main" id="{2AA5ED1D-3670-8CFD-7F8A-509374EA1D8D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30" t="28255" r="8277" b="60408"/>
          <a:stretch/>
        </p:blipFill>
        <p:spPr>
          <a:xfrm flipH="1">
            <a:off x="3747654" y="6459279"/>
            <a:ext cx="2833550" cy="707744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96A1EEB3-D645-C814-8221-7D98B816C3EF}"/>
              </a:ext>
            </a:extLst>
          </p:cNvPr>
          <p:cNvSpPr txBox="1"/>
          <p:nvPr/>
        </p:nvSpPr>
        <p:spPr>
          <a:xfrm rot="18926220">
            <a:off x="4109399" y="5860754"/>
            <a:ext cx="11864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Scr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7AED6D7-0A8F-A3B2-BC5A-F452DCB59A62}"/>
              </a:ext>
            </a:extLst>
          </p:cNvPr>
          <p:cNvSpPr txBox="1"/>
          <p:nvPr/>
        </p:nvSpPr>
        <p:spPr>
          <a:xfrm rot="18925053">
            <a:off x="4472433" y="5878790"/>
            <a:ext cx="11864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shStriatin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0CCB98D-291F-8512-33B5-9FAB03F6A2B6}"/>
              </a:ext>
            </a:extLst>
          </p:cNvPr>
          <p:cNvSpPr txBox="1"/>
          <p:nvPr/>
        </p:nvSpPr>
        <p:spPr>
          <a:xfrm rot="18949975">
            <a:off x="4811101" y="5893567"/>
            <a:ext cx="1186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shSG2NA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26DFFB5-5608-7EC6-8774-1FDCA50A9A0A}"/>
              </a:ext>
            </a:extLst>
          </p:cNvPr>
          <p:cNvSpPr txBox="1"/>
          <p:nvPr/>
        </p:nvSpPr>
        <p:spPr>
          <a:xfrm rot="18695018">
            <a:off x="5201336" y="5843718"/>
            <a:ext cx="12631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shZinedin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A76D8A3-B2C4-AA89-8846-B500791D5E49}"/>
              </a:ext>
            </a:extLst>
          </p:cNvPr>
          <p:cNvSpPr txBox="1"/>
          <p:nvPr/>
        </p:nvSpPr>
        <p:spPr>
          <a:xfrm>
            <a:off x="5933008" y="6646267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a-ET" sz="1050" dirty="0">
                <a:latin typeface="Arial" panose="020B0604020202020204" pitchFamily="34" charset="0"/>
                <a:cs typeface="Arial" panose="020B0604020202020204" pitchFamily="34" charset="0"/>
              </a:rPr>
              <a:t>55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CAD2FF3-1861-ECBA-8E1B-02587BC8F35F}"/>
              </a:ext>
            </a:extLst>
          </p:cNvPr>
          <p:cNvSpPr txBox="1"/>
          <p:nvPr/>
        </p:nvSpPr>
        <p:spPr>
          <a:xfrm>
            <a:off x="5857666" y="6190408"/>
            <a:ext cx="4363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a-ET" sz="1050" dirty="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108AD9D-3797-EA33-BF2A-286BDC0C567C}"/>
              </a:ext>
            </a:extLst>
          </p:cNvPr>
          <p:cNvSpPr txBox="1"/>
          <p:nvPr/>
        </p:nvSpPr>
        <p:spPr>
          <a:xfrm>
            <a:off x="4551322" y="5410906"/>
            <a:ext cx="1130463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Tubulin</a:t>
            </a:r>
            <a:endParaRPr lang="he-IL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4ECA48B2-D0B1-B7EE-45BB-05D4FF0B715F}"/>
              </a:ext>
            </a:extLst>
          </p:cNvPr>
          <p:cNvSpPr/>
          <p:nvPr/>
        </p:nvSpPr>
        <p:spPr>
          <a:xfrm>
            <a:off x="0" y="792260"/>
            <a:ext cx="3429000" cy="22316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1E0F15E3-8623-F4BE-8D2C-2985441888DD}"/>
              </a:ext>
            </a:extLst>
          </p:cNvPr>
          <p:cNvSpPr/>
          <p:nvPr/>
        </p:nvSpPr>
        <p:spPr>
          <a:xfrm>
            <a:off x="0" y="3076102"/>
            <a:ext cx="3429000" cy="20388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5272032C-42EE-D221-874C-6711EF5002A8}"/>
              </a:ext>
            </a:extLst>
          </p:cNvPr>
          <p:cNvSpPr/>
          <p:nvPr/>
        </p:nvSpPr>
        <p:spPr>
          <a:xfrm>
            <a:off x="0" y="5211059"/>
            <a:ext cx="3429000" cy="23547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620B78BD-14C5-1808-7806-5724E89DB282}"/>
              </a:ext>
            </a:extLst>
          </p:cNvPr>
          <p:cNvSpPr/>
          <p:nvPr/>
        </p:nvSpPr>
        <p:spPr>
          <a:xfrm>
            <a:off x="3478895" y="5219587"/>
            <a:ext cx="3379105" cy="23526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011122DD-279E-7115-6D6D-D9F6D90A63D8}"/>
              </a:ext>
            </a:extLst>
          </p:cNvPr>
          <p:cNvSpPr/>
          <p:nvPr/>
        </p:nvSpPr>
        <p:spPr>
          <a:xfrm>
            <a:off x="3466325" y="3064869"/>
            <a:ext cx="3379105" cy="20501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2729A0B4-C27F-4967-EE3A-67F0A4CE691C}"/>
              </a:ext>
            </a:extLst>
          </p:cNvPr>
          <p:cNvSpPr/>
          <p:nvPr/>
        </p:nvSpPr>
        <p:spPr>
          <a:xfrm>
            <a:off x="3478895" y="791877"/>
            <a:ext cx="3379105" cy="22316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E52DBB6-9240-0822-9FB0-1C5E6A1E1D0B}"/>
              </a:ext>
            </a:extLst>
          </p:cNvPr>
          <p:cNvSpPr txBox="1"/>
          <p:nvPr/>
        </p:nvSpPr>
        <p:spPr>
          <a:xfrm rot="18926220">
            <a:off x="389903" y="3864896"/>
            <a:ext cx="11864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Scr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8717880D-F39F-97BF-8AA6-82C242DCA519}"/>
              </a:ext>
            </a:extLst>
          </p:cNvPr>
          <p:cNvSpPr txBox="1"/>
          <p:nvPr/>
        </p:nvSpPr>
        <p:spPr>
          <a:xfrm rot="18925053">
            <a:off x="767570" y="3844768"/>
            <a:ext cx="11864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shStriatin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623064C8-24C6-888D-F950-D9AA71C8E52D}"/>
              </a:ext>
            </a:extLst>
          </p:cNvPr>
          <p:cNvSpPr txBox="1"/>
          <p:nvPr/>
        </p:nvSpPr>
        <p:spPr>
          <a:xfrm rot="18949975">
            <a:off x="1156425" y="3823330"/>
            <a:ext cx="1186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shSG2NA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C04DE1B-C81F-0A19-79F7-2B5E3FBA3811}"/>
              </a:ext>
            </a:extLst>
          </p:cNvPr>
          <p:cNvSpPr txBox="1"/>
          <p:nvPr/>
        </p:nvSpPr>
        <p:spPr>
          <a:xfrm rot="18695018">
            <a:off x="1539512" y="3817632"/>
            <a:ext cx="12631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shZinedin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EFF6074-10CC-D53D-AFDF-606CA963DB08}"/>
              </a:ext>
            </a:extLst>
          </p:cNvPr>
          <p:cNvSpPr txBox="1"/>
          <p:nvPr/>
        </p:nvSpPr>
        <p:spPr>
          <a:xfrm rot="18926220">
            <a:off x="4426979" y="3813117"/>
            <a:ext cx="11864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Scr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E2D49F0-7116-BCA7-B05E-C3642497CCA7}"/>
              </a:ext>
            </a:extLst>
          </p:cNvPr>
          <p:cNvSpPr txBox="1"/>
          <p:nvPr/>
        </p:nvSpPr>
        <p:spPr>
          <a:xfrm rot="18925053">
            <a:off x="4725365" y="3864169"/>
            <a:ext cx="11864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shStriatin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A9956721-01D0-5283-E6E7-C82F5F1C0A3F}"/>
              </a:ext>
            </a:extLst>
          </p:cNvPr>
          <p:cNvSpPr txBox="1"/>
          <p:nvPr/>
        </p:nvSpPr>
        <p:spPr>
          <a:xfrm rot="18949975">
            <a:off x="5045357" y="3954418"/>
            <a:ext cx="1186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shSG2NA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25CF005E-B135-6C97-1AFF-BF5A576AB5DD}"/>
              </a:ext>
            </a:extLst>
          </p:cNvPr>
          <p:cNvSpPr txBox="1"/>
          <p:nvPr/>
        </p:nvSpPr>
        <p:spPr>
          <a:xfrm rot="18695018">
            <a:off x="5393861" y="3878846"/>
            <a:ext cx="12631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shZinedin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33706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C26F3148-E8D3-9B0E-EC89-E8A1A898E1A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4" t="7589" r="60953" b="81655"/>
          <a:stretch/>
        </p:blipFill>
        <p:spPr>
          <a:xfrm rot="195435" flipH="1">
            <a:off x="10877" y="1295401"/>
            <a:ext cx="2010812" cy="6713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A62A3F7-A3AE-CF17-4DD5-A3E2988DB883}"/>
              </a:ext>
            </a:extLst>
          </p:cNvPr>
          <p:cNvSpPr txBox="1"/>
          <p:nvPr/>
        </p:nvSpPr>
        <p:spPr>
          <a:xfrm rot="18926220">
            <a:off x="110390" y="758496"/>
            <a:ext cx="11864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Scr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87739F-5EF7-CFB0-EE97-192239E701C3}"/>
              </a:ext>
            </a:extLst>
          </p:cNvPr>
          <p:cNvSpPr txBox="1"/>
          <p:nvPr/>
        </p:nvSpPr>
        <p:spPr>
          <a:xfrm rot="18925053">
            <a:off x="454153" y="858497"/>
            <a:ext cx="1186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shStriatin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23088C-E198-A821-A655-C14505B0D9BC}"/>
              </a:ext>
            </a:extLst>
          </p:cNvPr>
          <p:cNvSpPr txBox="1"/>
          <p:nvPr/>
        </p:nvSpPr>
        <p:spPr>
          <a:xfrm rot="18949975">
            <a:off x="751444" y="799644"/>
            <a:ext cx="11864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shSG2NA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338960-08A4-F217-7241-CBB2AC943D49}"/>
              </a:ext>
            </a:extLst>
          </p:cNvPr>
          <p:cNvSpPr txBox="1"/>
          <p:nvPr/>
        </p:nvSpPr>
        <p:spPr>
          <a:xfrm rot="18695018">
            <a:off x="1059379" y="822029"/>
            <a:ext cx="12631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shZinedin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5F041F-2E37-B881-061E-BC1453BA1C88}"/>
              </a:ext>
            </a:extLst>
          </p:cNvPr>
          <p:cNvSpPr txBox="1"/>
          <p:nvPr/>
        </p:nvSpPr>
        <p:spPr>
          <a:xfrm>
            <a:off x="634629" y="452957"/>
            <a:ext cx="874405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Strn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m </a:t>
            </a:r>
            <a:endParaRPr lang="he-IL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7FF05BB-17C4-0DE7-C2BB-43D609C46EAF}"/>
              </a:ext>
            </a:extLst>
          </p:cNvPr>
          <p:cNvSpPr txBox="1"/>
          <p:nvPr/>
        </p:nvSpPr>
        <p:spPr>
          <a:xfrm>
            <a:off x="1831231" y="1175081"/>
            <a:ext cx="457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a-ET" sz="1200" dirty="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48FEF05-328A-1652-9E12-3A86ED5B68F3}"/>
              </a:ext>
            </a:extLst>
          </p:cNvPr>
          <p:cNvSpPr txBox="1"/>
          <p:nvPr/>
        </p:nvSpPr>
        <p:spPr>
          <a:xfrm>
            <a:off x="1799373" y="1589015"/>
            <a:ext cx="7343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a-ET" sz="1200" dirty="0">
                <a:latin typeface="Arial" panose="020B0604020202020204" pitchFamily="34" charset="0"/>
                <a:cs typeface="Arial" panose="020B0604020202020204" pitchFamily="34" charset="0"/>
              </a:rPr>
              <a:t>100-110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6320592-4D34-015B-F49B-6A1DF7B9EB5B}"/>
              </a:ext>
            </a:extLst>
          </p:cNvPr>
          <p:cNvSpPr txBox="1"/>
          <p:nvPr/>
        </p:nvSpPr>
        <p:spPr>
          <a:xfrm>
            <a:off x="7377" y="109482"/>
            <a:ext cx="36644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a-ET" sz="1200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he-IL" sz="12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aa-ET" sz="1200" dirty="0"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4739F469-C885-774F-6E3E-7BABBF1112C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72" t="21081" r="16593" b="62707"/>
          <a:stretch/>
        </p:blipFill>
        <p:spPr>
          <a:xfrm flipH="1">
            <a:off x="74593" y="5103081"/>
            <a:ext cx="2424223" cy="1012318"/>
          </a:xfrm>
          <a:prstGeom prst="rect">
            <a:avLst/>
          </a:prstGeom>
        </p:spPr>
      </p:pic>
      <p:pic>
        <p:nvPicPr>
          <p:cNvPr id="34" name="Picture 33" descr="A picture containing diagram&#10;&#10;Description automatically generated">
            <a:extLst>
              <a:ext uri="{FF2B5EF4-FFF2-40B4-BE49-F238E27FC236}">
                <a16:creationId xmlns:a16="http://schemas.microsoft.com/office/drawing/2014/main" id="{6EC60A89-3A0F-408D-4FD9-6244CFD3C7E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4" t="19172" r="58754" b="61168"/>
          <a:stretch/>
        </p:blipFill>
        <p:spPr bwMode="auto">
          <a:xfrm flipH="1">
            <a:off x="234107" y="3020411"/>
            <a:ext cx="2114250" cy="10734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2F9ED614-033F-4166-717A-8AA8626E4D76}"/>
              </a:ext>
            </a:extLst>
          </p:cNvPr>
          <p:cNvSpPr txBox="1"/>
          <p:nvPr/>
        </p:nvSpPr>
        <p:spPr>
          <a:xfrm rot="18926220">
            <a:off x="526443" y="2731745"/>
            <a:ext cx="11864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Scr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A1B052D-ABA3-A2B9-5ABE-35EA00E17693}"/>
              </a:ext>
            </a:extLst>
          </p:cNvPr>
          <p:cNvSpPr txBox="1"/>
          <p:nvPr/>
        </p:nvSpPr>
        <p:spPr>
          <a:xfrm rot="18925053">
            <a:off x="936848" y="2756924"/>
            <a:ext cx="11864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shStriatin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5D25986-5680-6A2C-4764-C2BE6CABC36D}"/>
              </a:ext>
            </a:extLst>
          </p:cNvPr>
          <p:cNvSpPr txBox="1"/>
          <p:nvPr/>
        </p:nvSpPr>
        <p:spPr>
          <a:xfrm rot="18949975">
            <a:off x="1253388" y="2811558"/>
            <a:ext cx="11864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shSG2NA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DA986C9-CB75-1E87-A4F0-38BEC0ABAA98}"/>
              </a:ext>
            </a:extLst>
          </p:cNvPr>
          <p:cNvSpPr txBox="1"/>
          <p:nvPr/>
        </p:nvSpPr>
        <p:spPr>
          <a:xfrm rot="18695018">
            <a:off x="1724239" y="2649123"/>
            <a:ext cx="12631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shZinedin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B1640AF-DAF4-8194-9D21-47DC0DAE30F3}"/>
              </a:ext>
            </a:extLst>
          </p:cNvPr>
          <p:cNvSpPr txBox="1"/>
          <p:nvPr/>
        </p:nvSpPr>
        <p:spPr>
          <a:xfrm>
            <a:off x="74593" y="2295016"/>
            <a:ext cx="2621872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Active </a:t>
            </a:r>
            <a:r>
              <a:rPr lang="en-US" sz="1400" dirty="0">
                <a:latin typeface="Symbol" panose="05050102010706020507" pitchFamily="18" charset="2"/>
                <a:cs typeface="Arial" panose="020B0604020202020204" pitchFamily="34" charset="0"/>
              </a:rPr>
              <a:t>b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-catenin</a:t>
            </a:r>
            <a:endParaRPr lang="he-IL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1133D22-8F99-EE9A-2F5A-1492D9AFA005}"/>
              </a:ext>
            </a:extLst>
          </p:cNvPr>
          <p:cNvSpPr txBox="1"/>
          <p:nvPr/>
        </p:nvSpPr>
        <p:spPr>
          <a:xfrm>
            <a:off x="333039" y="4288178"/>
            <a:ext cx="1752663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APCDD1</a:t>
            </a:r>
            <a:endParaRPr lang="he-IL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" name="Picture 40" descr="A picture containing engineering drawing&#10;&#10;Description automatically generated">
            <a:extLst>
              <a:ext uri="{FF2B5EF4-FFF2-40B4-BE49-F238E27FC236}">
                <a16:creationId xmlns:a16="http://schemas.microsoft.com/office/drawing/2014/main" id="{20FCAC75-0898-E2E5-95D3-8ED189FC415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1" t="20595" r="56879" b="67715"/>
          <a:stretch/>
        </p:blipFill>
        <p:spPr>
          <a:xfrm flipH="1">
            <a:off x="246476" y="7313238"/>
            <a:ext cx="1975555" cy="712792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9824B274-77D5-E16D-437D-E9AC21F8CE77}"/>
              </a:ext>
            </a:extLst>
          </p:cNvPr>
          <p:cNvSpPr txBox="1"/>
          <p:nvPr/>
        </p:nvSpPr>
        <p:spPr>
          <a:xfrm>
            <a:off x="819530" y="6373963"/>
            <a:ext cx="1752663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Tubulin</a:t>
            </a:r>
            <a:endParaRPr lang="he-IL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52FAD19-7630-C530-CFFE-21662CD6C12C}"/>
              </a:ext>
            </a:extLst>
          </p:cNvPr>
          <p:cNvSpPr txBox="1"/>
          <p:nvPr/>
        </p:nvSpPr>
        <p:spPr>
          <a:xfrm rot="18926220">
            <a:off x="434155" y="6795638"/>
            <a:ext cx="11864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Scr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CC90C13-6361-9226-235D-B34E45E4A9B7}"/>
              </a:ext>
            </a:extLst>
          </p:cNvPr>
          <p:cNvSpPr txBox="1"/>
          <p:nvPr/>
        </p:nvSpPr>
        <p:spPr>
          <a:xfrm rot="18925053">
            <a:off x="748043" y="6856053"/>
            <a:ext cx="1186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shStriatin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126825E-2235-2B6A-E3D8-E820215FAA85}"/>
              </a:ext>
            </a:extLst>
          </p:cNvPr>
          <p:cNvSpPr txBox="1"/>
          <p:nvPr/>
        </p:nvSpPr>
        <p:spPr>
          <a:xfrm rot="18949975">
            <a:off x="1087177" y="6861096"/>
            <a:ext cx="11864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shSG2NA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D698BAE-DD92-9813-FB58-E1EA8713A2AC}"/>
              </a:ext>
            </a:extLst>
          </p:cNvPr>
          <p:cNvSpPr txBox="1"/>
          <p:nvPr/>
        </p:nvSpPr>
        <p:spPr>
          <a:xfrm rot="18695018">
            <a:off x="1443465" y="6801553"/>
            <a:ext cx="12631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shZinedin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5499786-8553-17B1-8020-A84168A628DD}"/>
              </a:ext>
            </a:extLst>
          </p:cNvPr>
          <p:cNvSpPr txBox="1"/>
          <p:nvPr/>
        </p:nvSpPr>
        <p:spPr>
          <a:xfrm rot="18926220">
            <a:off x="455157" y="4585099"/>
            <a:ext cx="11864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Scr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DBC1F7B-3B47-F2A6-7871-2A5FFAD79C69}"/>
              </a:ext>
            </a:extLst>
          </p:cNvPr>
          <p:cNvSpPr txBox="1"/>
          <p:nvPr/>
        </p:nvSpPr>
        <p:spPr>
          <a:xfrm rot="18925053">
            <a:off x="775178" y="4586031"/>
            <a:ext cx="1186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shStriatin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853B388-CBDE-B64D-6838-43A4D9322080}"/>
              </a:ext>
            </a:extLst>
          </p:cNvPr>
          <p:cNvSpPr txBox="1"/>
          <p:nvPr/>
        </p:nvSpPr>
        <p:spPr>
          <a:xfrm rot="18949975">
            <a:off x="1172818" y="4561819"/>
            <a:ext cx="11864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shSG2NA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D3A6D65-7A0E-5C90-C308-849A60D2D86F}"/>
              </a:ext>
            </a:extLst>
          </p:cNvPr>
          <p:cNvSpPr txBox="1"/>
          <p:nvPr/>
        </p:nvSpPr>
        <p:spPr>
          <a:xfrm rot="18695018">
            <a:off x="1590877" y="4529859"/>
            <a:ext cx="12631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shZinedin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4763F34-1ECC-D5D0-CFD6-3E87AA50FA88}"/>
              </a:ext>
            </a:extLst>
          </p:cNvPr>
          <p:cNvSpPr txBox="1"/>
          <p:nvPr/>
        </p:nvSpPr>
        <p:spPr>
          <a:xfrm>
            <a:off x="2434258" y="4904890"/>
            <a:ext cx="457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a-ET" sz="1200" dirty="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07317C3-9951-364A-AA1A-88422BAF1F9F}"/>
              </a:ext>
            </a:extLst>
          </p:cNvPr>
          <p:cNvSpPr txBox="1"/>
          <p:nvPr/>
        </p:nvSpPr>
        <p:spPr>
          <a:xfrm>
            <a:off x="2500883" y="5296952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a-ET" sz="1200" dirty="0">
                <a:latin typeface="Arial" panose="020B0604020202020204" pitchFamily="34" charset="0"/>
                <a:cs typeface="Arial" panose="020B0604020202020204" pitchFamily="34" charset="0"/>
              </a:rPr>
              <a:t>65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4B831E3-AE5D-B434-E9C2-8ACAA5C78E62}"/>
              </a:ext>
            </a:extLst>
          </p:cNvPr>
          <p:cNvSpPr txBox="1"/>
          <p:nvPr/>
        </p:nvSpPr>
        <p:spPr>
          <a:xfrm>
            <a:off x="2085702" y="7151103"/>
            <a:ext cx="699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a-ET" sz="1200" dirty="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9C5A6EB-83B6-5B2F-2AEC-8DDFAF9EA6E4}"/>
              </a:ext>
            </a:extLst>
          </p:cNvPr>
          <p:cNvSpPr txBox="1"/>
          <p:nvPr/>
        </p:nvSpPr>
        <p:spPr>
          <a:xfrm>
            <a:off x="2073904" y="7506040"/>
            <a:ext cx="5593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a-ET" sz="1200" dirty="0">
                <a:latin typeface="Arial" panose="020B0604020202020204" pitchFamily="34" charset="0"/>
                <a:cs typeface="Arial" panose="020B0604020202020204" pitchFamily="34" charset="0"/>
              </a:rPr>
              <a:t>55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6FD1B18-A12F-B410-742A-DDB2BA704E79}"/>
              </a:ext>
            </a:extLst>
          </p:cNvPr>
          <p:cNvSpPr txBox="1"/>
          <p:nvPr/>
        </p:nvSpPr>
        <p:spPr>
          <a:xfrm>
            <a:off x="2310554" y="2966586"/>
            <a:ext cx="457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a-ET" sz="1200" dirty="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3FDE3A1-F0B8-2CF7-0BB7-1F859048FF50}"/>
              </a:ext>
            </a:extLst>
          </p:cNvPr>
          <p:cNvSpPr txBox="1"/>
          <p:nvPr/>
        </p:nvSpPr>
        <p:spPr>
          <a:xfrm>
            <a:off x="2278696" y="3380520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a-ET" sz="1200" dirty="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F0B2F417-4A11-0827-1D6B-3A1885DFD1DB}"/>
              </a:ext>
            </a:extLst>
          </p:cNvPr>
          <p:cNvSpPr/>
          <p:nvPr/>
        </p:nvSpPr>
        <p:spPr>
          <a:xfrm>
            <a:off x="7377" y="434167"/>
            <a:ext cx="2890008" cy="18021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9DFB4290-8892-D7E1-5D21-49E0B3053EBF}"/>
              </a:ext>
            </a:extLst>
          </p:cNvPr>
          <p:cNvSpPr/>
          <p:nvPr/>
        </p:nvSpPr>
        <p:spPr>
          <a:xfrm>
            <a:off x="-6572" y="2313915"/>
            <a:ext cx="2890008" cy="19086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B7D39B63-0928-609E-7CE4-09A3D087EA18}"/>
              </a:ext>
            </a:extLst>
          </p:cNvPr>
          <p:cNvSpPr/>
          <p:nvPr/>
        </p:nvSpPr>
        <p:spPr>
          <a:xfrm>
            <a:off x="-17152" y="4296424"/>
            <a:ext cx="2890008" cy="19025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A9B9E19D-4C42-6C3F-3091-9C7F28A4975D}"/>
              </a:ext>
            </a:extLst>
          </p:cNvPr>
          <p:cNvSpPr/>
          <p:nvPr/>
        </p:nvSpPr>
        <p:spPr>
          <a:xfrm>
            <a:off x="-6572" y="6277534"/>
            <a:ext cx="2890008" cy="18021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8810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58EE38A-453E-C507-0795-FA43797927B2}"/>
              </a:ext>
            </a:extLst>
          </p:cNvPr>
          <p:cNvSpPr txBox="1"/>
          <p:nvPr/>
        </p:nvSpPr>
        <p:spPr>
          <a:xfrm>
            <a:off x="99587" y="29603"/>
            <a:ext cx="36644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a-ET" sz="1200" b="0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he-IL" sz="1200" b="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aa-ET" sz="1200" b="0" dirty="0"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E205C4-3559-02A6-245E-43C8385F19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35" t="13669" r="64214" b="76050"/>
          <a:stretch/>
        </p:blipFill>
        <p:spPr>
          <a:xfrm flipH="1">
            <a:off x="121371" y="1175126"/>
            <a:ext cx="2455315" cy="56415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D919A7C-E28B-E88D-C26E-340A2A9A5BF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" t="17726" r="63918" b="66342"/>
          <a:stretch/>
        </p:blipFill>
        <p:spPr>
          <a:xfrm flipH="1">
            <a:off x="203468" y="2828467"/>
            <a:ext cx="2477363" cy="89537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A694F3C-3923-EBA6-6493-EA1374C92751}"/>
              </a:ext>
            </a:extLst>
          </p:cNvPr>
          <p:cNvSpPr txBox="1"/>
          <p:nvPr/>
        </p:nvSpPr>
        <p:spPr>
          <a:xfrm rot="18827351">
            <a:off x="327842" y="795342"/>
            <a:ext cx="6364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defTabSz="914400" rtl="1" eaLnBrk="1" latinLnBrk="0" hangingPunct="1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SCR</a:t>
            </a:r>
            <a:endParaRPr lang="aa-ET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7734E1-8F73-F8A2-C695-DA39B9F20B2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t="35920" r="62766" b="47485"/>
          <a:stretch/>
        </p:blipFill>
        <p:spPr>
          <a:xfrm flipH="1">
            <a:off x="280862" y="4494267"/>
            <a:ext cx="2191266" cy="9596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A4DFB4F-2580-185D-F242-547D3A020D9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47" t="29422" r="20404" b="47285"/>
          <a:stretch/>
        </p:blipFill>
        <p:spPr>
          <a:xfrm flipH="1">
            <a:off x="442292" y="6058682"/>
            <a:ext cx="2191265" cy="132844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9721DE2-8354-537D-40E0-38AF542B5F70}"/>
              </a:ext>
            </a:extLst>
          </p:cNvPr>
          <p:cNvSpPr txBox="1"/>
          <p:nvPr/>
        </p:nvSpPr>
        <p:spPr>
          <a:xfrm>
            <a:off x="2314958" y="975380"/>
            <a:ext cx="415498" cy="2308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he-IL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18CC03C-6492-1D81-0791-9FB440CDB562}"/>
              </a:ext>
            </a:extLst>
          </p:cNvPr>
          <p:cNvSpPr txBox="1"/>
          <p:nvPr/>
        </p:nvSpPr>
        <p:spPr>
          <a:xfrm>
            <a:off x="2293306" y="1292444"/>
            <a:ext cx="377026" cy="2308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aa-ET"/>
            </a:defPPr>
            <a:lvl1pPr>
              <a:defRPr sz="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900" dirty="0"/>
              <a:t>140</a:t>
            </a:r>
            <a:endParaRPr lang="he-IL" sz="9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9B0211-479B-0F86-E940-585AE2E9C42A}"/>
              </a:ext>
            </a:extLst>
          </p:cNvPr>
          <p:cNvSpPr txBox="1"/>
          <p:nvPr/>
        </p:nvSpPr>
        <p:spPr>
          <a:xfrm>
            <a:off x="2617476" y="3093507"/>
            <a:ext cx="312906" cy="2308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aa-ET"/>
            </a:defPPr>
            <a:lvl1pPr>
              <a:defRPr sz="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900" dirty="0"/>
              <a:t>65</a:t>
            </a:r>
            <a:endParaRPr lang="he-IL" sz="9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629EF0D-E028-AE9C-A43E-1748A83F9355}"/>
              </a:ext>
            </a:extLst>
          </p:cNvPr>
          <p:cNvSpPr txBox="1"/>
          <p:nvPr/>
        </p:nvSpPr>
        <p:spPr>
          <a:xfrm>
            <a:off x="87323" y="6450849"/>
            <a:ext cx="45236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aa-ET" sz="1100" dirty="0">
                <a:latin typeface="Arial" panose="020B0604020202020204" pitchFamily="34" charset="0"/>
                <a:cs typeface="Arial" panose="020B0604020202020204" pitchFamily="34" charset="0"/>
              </a:rPr>
              <a:t>ap</a:t>
            </a:r>
          </a:p>
          <a:p>
            <a:r>
              <a:rPr lang="aa-ET" sz="1100" dirty="0">
                <a:latin typeface="Arial" panose="020B0604020202020204" pitchFamily="34" charset="0"/>
                <a:cs typeface="Arial" panose="020B0604020202020204" pitchFamily="34" charset="0"/>
              </a:rPr>
              <a:t>TAZ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AFECD2-F009-7C5B-BE18-2D049A38D9E4}"/>
              </a:ext>
            </a:extLst>
          </p:cNvPr>
          <p:cNvSpPr txBox="1"/>
          <p:nvPr/>
        </p:nvSpPr>
        <p:spPr>
          <a:xfrm>
            <a:off x="143219" y="2153816"/>
            <a:ext cx="820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a-ET" sz="1200" dirty="0">
                <a:latin typeface="Arial" panose="020B0604020202020204" pitchFamily="34" charset="0"/>
                <a:cs typeface="Arial" panose="020B0604020202020204" pitchFamily="34" charset="0"/>
              </a:rPr>
              <a:t>pYAP127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ECE4A4F-DDDA-DAC3-41F8-0845C54DA035}"/>
              </a:ext>
            </a:extLst>
          </p:cNvPr>
          <p:cNvSpPr txBox="1"/>
          <p:nvPr/>
        </p:nvSpPr>
        <p:spPr>
          <a:xfrm>
            <a:off x="2467626" y="4585590"/>
            <a:ext cx="328638" cy="2308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a-ET"/>
            </a:defPPr>
            <a:lvl1pPr>
              <a:defRPr sz="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900" dirty="0"/>
              <a:t>65</a:t>
            </a:r>
            <a:endParaRPr lang="he-IL" sz="9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7BC7B16-2577-2838-CEFE-4C342DA8DF78}"/>
              </a:ext>
            </a:extLst>
          </p:cNvPr>
          <p:cNvSpPr txBox="1"/>
          <p:nvPr/>
        </p:nvSpPr>
        <p:spPr>
          <a:xfrm>
            <a:off x="130595" y="438954"/>
            <a:ext cx="874405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LATS</a:t>
            </a:r>
            <a:endParaRPr lang="he-IL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D66B330-097E-95DC-ACD4-D79A2DACCF3B}"/>
              </a:ext>
            </a:extLst>
          </p:cNvPr>
          <p:cNvSpPr txBox="1"/>
          <p:nvPr/>
        </p:nvSpPr>
        <p:spPr>
          <a:xfrm>
            <a:off x="2615880" y="2779633"/>
            <a:ext cx="415498" cy="2308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he-IL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855C256-60BD-5550-33A5-6795F9E5001F}"/>
              </a:ext>
            </a:extLst>
          </p:cNvPr>
          <p:cNvSpPr txBox="1"/>
          <p:nvPr/>
        </p:nvSpPr>
        <p:spPr>
          <a:xfrm>
            <a:off x="2424196" y="4341123"/>
            <a:ext cx="415498" cy="2308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he-IL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D4000DF-E4F7-E2AF-1EAC-BF49F6E01F1B}"/>
              </a:ext>
            </a:extLst>
          </p:cNvPr>
          <p:cNvSpPr txBox="1"/>
          <p:nvPr/>
        </p:nvSpPr>
        <p:spPr>
          <a:xfrm>
            <a:off x="36198" y="3884787"/>
            <a:ext cx="820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a-ET" sz="1200" dirty="0">
                <a:latin typeface="Arial" panose="020B0604020202020204" pitchFamily="34" charset="0"/>
                <a:cs typeface="Arial" panose="020B0604020202020204" pitchFamily="34" charset="0"/>
              </a:rPr>
              <a:t>pYAP397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1C69EE9-D851-F5A8-9CE2-5E1233CDFE15}"/>
              </a:ext>
            </a:extLst>
          </p:cNvPr>
          <p:cNvSpPr txBox="1"/>
          <p:nvPr/>
        </p:nvSpPr>
        <p:spPr>
          <a:xfrm>
            <a:off x="2578792" y="6543209"/>
            <a:ext cx="328638" cy="2308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a-ET"/>
            </a:defPPr>
            <a:lvl1pPr>
              <a:defRPr sz="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900" dirty="0"/>
              <a:t>65</a:t>
            </a:r>
            <a:endParaRPr lang="he-IL" sz="9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730BA8A-3F2E-B70D-913D-B9E892297783}"/>
              </a:ext>
            </a:extLst>
          </p:cNvPr>
          <p:cNvSpPr txBox="1"/>
          <p:nvPr/>
        </p:nvSpPr>
        <p:spPr>
          <a:xfrm>
            <a:off x="2540449" y="5914905"/>
            <a:ext cx="415498" cy="2308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he-IL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0271EBF-E90D-6BBC-70E4-FD12C71FDB6F}"/>
              </a:ext>
            </a:extLst>
          </p:cNvPr>
          <p:cNvSpPr txBox="1"/>
          <p:nvPr/>
        </p:nvSpPr>
        <p:spPr>
          <a:xfrm>
            <a:off x="2575149" y="6825620"/>
            <a:ext cx="328638" cy="2308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a-ET"/>
            </a:defPPr>
            <a:lvl1pPr>
              <a:defRPr sz="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900" dirty="0"/>
              <a:t>55</a:t>
            </a:r>
            <a:endParaRPr lang="he-IL" sz="900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8752752-CE37-4F86-F4D9-A729AFF82892}"/>
              </a:ext>
            </a:extLst>
          </p:cNvPr>
          <p:cNvSpPr/>
          <p:nvPr/>
        </p:nvSpPr>
        <p:spPr>
          <a:xfrm>
            <a:off x="109329" y="415719"/>
            <a:ext cx="3054414" cy="16049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12F47F0-79B7-8519-B101-357339BC9504}"/>
              </a:ext>
            </a:extLst>
          </p:cNvPr>
          <p:cNvSpPr/>
          <p:nvPr/>
        </p:nvSpPr>
        <p:spPr>
          <a:xfrm>
            <a:off x="111629" y="2138720"/>
            <a:ext cx="3042373" cy="16705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B0592D9-F0E7-D7E0-1EB5-4A349CAD31D4}"/>
              </a:ext>
            </a:extLst>
          </p:cNvPr>
          <p:cNvSpPr/>
          <p:nvPr/>
        </p:nvSpPr>
        <p:spPr>
          <a:xfrm>
            <a:off x="99587" y="3901535"/>
            <a:ext cx="3054415" cy="160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CCECE67-3CE0-3EC0-12A8-4BD3E160700D}"/>
              </a:ext>
            </a:extLst>
          </p:cNvPr>
          <p:cNvSpPr/>
          <p:nvPr/>
        </p:nvSpPr>
        <p:spPr>
          <a:xfrm>
            <a:off x="99587" y="5573536"/>
            <a:ext cx="3059840" cy="19422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36F2227-69EA-0F7D-347C-F05F3D2EC309}"/>
              </a:ext>
            </a:extLst>
          </p:cNvPr>
          <p:cNvSpPr txBox="1"/>
          <p:nvPr/>
        </p:nvSpPr>
        <p:spPr>
          <a:xfrm>
            <a:off x="126970" y="5611533"/>
            <a:ext cx="8046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a-ET" sz="1200" dirty="0">
                <a:latin typeface="Arial" panose="020B0604020202020204" pitchFamily="34" charset="0"/>
                <a:cs typeface="Arial" panose="020B0604020202020204" pitchFamily="34" charset="0"/>
              </a:rPr>
              <a:t>YAP/TAZ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AF88E584-E96D-5B5F-2621-D814971E9B1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53" t="34342" r="20953" b="51903"/>
          <a:stretch/>
        </p:blipFill>
        <p:spPr>
          <a:xfrm flipH="1">
            <a:off x="3385845" y="1110226"/>
            <a:ext cx="2477962" cy="724851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FFE14F6F-2E4E-7040-FC92-8E7C4D63460C}"/>
              </a:ext>
            </a:extLst>
          </p:cNvPr>
          <p:cNvSpPr txBox="1"/>
          <p:nvPr/>
        </p:nvSpPr>
        <p:spPr>
          <a:xfrm>
            <a:off x="5848935" y="1360906"/>
            <a:ext cx="390984" cy="2308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a-ET"/>
            </a:defPPr>
            <a:lvl1pPr>
              <a:defRPr sz="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900" dirty="0"/>
              <a:t>45</a:t>
            </a:r>
            <a:endParaRPr lang="he-IL" sz="90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41F2CC4-114E-ADFE-217C-BB834865B040}"/>
              </a:ext>
            </a:extLst>
          </p:cNvPr>
          <p:cNvSpPr txBox="1"/>
          <p:nvPr/>
        </p:nvSpPr>
        <p:spPr>
          <a:xfrm>
            <a:off x="3415948" y="450113"/>
            <a:ext cx="874405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SAV</a:t>
            </a:r>
            <a:endParaRPr lang="he-IL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1959C3B-54A0-1A69-8832-0484E50DCB24}"/>
              </a:ext>
            </a:extLst>
          </p:cNvPr>
          <p:cNvSpPr txBox="1"/>
          <p:nvPr/>
        </p:nvSpPr>
        <p:spPr>
          <a:xfrm>
            <a:off x="5764723" y="928929"/>
            <a:ext cx="415498" cy="2308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he-IL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9B0E547-962F-2FF0-312D-808D358CF00D}"/>
              </a:ext>
            </a:extLst>
          </p:cNvPr>
          <p:cNvSpPr/>
          <p:nvPr/>
        </p:nvSpPr>
        <p:spPr>
          <a:xfrm>
            <a:off x="3306253" y="423674"/>
            <a:ext cx="2873869" cy="158686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/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B8A61668-A141-64B3-6589-863373D0909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19" t="16537" r="14499" b="64903"/>
          <a:stretch/>
        </p:blipFill>
        <p:spPr>
          <a:xfrm flipH="1">
            <a:off x="3491020" y="2871625"/>
            <a:ext cx="2045174" cy="782907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C6F25A42-C36A-E4FC-4898-4FA4E89D317D}"/>
              </a:ext>
            </a:extLst>
          </p:cNvPr>
          <p:cNvSpPr txBox="1"/>
          <p:nvPr/>
        </p:nvSpPr>
        <p:spPr>
          <a:xfrm>
            <a:off x="3437942" y="2110367"/>
            <a:ext cx="10708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Axin2</a:t>
            </a:r>
            <a:endParaRPr lang="aa-ET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9B6B1AC8-A371-3A33-F545-492D1056AF9F}"/>
              </a:ext>
            </a:extLst>
          </p:cNvPr>
          <p:cNvSpPr/>
          <p:nvPr/>
        </p:nvSpPr>
        <p:spPr>
          <a:xfrm>
            <a:off x="3326854" y="2109848"/>
            <a:ext cx="2853267" cy="168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FEB9522-22DE-90A9-9EE0-FB3627262CEA}"/>
              </a:ext>
            </a:extLst>
          </p:cNvPr>
          <p:cNvSpPr txBox="1"/>
          <p:nvPr/>
        </p:nvSpPr>
        <p:spPr>
          <a:xfrm>
            <a:off x="5483645" y="2709598"/>
            <a:ext cx="415498" cy="2308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he-IL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466AE5B-2AB0-BA63-B9CB-9A423C7DB70E}"/>
              </a:ext>
            </a:extLst>
          </p:cNvPr>
          <p:cNvSpPr txBox="1"/>
          <p:nvPr/>
        </p:nvSpPr>
        <p:spPr>
          <a:xfrm>
            <a:off x="5483645" y="3378495"/>
            <a:ext cx="377026" cy="2308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aa-ET"/>
            </a:defPPr>
            <a:lvl1pPr>
              <a:defRPr sz="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900" dirty="0"/>
              <a:t>100</a:t>
            </a:r>
            <a:endParaRPr lang="he-IL" sz="900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72EB5D7-2D71-1EE1-2A4B-2AC39D2AB4C6}"/>
              </a:ext>
            </a:extLst>
          </p:cNvPr>
          <p:cNvSpPr txBox="1"/>
          <p:nvPr/>
        </p:nvSpPr>
        <p:spPr>
          <a:xfrm>
            <a:off x="3455999" y="3880976"/>
            <a:ext cx="4908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aa-ET" sz="1200" dirty="0">
                <a:latin typeface="Arial" panose="020B0604020202020204" pitchFamily="34" charset="0"/>
                <a:cs typeface="Arial" panose="020B0604020202020204" pitchFamily="34" charset="0"/>
              </a:rPr>
              <a:t>lug</a:t>
            </a:r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F8839749-0270-8887-41A3-47F098030B9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16" t="35725" r="60708" b="53037"/>
          <a:stretch/>
        </p:blipFill>
        <p:spPr>
          <a:xfrm rot="10800000">
            <a:off x="3484179" y="4859966"/>
            <a:ext cx="2420174" cy="664970"/>
          </a:xfrm>
          <a:prstGeom prst="rect">
            <a:avLst/>
          </a:prstGeom>
        </p:spPr>
      </p:pic>
      <p:sp>
        <p:nvSpPr>
          <p:cNvPr id="65" name="TextBox 20">
            <a:extLst>
              <a:ext uri="{FF2B5EF4-FFF2-40B4-BE49-F238E27FC236}">
                <a16:creationId xmlns:a16="http://schemas.microsoft.com/office/drawing/2014/main" id="{027B1108-8411-40EC-D569-4D288EA5040C}"/>
              </a:ext>
            </a:extLst>
          </p:cNvPr>
          <p:cNvSpPr txBox="1"/>
          <p:nvPr/>
        </p:nvSpPr>
        <p:spPr>
          <a:xfrm>
            <a:off x="5740049" y="4607800"/>
            <a:ext cx="6700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BC89A1A-876A-16D6-4735-5CD3E8ABC3FC}"/>
              </a:ext>
            </a:extLst>
          </p:cNvPr>
          <p:cNvSpPr txBox="1"/>
          <p:nvPr/>
        </p:nvSpPr>
        <p:spPr>
          <a:xfrm>
            <a:off x="5836958" y="5078986"/>
            <a:ext cx="7522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aa-ET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8B975A8C-A10E-6573-4A21-3379DF30A272}"/>
              </a:ext>
            </a:extLst>
          </p:cNvPr>
          <p:cNvSpPr/>
          <p:nvPr/>
        </p:nvSpPr>
        <p:spPr>
          <a:xfrm>
            <a:off x="3333691" y="3899044"/>
            <a:ext cx="2841025" cy="17762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366A8CB0-DB0A-517C-D39B-CB71B829AA8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50" t="36123" r="64881" b="51674"/>
          <a:stretch/>
        </p:blipFill>
        <p:spPr>
          <a:xfrm flipH="1">
            <a:off x="3493597" y="6738740"/>
            <a:ext cx="2344418" cy="654617"/>
          </a:xfrm>
          <a:prstGeom prst="rect">
            <a:avLst/>
          </a:prstGeom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809930F2-E037-5993-0909-FE05F7670D57}"/>
              </a:ext>
            </a:extLst>
          </p:cNvPr>
          <p:cNvSpPr txBox="1"/>
          <p:nvPr/>
        </p:nvSpPr>
        <p:spPr>
          <a:xfrm>
            <a:off x="3473562" y="5835411"/>
            <a:ext cx="1017734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Tubulin</a:t>
            </a:r>
            <a:endParaRPr lang="he-IL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7E410CD2-F7BE-B94E-A608-56BCB3F45D0F}"/>
              </a:ext>
            </a:extLst>
          </p:cNvPr>
          <p:cNvSpPr txBox="1"/>
          <p:nvPr/>
        </p:nvSpPr>
        <p:spPr>
          <a:xfrm>
            <a:off x="5741309" y="6810885"/>
            <a:ext cx="312906" cy="2308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aa-ET"/>
            </a:defPPr>
            <a:lvl1pPr>
              <a:defRPr sz="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900" dirty="0"/>
              <a:t>55</a:t>
            </a:r>
            <a:endParaRPr lang="he-IL" sz="9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92C0FFE-519B-D74F-9DE7-EDCBAA220E05}"/>
              </a:ext>
            </a:extLst>
          </p:cNvPr>
          <p:cNvSpPr txBox="1"/>
          <p:nvPr/>
        </p:nvSpPr>
        <p:spPr>
          <a:xfrm>
            <a:off x="5638717" y="6443465"/>
            <a:ext cx="415498" cy="2308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he-IL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1394BB79-5DC7-902A-DC3F-DA928F308063}"/>
              </a:ext>
            </a:extLst>
          </p:cNvPr>
          <p:cNvSpPr/>
          <p:nvPr/>
        </p:nvSpPr>
        <p:spPr>
          <a:xfrm>
            <a:off x="3350428" y="5785140"/>
            <a:ext cx="2824288" cy="1730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E087739F-5EF7-CFB0-EE97-192239E701C3}"/>
              </a:ext>
            </a:extLst>
          </p:cNvPr>
          <p:cNvSpPr txBox="1"/>
          <p:nvPr/>
        </p:nvSpPr>
        <p:spPr>
          <a:xfrm rot="18925053">
            <a:off x="725074" y="666653"/>
            <a:ext cx="11864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shStriatin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CF23088C-E198-A821-A655-C14505B0D9BC}"/>
              </a:ext>
            </a:extLst>
          </p:cNvPr>
          <p:cNvSpPr txBox="1"/>
          <p:nvPr/>
        </p:nvSpPr>
        <p:spPr>
          <a:xfrm rot="18949975">
            <a:off x="1171423" y="698341"/>
            <a:ext cx="11864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shSG2NA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71338960-08A4-F217-7241-CBB2AC943D49}"/>
              </a:ext>
            </a:extLst>
          </p:cNvPr>
          <p:cNvSpPr txBox="1"/>
          <p:nvPr/>
        </p:nvSpPr>
        <p:spPr>
          <a:xfrm rot="18695018">
            <a:off x="1567540" y="672390"/>
            <a:ext cx="12631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shZinedin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7A694F3C-3923-EBA6-6493-EA1374C92751}"/>
              </a:ext>
            </a:extLst>
          </p:cNvPr>
          <p:cNvSpPr txBox="1"/>
          <p:nvPr/>
        </p:nvSpPr>
        <p:spPr>
          <a:xfrm rot="18827351">
            <a:off x="3721952" y="2678103"/>
            <a:ext cx="6364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defTabSz="914400" rtl="1" eaLnBrk="1" latinLnBrk="0" hangingPunct="1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SCR</a:t>
            </a:r>
            <a:endParaRPr lang="aa-ET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E087739F-5EF7-CFB0-EE97-192239E701C3}"/>
              </a:ext>
            </a:extLst>
          </p:cNvPr>
          <p:cNvSpPr txBox="1"/>
          <p:nvPr/>
        </p:nvSpPr>
        <p:spPr>
          <a:xfrm rot="18925053">
            <a:off x="4074655" y="2558869"/>
            <a:ext cx="11864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shStriatin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CF23088C-E198-A821-A655-C14505B0D9BC}"/>
              </a:ext>
            </a:extLst>
          </p:cNvPr>
          <p:cNvSpPr txBox="1"/>
          <p:nvPr/>
        </p:nvSpPr>
        <p:spPr>
          <a:xfrm rot="18949975">
            <a:off x="4440573" y="2552955"/>
            <a:ext cx="11864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shSG2NA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1338960-08A4-F217-7241-CBB2AC943D49}"/>
              </a:ext>
            </a:extLst>
          </p:cNvPr>
          <p:cNvSpPr txBox="1"/>
          <p:nvPr/>
        </p:nvSpPr>
        <p:spPr>
          <a:xfrm rot="18695018">
            <a:off x="4873984" y="2484987"/>
            <a:ext cx="12631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shZinedin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7A694F3C-3923-EBA6-6493-EA1374C92751}"/>
              </a:ext>
            </a:extLst>
          </p:cNvPr>
          <p:cNvSpPr txBox="1"/>
          <p:nvPr/>
        </p:nvSpPr>
        <p:spPr>
          <a:xfrm rot="18827351">
            <a:off x="3705064" y="4532090"/>
            <a:ext cx="6364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defTabSz="914400" rtl="1" eaLnBrk="1" latinLnBrk="0" hangingPunct="1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SCR</a:t>
            </a:r>
            <a:endParaRPr lang="aa-ET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087739F-5EF7-CFB0-EE97-192239E701C3}"/>
              </a:ext>
            </a:extLst>
          </p:cNvPr>
          <p:cNvSpPr txBox="1"/>
          <p:nvPr/>
        </p:nvSpPr>
        <p:spPr>
          <a:xfrm rot="18925053">
            <a:off x="4100034" y="4392843"/>
            <a:ext cx="11864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shStriatin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CF23088C-E198-A821-A655-C14505B0D9BC}"/>
              </a:ext>
            </a:extLst>
          </p:cNvPr>
          <p:cNvSpPr txBox="1"/>
          <p:nvPr/>
        </p:nvSpPr>
        <p:spPr>
          <a:xfrm rot="18949975">
            <a:off x="4546383" y="4424531"/>
            <a:ext cx="11864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shSG2NA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71338960-08A4-F217-7241-CBB2AC943D49}"/>
              </a:ext>
            </a:extLst>
          </p:cNvPr>
          <p:cNvSpPr txBox="1"/>
          <p:nvPr/>
        </p:nvSpPr>
        <p:spPr>
          <a:xfrm rot="18695018">
            <a:off x="5054091" y="4349504"/>
            <a:ext cx="12631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shZinedin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7A694F3C-3923-EBA6-6493-EA1374C92751}"/>
              </a:ext>
            </a:extLst>
          </p:cNvPr>
          <p:cNvSpPr txBox="1"/>
          <p:nvPr/>
        </p:nvSpPr>
        <p:spPr>
          <a:xfrm rot="18827351">
            <a:off x="394615" y="2561572"/>
            <a:ext cx="6364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defTabSz="914400" rtl="1" eaLnBrk="1" latinLnBrk="0" hangingPunct="1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SCR</a:t>
            </a:r>
            <a:endParaRPr lang="aa-ET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E087739F-5EF7-CFB0-EE97-192239E701C3}"/>
              </a:ext>
            </a:extLst>
          </p:cNvPr>
          <p:cNvSpPr txBox="1"/>
          <p:nvPr/>
        </p:nvSpPr>
        <p:spPr>
          <a:xfrm rot="18925053">
            <a:off x="789585" y="2422325"/>
            <a:ext cx="11864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shStriatin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CF23088C-E198-A821-A655-C14505B0D9BC}"/>
              </a:ext>
            </a:extLst>
          </p:cNvPr>
          <p:cNvSpPr txBox="1"/>
          <p:nvPr/>
        </p:nvSpPr>
        <p:spPr>
          <a:xfrm rot="18949975">
            <a:off x="1235934" y="2454013"/>
            <a:ext cx="11864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shSG2NA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71338960-08A4-F217-7241-CBB2AC943D49}"/>
              </a:ext>
            </a:extLst>
          </p:cNvPr>
          <p:cNvSpPr txBox="1"/>
          <p:nvPr/>
        </p:nvSpPr>
        <p:spPr>
          <a:xfrm rot="18695018">
            <a:off x="1830542" y="2474567"/>
            <a:ext cx="12631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shZinedin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7A694F3C-3923-EBA6-6493-EA1374C92751}"/>
              </a:ext>
            </a:extLst>
          </p:cNvPr>
          <p:cNvSpPr txBox="1"/>
          <p:nvPr/>
        </p:nvSpPr>
        <p:spPr>
          <a:xfrm rot="18827351">
            <a:off x="477148" y="4130359"/>
            <a:ext cx="6364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defTabSz="914400" rtl="1" eaLnBrk="1" latinLnBrk="0" hangingPunct="1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SCR</a:t>
            </a:r>
            <a:endParaRPr lang="aa-ET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E087739F-5EF7-CFB0-EE97-192239E701C3}"/>
              </a:ext>
            </a:extLst>
          </p:cNvPr>
          <p:cNvSpPr txBox="1"/>
          <p:nvPr/>
        </p:nvSpPr>
        <p:spPr>
          <a:xfrm rot="18925053">
            <a:off x="872118" y="3991112"/>
            <a:ext cx="11864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shStriatin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CF23088C-E198-A821-A655-C14505B0D9BC}"/>
              </a:ext>
            </a:extLst>
          </p:cNvPr>
          <p:cNvSpPr txBox="1"/>
          <p:nvPr/>
        </p:nvSpPr>
        <p:spPr>
          <a:xfrm rot="18949975">
            <a:off x="1318467" y="4022800"/>
            <a:ext cx="11864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shSG2NA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71338960-08A4-F217-7241-CBB2AC943D49}"/>
              </a:ext>
            </a:extLst>
          </p:cNvPr>
          <p:cNvSpPr txBox="1"/>
          <p:nvPr/>
        </p:nvSpPr>
        <p:spPr>
          <a:xfrm rot="18695018">
            <a:off x="1826175" y="3947773"/>
            <a:ext cx="12631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shZinedin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7A694F3C-3923-EBA6-6493-EA1374C92751}"/>
              </a:ext>
            </a:extLst>
          </p:cNvPr>
          <p:cNvSpPr txBox="1"/>
          <p:nvPr/>
        </p:nvSpPr>
        <p:spPr>
          <a:xfrm rot="18827351">
            <a:off x="3700071" y="6373676"/>
            <a:ext cx="6364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defTabSz="914400" rtl="1" eaLnBrk="1" latinLnBrk="0" hangingPunct="1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SCR</a:t>
            </a:r>
            <a:endParaRPr lang="aa-ET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E087739F-5EF7-CFB0-EE97-192239E701C3}"/>
              </a:ext>
            </a:extLst>
          </p:cNvPr>
          <p:cNvSpPr txBox="1"/>
          <p:nvPr/>
        </p:nvSpPr>
        <p:spPr>
          <a:xfrm rot="18925053">
            <a:off x="4095041" y="6234429"/>
            <a:ext cx="11864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shStriatin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CF23088C-E198-A821-A655-C14505B0D9BC}"/>
              </a:ext>
            </a:extLst>
          </p:cNvPr>
          <p:cNvSpPr txBox="1"/>
          <p:nvPr/>
        </p:nvSpPr>
        <p:spPr>
          <a:xfrm rot="18949975">
            <a:off x="4541390" y="6266117"/>
            <a:ext cx="11864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shSG2NA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71338960-08A4-F217-7241-CBB2AC943D49}"/>
              </a:ext>
            </a:extLst>
          </p:cNvPr>
          <p:cNvSpPr txBox="1"/>
          <p:nvPr/>
        </p:nvSpPr>
        <p:spPr>
          <a:xfrm rot="18695018">
            <a:off x="5049098" y="6191090"/>
            <a:ext cx="12631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shZinedin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7A694F3C-3923-EBA6-6493-EA1374C92751}"/>
              </a:ext>
            </a:extLst>
          </p:cNvPr>
          <p:cNvSpPr txBox="1"/>
          <p:nvPr/>
        </p:nvSpPr>
        <p:spPr>
          <a:xfrm rot="18827351">
            <a:off x="527151" y="5981250"/>
            <a:ext cx="6364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defTabSz="914400" rtl="1" eaLnBrk="1" latinLnBrk="0" hangingPunct="1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SCR</a:t>
            </a:r>
            <a:endParaRPr lang="aa-ET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E087739F-5EF7-CFB0-EE97-192239E701C3}"/>
              </a:ext>
            </a:extLst>
          </p:cNvPr>
          <p:cNvSpPr txBox="1"/>
          <p:nvPr/>
        </p:nvSpPr>
        <p:spPr>
          <a:xfrm rot="18925053">
            <a:off x="922121" y="5842003"/>
            <a:ext cx="11864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shStriatin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CF23088C-E198-A821-A655-C14505B0D9BC}"/>
              </a:ext>
            </a:extLst>
          </p:cNvPr>
          <p:cNvSpPr txBox="1"/>
          <p:nvPr/>
        </p:nvSpPr>
        <p:spPr>
          <a:xfrm rot="18949975">
            <a:off x="1368470" y="5873691"/>
            <a:ext cx="11864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shSG2NA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71338960-08A4-F217-7241-CBB2AC943D49}"/>
              </a:ext>
            </a:extLst>
          </p:cNvPr>
          <p:cNvSpPr txBox="1"/>
          <p:nvPr/>
        </p:nvSpPr>
        <p:spPr>
          <a:xfrm rot="18695018">
            <a:off x="1876178" y="5798664"/>
            <a:ext cx="12631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shZinedin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7A694F3C-3923-EBA6-6493-EA1374C92751}"/>
              </a:ext>
            </a:extLst>
          </p:cNvPr>
          <p:cNvSpPr txBox="1"/>
          <p:nvPr/>
        </p:nvSpPr>
        <p:spPr>
          <a:xfrm rot="18827351">
            <a:off x="3499686" y="902986"/>
            <a:ext cx="6364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defTabSz="914400" rtl="1" eaLnBrk="1" latinLnBrk="0" hangingPunct="1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SCR</a:t>
            </a:r>
            <a:endParaRPr lang="aa-ET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E087739F-5EF7-CFB0-EE97-192239E701C3}"/>
              </a:ext>
            </a:extLst>
          </p:cNvPr>
          <p:cNvSpPr txBox="1"/>
          <p:nvPr/>
        </p:nvSpPr>
        <p:spPr>
          <a:xfrm rot="18925053">
            <a:off x="3925759" y="683368"/>
            <a:ext cx="11864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shStriatin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CF23088C-E198-A821-A655-C14505B0D9BC}"/>
              </a:ext>
            </a:extLst>
          </p:cNvPr>
          <p:cNvSpPr txBox="1"/>
          <p:nvPr/>
        </p:nvSpPr>
        <p:spPr>
          <a:xfrm rot="18949975">
            <a:off x="4341005" y="795427"/>
            <a:ext cx="11864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shSG2NA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71338960-08A4-F217-7241-CBB2AC943D49}"/>
              </a:ext>
            </a:extLst>
          </p:cNvPr>
          <p:cNvSpPr txBox="1"/>
          <p:nvPr/>
        </p:nvSpPr>
        <p:spPr>
          <a:xfrm rot="18695018">
            <a:off x="4936132" y="651145"/>
            <a:ext cx="12631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shZinedin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7709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15294DE-A913-F0DD-6BEC-14EA4D29741B}"/>
              </a:ext>
            </a:extLst>
          </p:cNvPr>
          <p:cNvSpPr txBox="1"/>
          <p:nvPr/>
        </p:nvSpPr>
        <p:spPr>
          <a:xfrm>
            <a:off x="-19128" y="38501"/>
            <a:ext cx="36644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a-ET" sz="1200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he-IL" sz="12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aa-ET" sz="1200" dirty="0"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B44E5B-ED72-37AC-59BC-C0BE6B3F3357}"/>
              </a:ext>
            </a:extLst>
          </p:cNvPr>
          <p:cNvSpPr txBox="1"/>
          <p:nvPr/>
        </p:nvSpPr>
        <p:spPr>
          <a:xfrm>
            <a:off x="315079" y="6193521"/>
            <a:ext cx="12093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Tubulin</a:t>
            </a:r>
            <a:endParaRPr lang="aa-ET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F30F68-C8E6-B477-A47A-136616E15AA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1" t="10381" r="60562" b="65520"/>
          <a:stretch/>
        </p:blipFill>
        <p:spPr>
          <a:xfrm rot="236145">
            <a:off x="285408" y="4989689"/>
            <a:ext cx="1812113" cy="9545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A5B47AD-D67B-EB72-6FB1-2E1665AB33E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8" t="19412" r="50392" b="58888"/>
          <a:stretch/>
        </p:blipFill>
        <p:spPr>
          <a:xfrm>
            <a:off x="511384" y="3439003"/>
            <a:ext cx="1642081" cy="7217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07D912E-4E75-5CA6-7177-107F9819297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97" t="16577" r="11419" b="55124"/>
          <a:stretch/>
        </p:blipFill>
        <p:spPr>
          <a:xfrm>
            <a:off x="547773" y="1317648"/>
            <a:ext cx="1642081" cy="94872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77ADB29-9503-629E-CED6-310145251E4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9" t="16823" r="55588" b="62045"/>
          <a:stretch/>
        </p:blipFill>
        <p:spPr>
          <a:xfrm>
            <a:off x="430716" y="6998290"/>
            <a:ext cx="1579701" cy="70857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DED77F3-1CC3-4EB7-62C0-8AD1433908FB}"/>
              </a:ext>
            </a:extLst>
          </p:cNvPr>
          <p:cNvSpPr txBox="1"/>
          <p:nvPr/>
        </p:nvSpPr>
        <p:spPr>
          <a:xfrm>
            <a:off x="331659" y="809262"/>
            <a:ext cx="1169871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pYAP127</a:t>
            </a:r>
            <a:endParaRPr lang="he-IL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EBEC77-7905-9082-1857-9443FA79680B}"/>
              </a:ext>
            </a:extLst>
          </p:cNvPr>
          <p:cNvSpPr txBox="1"/>
          <p:nvPr/>
        </p:nvSpPr>
        <p:spPr>
          <a:xfrm>
            <a:off x="1994651" y="1413925"/>
            <a:ext cx="415498" cy="2308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he-IL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5E40B7D-4F4A-5AAA-3512-9ED79BD6CD08}"/>
              </a:ext>
            </a:extLst>
          </p:cNvPr>
          <p:cNvSpPr txBox="1"/>
          <p:nvPr/>
        </p:nvSpPr>
        <p:spPr>
          <a:xfrm>
            <a:off x="1997014" y="1598596"/>
            <a:ext cx="312906" cy="2308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aa-ET"/>
            </a:defPPr>
            <a:lvl1pPr>
              <a:defRPr sz="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900" dirty="0"/>
              <a:t>65</a:t>
            </a:r>
            <a:endParaRPr lang="he-IL" sz="9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AD2A90E-76F7-421B-3F04-794D788F8710}"/>
              </a:ext>
            </a:extLst>
          </p:cNvPr>
          <p:cNvSpPr txBox="1"/>
          <p:nvPr/>
        </p:nvSpPr>
        <p:spPr>
          <a:xfrm>
            <a:off x="329712" y="2600594"/>
            <a:ext cx="1169871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pYAP397</a:t>
            </a:r>
            <a:endParaRPr lang="he-IL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C770A48-53C3-4EF3-515E-606A86359CE3}"/>
              </a:ext>
            </a:extLst>
          </p:cNvPr>
          <p:cNvSpPr txBox="1"/>
          <p:nvPr/>
        </p:nvSpPr>
        <p:spPr>
          <a:xfrm>
            <a:off x="312928" y="4445534"/>
            <a:ext cx="1169871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YAP total </a:t>
            </a:r>
            <a:endParaRPr lang="he-IL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172A93F-4EDE-8A9B-2AFD-71D8E12A56F5}"/>
              </a:ext>
            </a:extLst>
          </p:cNvPr>
          <p:cNvSpPr txBox="1"/>
          <p:nvPr/>
        </p:nvSpPr>
        <p:spPr>
          <a:xfrm>
            <a:off x="2085492" y="3346262"/>
            <a:ext cx="415498" cy="2308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he-IL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86E1C57-CD01-A3D0-1713-5276A8DBA7EF}"/>
              </a:ext>
            </a:extLst>
          </p:cNvPr>
          <p:cNvSpPr txBox="1"/>
          <p:nvPr/>
        </p:nvSpPr>
        <p:spPr>
          <a:xfrm>
            <a:off x="2087855" y="3530933"/>
            <a:ext cx="312906" cy="2308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aa-ET"/>
            </a:defPPr>
            <a:lvl1pPr>
              <a:defRPr sz="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900" dirty="0"/>
              <a:t>65</a:t>
            </a:r>
            <a:endParaRPr lang="he-IL" sz="9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28CF630-E9EF-1947-A871-154D5E5EAC0D}"/>
              </a:ext>
            </a:extLst>
          </p:cNvPr>
          <p:cNvSpPr txBox="1"/>
          <p:nvPr/>
        </p:nvSpPr>
        <p:spPr>
          <a:xfrm>
            <a:off x="2052279" y="5266167"/>
            <a:ext cx="415498" cy="2308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he-IL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B8387EC-3D06-3527-E237-0125DBCC7898}"/>
              </a:ext>
            </a:extLst>
          </p:cNvPr>
          <p:cNvSpPr txBox="1"/>
          <p:nvPr/>
        </p:nvSpPr>
        <p:spPr>
          <a:xfrm>
            <a:off x="2054642" y="5450838"/>
            <a:ext cx="312906" cy="2308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aa-ET"/>
            </a:defPPr>
            <a:lvl1pPr>
              <a:defRPr sz="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900" dirty="0"/>
              <a:t>65</a:t>
            </a:r>
            <a:endParaRPr lang="he-IL" sz="9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883389C-A448-570A-85F8-8773C32BB2E6}"/>
              </a:ext>
            </a:extLst>
          </p:cNvPr>
          <p:cNvSpPr txBox="1"/>
          <p:nvPr/>
        </p:nvSpPr>
        <p:spPr>
          <a:xfrm>
            <a:off x="1910944" y="6823862"/>
            <a:ext cx="415498" cy="2308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he-IL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13C7B22-CDA7-D4B0-2012-1B47280E4E89}"/>
              </a:ext>
            </a:extLst>
          </p:cNvPr>
          <p:cNvSpPr txBox="1"/>
          <p:nvPr/>
        </p:nvSpPr>
        <p:spPr>
          <a:xfrm>
            <a:off x="1913307" y="7008533"/>
            <a:ext cx="312906" cy="2308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aa-ET"/>
            </a:defPPr>
            <a:lvl1pPr>
              <a:defRPr sz="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900" dirty="0"/>
              <a:t>55</a:t>
            </a:r>
            <a:endParaRPr lang="he-IL" sz="9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E0F8BDA-B2C1-33BE-1BB8-38D746673A05}"/>
              </a:ext>
            </a:extLst>
          </p:cNvPr>
          <p:cNvSpPr txBox="1"/>
          <p:nvPr/>
        </p:nvSpPr>
        <p:spPr>
          <a:xfrm>
            <a:off x="134075" y="557294"/>
            <a:ext cx="11445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a-ET" sz="1200" dirty="0">
                <a:latin typeface="Arial" panose="020B0604020202020204" pitchFamily="34" charset="0"/>
                <a:cs typeface="Arial" panose="020B0604020202020204" pitchFamily="34" charset="0"/>
              </a:rPr>
              <a:t>DMSO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8D3C7D2-4A79-B837-71F4-AD626BED050B}"/>
              </a:ext>
            </a:extLst>
          </p:cNvPr>
          <p:cNvSpPr/>
          <p:nvPr/>
        </p:nvSpPr>
        <p:spPr>
          <a:xfrm>
            <a:off x="159025" y="788097"/>
            <a:ext cx="2647551" cy="160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5A2A582-FD3D-E307-580F-E8FA7CA9AC70}"/>
              </a:ext>
            </a:extLst>
          </p:cNvPr>
          <p:cNvSpPr/>
          <p:nvPr/>
        </p:nvSpPr>
        <p:spPr>
          <a:xfrm>
            <a:off x="159024" y="2615235"/>
            <a:ext cx="2665263" cy="160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16D272E-240E-8563-66DD-910737DB67F0}"/>
              </a:ext>
            </a:extLst>
          </p:cNvPr>
          <p:cNvSpPr/>
          <p:nvPr/>
        </p:nvSpPr>
        <p:spPr>
          <a:xfrm>
            <a:off x="159023" y="4411198"/>
            <a:ext cx="2647553" cy="160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69F8768-5F05-FF24-DD1C-04AA0FB352A4}"/>
              </a:ext>
            </a:extLst>
          </p:cNvPr>
          <p:cNvSpPr/>
          <p:nvPr/>
        </p:nvSpPr>
        <p:spPr>
          <a:xfrm>
            <a:off x="159023" y="6146918"/>
            <a:ext cx="2647554" cy="160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2E3E83A-2B23-B7C9-6028-6546AE770CBC}"/>
              </a:ext>
            </a:extLst>
          </p:cNvPr>
          <p:cNvSpPr txBox="1"/>
          <p:nvPr/>
        </p:nvSpPr>
        <p:spPr>
          <a:xfrm>
            <a:off x="3175592" y="552118"/>
            <a:ext cx="11445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a-ET" sz="1200" dirty="0">
                <a:latin typeface="Arial" panose="020B0604020202020204" pitchFamily="34" charset="0"/>
                <a:cs typeface="Arial" panose="020B0604020202020204" pitchFamily="34" charset="0"/>
              </a:rPr>
              <a:t>MG132</a:t>
            </a:r>
            <a:endParaRPr lang="aa-E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AA8437B4-9D15-C360-8692-787F51D0FF2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8" t="23363" r="53176" b="56629"/>
          <a:stretch/>
        </p:blipFill>
        <p:spPr>
          <a:xfrm>
            <a:off x="3544135" y="3228556"/>
            <a:ext cx="1794647" cy="70724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3CEA9356-B6EB-599C-1E79-3AC72056974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78" t="19719" r="13512" b="52640"/>
          <a:stretch/>
        </p:blipFill>
        <p:spPr>
          <a:xfrm>
            <a:off x="3495696" y="1406373"/>
            <a:ext cx="1794647" cy="92682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05DDB05A-BFE8-3B1B-BA8A-2A50FF012D3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7" t="36972" r="59601" b="38157"/>
          <a:stretch/>
        </p:blipFill>
        <p:spPr>
          <a:xfrm>
            <a:off x="3375508" y="4900270"/>
            <a:ext cx="1794647" cy="1111087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9CAACAA1-3D20-FB58-2501-F355B67C6B1B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" t="36472" r="51440" b="41456"/>
          <a:stretch/>
        </p:blipFill>
        <p:spPr>
          <a:xfrm>
            <a:off x="3333552" y="6861390"/>
            <a:ext cx="1937041" cy="740033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CC5D0D1A-FE7E-85B8-DAE2-26F0649AFE6D}"/>
              </a:ext>
            </a:extLst>
          </p:cNvPr>
          <p:cNvSpPr txBox="1"/>
          <p:nvPr/>
        </p:nvSpPr>
        <p:spPr>
          <a:xfrm>
            <a:off x="4993575" y="1628585"/>
            <a:ext cx="415498" cy="2308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he-IL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B1690A0-F0D3-0B5D-C124-B21804EDE6D1}"/>
              </a:ext>
            </a:extLst>
          </p:cNvPr>
          <p:cNvSpPr txBox="1"/>
          <p:nvPr/>
        </p:nvSpPr>
        <p:spPr>
          <a:xfrm>
            <a:off x="4995938" y="1813256"/>
            <a:ext cx="312906" cy="2308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aa-ET"/>
            </a:defPPr>
            <a:lvl1pPr>
              <a:defRPr sz="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900" dirty="0"/>
              <a:t>65</a:t>
            </a:r>
            <a:endParaRPr lang="he-IL" sz="900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AE82A94-EB53-AC98-0FCF-3D766E8C1A49}"/>
              </a:ext>
            </a:extLst>
          </p:cNvPr>
          <p:cNvSpPr txBox="1"/>
          <p:nvPr/>
        </p:nvSpPr>
        <p:spPr>
          <a:xfrm>
            <a:off x="5148786" y="3372888"/>
            <a:ext cx="415498" cy="2308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he-IL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1C4DD2F-0CA4-5D22-FBFC-7AD7883DEEA3}"/>
              </a:ext>
            </a:extLst>
          </p:cNvPr>
          <p:cNvSpPr txBox="1"/>
          <p:nvPr/>
        </p:nvSpPr>
        <p:spPr>
          <a:xfrm>
            <a:off x="5151149" y="3557559"/>
            <a:ext cx="312906" cy="2308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aa-ET"/>
            </a:defPPr>
            <a:lvl1pPr>
              <a:defRPr sz="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900" dirty="0"/>
              <a:t>65</a:t>
            </a:r>
            <a:endParaRPr lang="he-IL" sz="9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BFE1644-868B-E604-3AFF-7D64690C4571}"/>
              </a:ext>
            </a:extLst>
          </p:cNvPr>
          <p:cNvSpPr txBox="1"/>
          <p:nvPr/>
        </p:nvSpPr>
        <p:spPr>
          <a:xfrm>
            <a:off x="5131901" y="5445747"/>
            <a:ext cx="415498" cy="2308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he-IL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8550C00-255C-8197-1020-19D6E9A00B97}"/>
              </a:ext>
            </a:extLst>
          </p:cNvPr>
          <p:cNvSpPr txBox="1"/>
          <p:nvPr/>
        </p:nvSpPr>
        <p:spPr>
          <a:xfrm>
            <a:off x="5134264" y="5630418"/>
            <a:ext cx="312906" cy="2308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aa-ET"/>
            </a:defPPr>
            <a:lvl1pPr>
              <a:defRPr sz="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900" dirty="0"/>
              <a:t>65</a:t>
            </a:r>
            <a:endParaRPr lang="he-IL" sz="9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077C772-C261-CC9F-3FD9-8C426009F235}"/>
              </a:ext>
            </a:extLst>
          </p:cNvPr>
          <p:cNvSpPr txBox="1"/>
          <p:nvPr/>
        </p:nvSpPr>
        <p:spPr>
          <a:xfrm>
            <a:off x="5208136" y="6765335"/>
            <a:ext cx="415498" cy="2308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he-IL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1B7B8A43-7B27-4E1C-C87B-6F163C2D868C}"/>
              </a:ext>
            </a:extLst>
          </p:cNvPr>
          <p:cNvSpPr txBox="1"/>
          <p:nvPr/>
        </p:nvSpPr>
        <p:spPr>
          <a:xfrm>
            <a:off x="5243685" y="7190228"/>
            <a:ext cx="312906" cy="2308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aa-ET"/>
            </a:defPPr>
            <a:lvl1pPr>
              <a:defRPr sz="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900" dirty="0"/>
              <a:t>55</a:t>
            </a:r>
            <a:endParaRPr lang="he-IL" sz="900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1F8FBBB7-B63F-3F58-F1FE-F01CD8616F81}"/>
              </a:ext>
            </a:extLst>
          </p:cNvPr>
          <p:cNvSpPr txBox="1"/>
          <p:nvPr/>
        </p:nvSpPr>
        <p:spPr>
          <a:xfrm>
            <a:off x="3314470" y="828496"/>
            <a:ext cx="1169871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pYAP127</a:t>
            </a:r>
            <a:endParaRPr lang="he-IL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B3295933-0815-A0B5-2FB2-9DE3064FA1C2}"/>
              </a:ext>
            </a:extLst>
          </p:cNvPr>
          <p:cNvSpPr/>
          <p:nvPr/>
        </p:nvSpPr>
        <p:spPr>
          <a:xfrm>
            <a:off x="3183422" y="788097"/>
            <a:ext cx="2824288" cy="160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766915D6-99F0-ED7D-4893-24798A1365EA}"/>
              </a:ext>
            </a:extLst>
          </p:cNvPr>
          <p:cNvSpPr/>
          <p:nvPr/>
        </p:nvSpPr>
        <p:spPr>
          <a:xfrm>
            <a:off x="3173536" y="2574879"/>
            <a:ext cx="2824288" cy="160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DDAC7C84-4588-2981-CF26-25BD5732AB51}"/>
              </a:ext>
            </a:extLst>
          </p:cNvPr>
          <p:cNvSpPr/>
          <p:nvPr/>
        </p:nvSpPr>
        <p:spPr>
          <a:xfrm>
            <a:off x="3166400" y="4407356"/>
            <a:ext cx="2824288" cy="160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61043268-B075-0171-B141-91416DBC0CCD}"/>
              </a:ext>
            </a:extLst>
          </p:cNvPr>
          <p:cNvSpPr/>
          <p:nvPr/>
        </p:nvSpPr>
        <p:spPr>
          <a:xfrm>
            <a:off x="3166400" y="6154619"/>
            <a:ext cx="2824288" cy="160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7ED2C886-5ADB-E8B6-28D5-353D922237F0}"/>
              </a:ext>
            </a:extLst>
          </p:cNvPr>
          <p:cNvSpPr txBox="1"/>
          <p:nvPr/>
        </p:nvSpPr>
        <p:spPr>
          <a:xfrm>
            <a:off x="3271423" y="6146339"/>
            <a:ext cx="12093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Tubulin</a:t>
            </a:r>
            <a:endParaRPr lang="aa-ET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69FBB2FA-CBCE-64CA-A291-494D8FA747E4}"/>
              </a:ext>
            </a:extLst>
          </p:cNvPr>
          <p:cNvSpPr txBox="1"/>
          <p:nvPr/>
        </p:nvSpPr>
        <p:spPr>
          <a:xfrm>
            <a:off x="3305278" y="4438682"/>
            <a:ext cx="1169871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YAP total </a:t>
            </a:r>
            <a:endParaRPr lang="he-IL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43820C96-D6C7-E8FC-7BB6-CBD7F9AA0D50}"/>
              </a:ext>
            </a:extLst>
          </p:cNvPr>
          <p:cNvSpPr txBox="1"/>
          <p:nvPr/>
        </p:nvSpPr>
        <p:spPr>
          <a:xfrm>
            <a:off x="3329005" y="2604200"/>
            <a:ext cx="1169871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pYAP397</a:t>
            </a:r>
            <a:endParaRPr lang="he-IL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736378" y="886348"/>
            <a:ext cx="1435471" cy="836774"/>
            <a:chOff x="701741" y="976462"/>
            <a:chExt cx="1435471" cy="836774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2F9ED614-033F-4166-717A-8AA8626E4D76}"/>
                </a:ext>
              </a:extLst>
            </p:cNvPr>
            <p:cNvSpPr txBox="1"/>
            <p:nvPr/>
          </p:nvSpPr>
          <p:spPr>
            <a:xfrm rot="18926220">
              <a:off x="701741" y="1261192"/>
              <a:ext cx="73541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Scr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7A1B052D-ABA3-A2B9-5ABE-35EA00E17693}"/>
                </a:ext>
              </a:extLst>
            </p:cNvPr>
            <p:cNvSpPr txBox="1"/>
            <p:nvPr/>
          </p:nvSpPr>
          <p:spPr>
            <a:xfrm rot="18925053">
              <a:off x="986382" y="1239165"/>
              <a:ext cx="85521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err="1">
                  <a:latin typeface="Arial" panose="020B0604020202020204" pitchFamily="34" charset="0"/>
                  <a:cs typeface="Arial" panose="020B0604020202020204" pitchFamily="34" charset="0"/>
                </a:rPr>
                <a:t>shStriatin</a:t>
              </a:r>
              <a:endParaRPr 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D5D25986-5680-6A2C-4764-C2BE6CABC36D}"/>
                </a:ext>
              </a:extLst>
            </p:cNvPr>
            <p:cNvSpPr txBox="1"/>
            <p:nvPr/>
          </p:nvSpPr>
          <p:spPr>
            <a:xfrm rot="18949975">
              <a:off x="1269128" y="1283120"/>
              <a:ext cx="86808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 shSG2NA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EDA986C9-CB75-1E87-A4F0-38BEC0ABAA98}"/>
                </a:ext>
              </a:extLst>
            </p:cNvPr>
            <p:cNvSpPr txBox="1"/>
            <p:nvPr/>
          </p:nvSpPr>
          <p:spPr>
            <a:xfrm rot="18695018">
              <a:off x="1568643" y="1264044"/>
              <a:ext cx="83677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err="1">
                  <a:latin typeface="Arial" panose="020B0604020202020204" pitchFamily="34" charset="0"/>
                  <a:cs typeface="Arial" panose="020B0604020202020204" pitchFamily="34" charset="0"/>
                </a:rPr>
                <a:t>shZinedin</a:t>
              </a:r>
              <a:endParaRPr 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644916" y="2818913"/>
            <a:ext cx="1435471" cy="836774"/>
            <a:chOff x="701741" y="976462"/>
            <a:chExt cx="1435471" cy="836774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2F9ED614-033F-4166-717A-8AA8626E4D76}"/>
                </a:ext>
              </a:extLst>
            </p:cNvPr>
            <p:cNvSpPr txBox="1"/>
            <p:nvPr/>
          </p:nvSpPr>
          <p:spPr>
            <a:xfrm rot="18926220">
              <a:off x="701741" y="1261192"/>
              <a:ext cx="73541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Scr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A1B052D-ABA3-A2B9-5ABE-35EA00E17693}"/>
                </a:ext>
              </a:extLst>
            </p:cNvPr>
            <p:cNvSpPr txBox="1"/>
            <p:nvPr/>
          </p:nvSpPr>
          <p:spPr>
            <a:xfrm rot="18925053">
              <a:off x="986382" y="1239165"/>
              <a:ext cx="85521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err="1">
                  <a:latin typeface="Arial" panose="020B0604020202020204" pitchFamily="34" charset="0"/>
                  <a:cs typeface="Arial" panose="020B0604020202020204" pitchFamily="34" charset="0"/>
                </a:rPr>
                <a:t>shStriatin</a:t>
              </a:r>
              <a:endParaRPr 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D5D25986-5680-6A2C-4764-C2BE6CABC36D}"/>
                </a:ext>
              </a:extLst>
            </p:cNvPr>
            <p:cNvSpPr txBox="1"/>
            <p:nvPr/>
          </p:nvSpPr>
          <p:spPr>
            <a:xfrm rot="18949975">
              <a:off x="1269128" y="1283120"/>
              <a:ext cx="86808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 shSG2NA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EDA986C9-CB75-1E87-A4F0-38BEC0ABAA98}"/>
                </a:ext>
              </a:extLst>
            </p:cNvPr>
            <p:cNvSpPr txBox="1"/>
            <p:nvPr/>
          </p:nvSpPr>
          <p:spPr>
            <a:xfrm rot="18695018">
              <a:off x="1568643" y="1264044"/>
              <a:ext cx="83677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err="1">
                  <a:latin typeface="Arial" panose="020B0604020202020204" pitchFamily="34" charset="0"/>
                  <a:cs typeface="Arial" panose="020B0604020202020204" pitchFamily="34" charset="0"/>
                </a:rPr>
                <a:t>shZinedin</a:t>
              </a:r>
              <a:endParaRPr 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3806204" y="898587"/>
            <a:ext cx="1435471" cy="836774"/>
            <a:chOff x="701741" y="976462"/>
            <a:chExt cx="1435471" cy="836774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2F9ED614-033F-4166-717A-8AA8626E4D76}"/>
                </a:ext>
              </a:extLst>
            </p:cNvPr>
            <p:cNvSpPr txBox="1"/>
            <p:nvPr/>
          </p:nvSpPr>
          <p:spPr>
            <a:xfrm rot="18926220">
              <a:off x="701741" y="1261192"/>
              <a:ext cx="73541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Scr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7A1B052D-ABA3-A2B9-5ABE-35EA00E17693}"/>
                </a:ext>
              </a:extLst>
            </p:cNvPr>
            <p:cNvSpPr txBox="1"/>
            <p:nvPr/>
          </p:nvSpPr>
          <p:spPr>
            <a:xfrm rot="18925053">
              <a:off x="986382" y="1239165"/>
              <a:ext cx="85521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err="1">
                  <a:latin typeface="Arial" panose="020B0604020202020204" pitchFamily="34" charset="0"/>
                  <a:cs typeface="Arial" panose="020B0604020202020204" pitchFamily="34" charset="0"/>
                </a:rPr>
                <a:t>shStriatin</a:t>
              </a:r>
              <a:endParaRPr 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D5D25986-5680-6A2C-4764-C2BE6CABC36D}"/>
                </a:ext>
              </a:extLst>
            </p:cNvPr>
            <p:cNvSpPr txBox="1"/>
            <p:nvPr/>
          </p:nvSpPr>
          <p:spPr>
            <a:xfrm rot="18949975">
              <a:off x="1269128" y="1283120"/>
              <a:ext cx="86808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 shSG2NA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EDA986C9-CB75-1E87-A4F0-38BEC0ABAA98}"/>
                </a:ext>
              </a:extLst>
            </p:cNvPr>
            <p:cNvSpPr txBox="1"/>
            <p:nvPr/>
          </p:nvSpPr>
          <p:spPr>
            <a:xfrm rot="18695018">
              <a:off x="1568643" y="1264044"/>
              <a:ext cx="83677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err="1">
                  <a:latin typeface="Arial" panose="020B0604020202020204" pitchFamily="34" charset="0"/>
                  <a:cs typeface="Arial" panose="020B0604020202020204" pitchFamily="34" charset="0"/>
                </a:rPr>
                <a:t>shZinedin</a:t>
              </a:r>
              <a:endParaRPr 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661408" y="4768566"/>
            <a:ext cx="1435471" cy="836774"/>
            <a:chOff x="701741" y="976462"/>
            <a:chExt cx="1435471" cy="836774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F9ED614-033F-4166-717A-8AA8626E4D76}"/>
                </a:ext>
              </a:extLst>
            </p:cNvPr>
            <p:cNvSpPr txBox="1"/>
            <p:nvPr/>
          </p:nvSpPr>
          <p:spPr>
            <a:xfrm rot="18926220">
              <a:off x="701741" y="1261192"/>
              <a:ext cx="73541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Scr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7A1B052D-ABA3-A2B9-5ABE-35EA00E17693}"/>
                </a:ext>
              </a:extLst>
            </p:cNvPr>
            <p:cNvSpPr txBox="1"/>
            <p:nvPr/>
          </p:nvSpPr>
          <p:spPr>
            <a:xfrm rot="18925053">
              <a:off x="986382" y="1239165"/>
              <a:ext cx="85521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err="1">
                  <a:latin typeface="Arial" panose="020B0604020202020204" pitchFamily="34" charset="0"/>
                  <a:cs typeface="Arial" panose="020B0604020202020204" pitchFamily="34" charset="0"/>
                </a:rPr>
                <a:t>shStriatin</a:t>
              </a:r>
              <a:endParaRPr 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D5D25986-5680-6A2C-4764-C2BE6CABC36D}"/>
                </a:ext>
              </a:extLst>
            </p:cNvPr>
            <p:cNvSpPr txBox="1"/>
            <p:nvPr/>
          </p:nvSpPr>
          <p:spPr>
            <a:xfrm rot="18949975">
              <a:off x="1269128" y="1283120"/>
              <a:ext cx="86808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 shSG2NA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EDA986C9-CB75-1E87-A4F0-38BEC0ABAA98}"/>
                </a:ext>
              </a:extLst>
            </p:cNvPr>
            <p:cNvSpPr txBox="1"/>
            <p:nvPr/>
          </p:nvSpPr>
          <p:spPr>
            <a:xfrm rot="18695018">
              <a:off x="1568643" y="1264044"/>
              <a:ext cx="83677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err="1">
                  <a:latin typeface="Arial" panose="020B0604020202020204" pitchFamily="34" charset="0"/>
                  <a:cs typeface="Arial" panose="020B0604020202020204" pitchFamily="34" charset="0"/>
                </a:rPr>
                <a:t>shZinedin</a:t>
              </a:r>
              <a:endParaRPr 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533283" y="6429603"/>
            <a:ext cx="1435471" cy="836774"/>
            <a:chOff x="701741" y="976462"/>
            <a:chExt cx="1435471" cy="836774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2F9ED614-033F-4166-717A-8AA8626E4D76}"/>
                </a:ext>
              </a:extLst>
            </p:cNvPr>
            <p:cNvSpPr txBox="1"/>
            <p:nvPr/>
          </p:nvSpPr>
          <p:spPr>
            <a:xfrm rot="18926220">
              <a:off x="701741" y="1261192"/>
              <a:ext cx="73541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Scr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7A1B052D-ABA3-A2B9-5ABE-35EA00E17693}"/>
                </a:ext>
              </a:extLst>
            </p:cNvPr>
            <p:cNvSpPr txBox="1"/>
            <p:nvPr/>
          </p:nvSpPr>
          <p:spPr>
            <a:xfrm rot="18925053">
              <a:off x="986382" y="1239165"/>
              <a:ext cx="85521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err="1">
                  <a:latin typeface="Arial" panose="020B0604020202020204" pitchFamily="34" charset="0"/>
                  <a:cs typeface="Arial" panose="020B0604020202020204" pitchFamily="34" charset="0"/>
                </a:rPr>
                <a:t>shStriatin</a:t>
              </a:r>
              <a:endParaRPr 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D5D25986-5680-6A2C-4764-C2BE6CABC36D}"/>
                </a:ext>
              </a:extLst>
            </p:cNvPr>
            <p:cNvSpPr txBox="1"/>
            <p:nvPr/>
          </p:nvSpPr>
          <p:spPr>
            <a:xfrm rot="18949975">
              <a:off x="1269128" y="1283120"/>
              <a:ext cx="86808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 shSG2NA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EDA986C9-CB75-1E87-A4F0-38BEC0ABAA98}"/>
                </a:ext>
              </a:extLst>
            </p:cNvPr>
            <p:cNvSpPr txBox="1"/>
            <p:nvPr/>
          </p:nvSpPr>
          <p:spPr>
            <a:xfrm rot="18695018">
              <a:off x="1568643" y="1264044"/>
              <a:ext cx="83677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err="1">
                  <a:latin typeface="Arial" panose="020B0604020202020204" pitchFamily="34" charset="0"/>
                  <a:cs typeface="Arial" panose="020B0604020202020204" pitchFamily="34" charset="0"/>
                </a:rPr>
                <a:t>shZinedin</a:t>
              </a:r>
              <a:endParaRPr 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3827418" y="2617961"/>
            <a:ext cx="1435471" cy="836774"/>
            <a:chOff x="701741" y="976462"/>
            <a:chExt cx="1435471" cy="836774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2F9ED614-033F-4166-717A-8AA8626E4D76}"/>
                </a:ext>
              </a:extLst>
            </p:cNvPr>
            <p:cNvSpPr txBox="1"/>
            <p:nvPr/>
          </p:nvSpPr>
          <p:spPr>
            <a:xfrm rot="18926220">
              <a:off x="701741" y="1261192"/>
              <a:ext cx="73541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Scr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7A1B052D-ABA3-A2B9-5ABE-35EA00E17693}"/>
                </a:ext>
              </a:extLst>
            </p:cNvPr>
            <p:cNvSpPr txBox="1"/>
            <p:nvPr/>
          </p:nvSpPr>
          <p:spPr>
            <a:xfrm rot="18925053">
              <a:off x="986382" y="1239165"/>
              <a:ext cx="85521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err="1">
                  <a:latin typeface="Arial" panose="020B0604020202020204" pitchFamily="34" charset="0"/>
                  <a:cs typeface="Arial" panose="020B0604020202020204" pitchFamily="34" charset="0"/>
                </a:rPr>
                <a:t>shStriatin</a:t>
              </a:r>
              <a:endParaRPr 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D5D25986-5680-6A2C-4764-C2BE6CABC36D}"/>
                </a:ext>
              </a:extLst>
            </p:cNvPr>
            <p:cNvSpPr txBox="1"/>
            <p:nvPr/>
          </p:nvSpPr>
          <p:spPr>
            <a:xfrm rot="18949975">
              <a:off x="1269128" y="1283120"/>
              <a:ext cx="86808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 shSG2NA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EDA986C9-CB75-1E87-A4F0-38BEC0ABAA98}"/>
                </a:ext>
              </a:extLst>
            </p:cNvPr>
            <p:cNvSpPr txBox="1"/>
            <p:nvPr/>
          </p:nvSpPr>
          <p:spPr>
            <a:xfrm rot="18695018">
              <a:off x="1568643" y="1264044"/>
              <a:ext cx="83677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err="1">
                  <a:latin typeface="Arial" panose="020B0604020202020204" pitchFamily="34" charset="0"/>
                  <a:cs typeface="Arial" panose="020B0604020202020204" pitchFamily="34" charset="0"/>
                </a:rPr>
                <a:t>shZinedin</a:t>
              </a:r>
              <a:endParaRPr 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7" name="Group 106"/>
          <p:cNvGrpSpPr/>
          <p:nvPr/>
        </p:nvGrpSpPr>
        <p:grpSpPr>
          <a:xfrm>
            <a:off x="3524290" y="4600345"/>
            <a:ext cx="1624496" cy="836774"/>
            <a:chOff x="701742" y="957699"/>
            <a:chExt cx="1624496" cy="836774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2F9ED614-033F-4166-717A-8AA8626E4D76}"/>
                </a:ext>
              </a:extLst>
            </p:cNvPr>
            <p:cNvSpPr txBox="1"/>
            <p:nvPr/>
          </p:nvSpPr>
          <p:spPr>
            <a:xfrm rot="18926220">
              <a:off x="701742" y="1282517"/>
              <a:ext cx="73541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Scr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7A1B052D-ABA3-A2B9-5ABE-35EA00E17693}"/>
                </a:ext>
              </a:extLst>
            </p:cNvPr>
            <p:cNvSpPr txBox="1"/>
            <p:nvPr/>
          </p:nvSpPr>
          <p:spPr>
            <a:xfrm rot="18925053">
              <a:off x="1025470" y="1240413"/>
              <a:ext cx="85521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err="1">
                  <a:latin typeface="Arial" panose="020B0604020202020204" pitchFamily="34" charset="0"/>
                  <a:cs typeface="Arial" panose="020B0604020202020204" pitchFamily="34" charset="0"/>
                </a:rPr>
                <a:t>shStriatin</a:t>
              </a:r>
              <a:endParaRPr 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D5D25986-5680-6A2C-4764-C2BE6CABC36D}"/>
                </a:ext>
              </a:extLst>
            </p:cNvPr>
            <p:cNvSpPr txBox="1"/>
            <p:nvPr/>
          </p:nvSpPr>
          <p:spPr>
            <a:xfrm rot="18949975">
              <a:off x="1391662" y="1273854"/>
              <a:ext cx="86808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 shSG2NA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EDA986C9-CB75-1E87-A4F0-38BEC0ABAA98}"/>
                </a:ext>
              </a:extLst>
            </p:cNvPr>
            <p:cNvSpPr txBox="1"/>
            <p:nvPr/>
          </p:nvSpPr>
          <p:spPr>
            <a:xfrm rot="18695018">
              <a:off x="1777046" y="1245281"/>
              <a:ext cx="83677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err="1">
                  <a:latin typeface="Arial" panose="020B0604020202020204" pitchFamily="34" charset="0"/>
                  <a:cs typeface="Arial" panose="020B0604020202020204" pitchFamily="34" charset="0"/>
                </a:rPr>
                <a:t>shZinedin</a:t>
              </a:r>
              <a:endParaRPr 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3645279" y="6314461"/>
            <a:ext cx="1435471" cy="836774"/>
            <a:chOff x="701741" y="976462"/>
            <a:chExt cx="1435471" cy="836774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2F9ED614-033F-4166-717A-8AA8626E4D76}"/>
                </a:ext>
              </a:extLst>
            </p:cNvPr>
            <p:cNvSpPr txBox="1"/>
            <p:nvPr/>
          </p:nvSpPr>
          <p:spPr>
            <a:xfrm rot="18926220">
              <a:off x="701741" y="1261192"/>
              <a:ext cx="73541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Scr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7A1B052D-ABA3-A2B9-5ABE-35EA00E17693}"/>
                </a:ext>
              </a:extLst>
            </p:cNvPr>
            <p:cNvSpPr txBox="1"/>
            <p:nvPr/>
          </p:nvSpPr>
          <p:spPr>
            <a:xfrm rot="18925053">
              <a:off x="986382" y="1239165"/>
              <a:ext cx="85521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err="1">
                  <a:latin typeface="Arial" panose="020B0604020202020204" pitchFamily="34" charset="0"/>
                  <a:cs typeface="Arial" panose="020B0604020202020204" pitchFamily="34" charset="0"/>
                </a:rPr>
                <a:t>shStriatin</a:t>
              </a:r>
              <a:endParaRPr 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D5D25986-5680-6A2C-4764-C2BE6CABC36D}"/>
                </a:ext>
              </a:extLst>
            </p:cNvPr>
            <p:cNvSpPr txBox="1"/>
            <p:nvPr/>
          </p:nvSpPr>
          <p:spPr>
            <a:xfrm rot="18949975">
              <a:off x="1269128" y="1283120"/>
              <a:ext cx="86808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 shSG2NA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EDA986C9-CB75-1E87-A4F0-38BEC0ABAA98}"/>
                </a:ext>
              </a:extLst>
            </p:cNvPr>
            <p:cNvSpPr txBox="1"/>
            <p:nvPr/>
          </p:nvSpPr>
          <p:spPr>
            <a:xfrm rot="18695018">
              <a:off x="1568643" y="1264044"/>
              <a:ext cx="83677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err="1">
                  <a:latin typeface="Arial" panose="020B0604020202020204" pitchFamily="34" charset="0"/>
                  <a:cs typeface="Arial" panose="020B0604020202020204" pitchFamily="34" charset="0"/>
                </a:rPr>
                <a:t>shZinedin</a:t>
              </a:r>
              <a:endParaRPr 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11316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A8533F5-4A63-AB0D-07DE-9B6038CBC103}"/>
              </a:ext>
            </a:extLst>
          </p:cNvPr>
          <p:cNvSpPr txBox="1"/>
          <p:nvPr/>
        </p:nvSpPr>
        <p:spPr>
          <a:xfrm>
            <a:off x="-21473" y="-31116"/>
            <a:ext cx="36644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a-ET" sz="1200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he-IL" sz="12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aa-ET" sz="12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CC87CC-CE66-F870-C4FF-EF923305A9C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55" t="46613" r="20635" b="36980"/>
          <a:stretch/>
        </p:blipFill>
        <p:spPr>
          <a:xfrm>
            <a:off x="453118" y="7363336"/>
            <a:ext cx="1998135" cy="74506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B8E41E4-AAED-69B4-33A5-A1CD69B18FD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55" t="-362" r="20298" b="76488"/>
          <a:stretch/>
        </p:blipFill>
        <p:spPr>
          <a:xfrm flipH="1">
            <a:off x="148013" y="1646598"/>
            <a:ext cx="2413988" cy="122056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1E93423-2D8C-4731-224B-EC6973829602}"/>
              </a:ext>
            </a:extLst>
          </p:cNvPr>
          <p:cNvSpPr txBox="1"/>
          <p:nvPr/>
        </p:nvSpPr>
        <p:spPr>
          <a:xfrm>
            <a:off x="279291" y="485329"/>
            <a:ext cx="14354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STRN 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B739D4-B0F5-EBF2-D1EF-616E535B052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8" t="35692" r="66133" b="46252"/>
          <a:stretch/>
        </p:blipFill>
        <p:spPr>
          <a:xfrm flipH="1">
            <a:off x="455562" y="4414013"/>
            <a:ext cx="2106439" cy="914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489709C-9D2B-4777-48BD-86FE942EC424}"/>
              </a:ext>
            </a:extLst>
          </p:cNvPr>
          <p:cNvSpPr txBox="1"/>
          <p:nvPr/>
        </p:nvSpPr>
        <p:spPr>
          <a:xfrm rot="19124571">
            <a:off x="684958" y="1490844"/>
            <a:ext cx="5379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scr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C421F8-77AC-F3FF-56D2-6A0F565B4917}"/>
              </a:ext>
            </a:extLst>
          </p:cNvPr>
          <p:cNvSpPr txBox="1"/>
          <p:nvPr/>
        </p:nvSpPr>
        <p:spPr>
          <a:xfrm rot="19124571">
            <a:off x="992140" y="1312064"/>
            <a:ext cx="12838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shStriatin+SG2NA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9143CE-232F-ABFF-0468-3075C968F6D3}"/>
              </a:ext>
            </a:extLst>
          </p:cNvPr>
          <p:cNvSpPr txBox="1"/>
          <p:nvPr/>
        </p:nvSpPr>
        <p:spPr>
          <a:xfrm rot="19124571">
            <a:off x="1401484" y="1258800"/>
            <a:ext cx="15295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shStriatin+shZinedin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22608A-53B2-2336-C20F-C5A09B10CCD7}"/>
              </a:ext>
            </a:extLst>
          </p:cNvPr>
          <p:cNvSpPr txBox="1"/>
          <p:nvPr/>
        </p:nvSpPr>
        <p:spPr>
          <a:xfrm rot="19124571">
            <a:off x="1896322" y="1321049"/>
            <a:ext cx="12838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shZinedin+SG2NA</a:t>
            </a:r>
          </a:p>
        </p:txBody>
      </p:sp>
      <p:sp>
        <p:nvSpPr>
          <p:cNvPr id="11" name="TextBox 20">
            <a:extLst>
              <a:ext uri="{FF2B5EF4-FFF2-40B4-BE49-F238E27FC236}">
                <a16:creationId xmlns:a16="http://schemas.microsoft.com/office/drawing/2014/main" id="{95999EBD-4657-CB46-BD48-638AAAECDAA8}"/>
              </a:ext>
            </a:extLst>
          </p:cNvPr>
          <p:cNvSpPr txBox="1"/>
          <p:nvPr/>
        </p:nvSpPr>
        <p:spPr>
          <a:xfrm>
            <a:off x="2548454" y="2165113"/>
            <a:ext cx="11129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100-110</a:t>
            </a:r>
          </a:p>
        </p:txBody>
      </p:sp>
      <p:sp>
        <p:nvSpPr>
          <p:cNvPr id="12" name="TextBox 20">
            <a:extLst>
              <a:ext uri="{FF2B5EF4-FFF2-40B4-BE49-F238E27FC236}">
                <a16:creationId xmlns:a16="http://schemas.microsoft.com/office/drawing/2014/main" id="{FAA86B09-3775-848D-FF39-7271588A7C0E}"/>
              </a:ext>
            </a:extLst>
          </p:cNvPr>
          <p:cNvSpPr txBox="1"/>
          <p:nvPr/>
        </p:nvSpPr>
        <p:spPr>
          <a:xfrm>
            <a:off x="2491966" y="1586959"/>
            <a:ext cx="6700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8CDAA0-7C81-795C-5FF3-B2E51E6CA630}"/>
              </a:ext>
            </a:extLst>
          </p:cNvPr>
          <p:cNvSpPr txBox="1"/>
          <p:nvPr/>
        </p:nvSpPr>
        <p:spPr>
          <a:xfrm>
            <a:off x="406827" y="3112547"/>
            <a:ext cx="1140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SG2NA</a:t>
            </a:r>
          </a:p>
        </p:txBody>
      </p:sp>
      <p:sp>
        <p:nvSpPr>
          <p:cNvPr id="14" name="TextBox 20">
            <a:extLst>
              <a:ext uri="{FF2B5EF4-FFF2-40B4-BE49-F238E27FC236}">
                <a16:creationId xmlns:a16="http://schemas.microsoft.com/office/drawing/2014/main" id="{9DA5B193-1C36-6F5E-6B44-799938E3ED99}"/>
              </a:ext>
            </a:extLst>
          </p:cNvPr>
          <p:cNvSpPr txBox="1"/>
          <p:nvPr/>
        </p:nvSpPr>
        <p:spPr>
          <a:xfrm>
            <a:off x="2596195" y="4926778"/>
            <a:ext cx="6700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</a:p>
        </p:txBody>
      </p:sp>
      <p:sp>
        <p:nvSpPr>
          <p:cNvPr id="15" name="TextBox 20">
            <a:extLst>
              <a:ext uri="{FF2B5EF4-FFF2-40B4-BE49-F238E27FC236}">
                <a16:creationId xmlns:a16="http://schemas.microsoft.com/office/drawing/2014/main" id="{D7A59F38-97E6-361D-E993-8CE461F46341}"/>
              </a:ext>
            </a:extLst>
          </p:cNvPr>
          <p:cNvSpPr txBox="1"/>
          <p:nvPr/>
        </p:nvSpPr>
        <p:spPr>
          <a:xfrm>
            <a:off x="2601409" y="7652758"/>
            <a:ext cx="6700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55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7B8966-5A93-EDCE-7EF3-1A275309ED18}"/>
              </a:ext>
            </a:extLst>
          </p:cNvPr>
          <p:cNvSpPr txBox="1"/>
          <p:nvPr/>
        </p:nvSpPr>
        <p:spPr>
          <a:xfrm rot="19124571">
            <a:off x="703623" y="4264049"/>
            <a:ext cx="5379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scr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AC53BCE-5B9C-8838-FCA4-BA2AE202A73B}"/>
              </a:ext>
            </a:extLst>
          </p:cNvPr>
          <p:cNvSpPr txBox="1"/>
          <p:nvPr/>
        </p:nvSpPr>
        <p:spPr>
          <a:xfrm rot="19124571">
            <a:off x="1006250" y="4146130"/>
            <a:ext cx="12838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shStriatin+SG2NA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A21B612-8E39-F0AD-1D8C-2BC2644C740E}"/>
              </a:ext>
            </a:extLst>
          </p:cNvPr>
          <p:cNvSpPr txBox="1"/>
          <p:nvPr/>
        </p:nvSpPr>
        <p:spPr>
          <a:xfrm rot="19124571">
            <a:off x="1365401" y="4036870"/>
            <a:ext cx="16152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shStriatin+shZinedin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136DBA5-2E0E-8478-2DC7-7EE354BC474F}"/>
              </a:ext>
            </a:extLst>
          </p:cNvPr>
          <p:cNvSpPr txBox="1"/>
          <p:nvPr/>
        </p:nvSpPr>
        <p:spPr>
          <a:xfrm rot="19124571">
            <a:off x="1951624" y="4146130"/>
            <a:ext cx="12838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shZinedin+SG2NA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E4E39CC0-AE1A-3C5B-3EFB-3F93A7DD54F1}"/>
              </a:ext>
            </a:extLst>
          </p:cNvPr>
          <p:cNvSpPr txBox="1"/>
          <p:nvPr/>
        </p:nvSpPr>
        <p:spPr>
          <a:xfrm>
            <a:off x="2526301" y="4330564"/>
            <a:ext cx="6700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52DF7FC-2779-19A3-D740-B1F28F6A181B}"/>
              </a:ext>
            </a:extLst>
          </p:cNvPr>
          <p:cNvSpPr txBox="1"/>
          <p:nvPr/>
        </p:nvSpPr>
        <p:spPr>
          <a:xfrm>
            <a:off x="349106" y="5848138"/>
            <a:ext cx="1140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Tubulin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32F8668-087B-6366-DD93-66850B10BD98}"/>
              </a:ext>
            </a:extLst>
          </p:cNvPr>
          <p:cNvSpPr txBox="1"/>
          <p:nvPr/>
        </p:nvSpPr>
        <p:spPr>
          <a:xfrm rot="19124571">
            <a:off x="586953" y="6986764"/>
            <a:ext cx="5379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scr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A8E784D-E29E-6D61-3992-1097917BAF84}"/>
              </a:ext>
            </a:extLst>
          </p:cNvPr>
          <p:cNvSpPr txBox="1"/>
          <p:nvPr/>
        </p:nvSpPr>
        <p:spPr>
          <a:xfrm rot="19124571">
            <a:off x="1068860" y="6843049"/>
            <a:ext cx="12838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shStriatin+SG2NA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4F5F08C-2A55-1B90-73AE-13A06A6D57E0}"/>
              </a:ext>
            </a:extLst>
          </p:cNvPr>
          <p:cNvSpPr txBox="1"/>
          <p:nvPr/>
        </p:nvSpPr>
        <p:spPr>
          <a:xfrm rot="19124571">
            <a:off x="1433154" y="6747453"/>
            <a:ext cx="15738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shStriatin+shZinedin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B6CC2BD-A26C-6B65-9FDE-9A8CF4F3D10B}"/>
              </a:ext>
            </a:extLst>
          </p:cNvPr>
          <p:cNvSpPr txBox="1"/>
          <p:nvPr/>
        </p:nvSpPr>
        <p:spPr>
          <a:xfrm rot="19124571">
            <a:off x="2014234" y="6843049"/>
            <a:ext cx="12838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shZinedin+SG2NA</a:t>
            </a:r>
          </a:p>
        </p:txBody>
      </p:sp>
      <p:sp>
        <p:nvSpPr>
          <p:cNvPr id="26" name="TextBox 20">
            <a:extLst>
              <a:ext uri="{FF2B5EF4-FFF2-40B4-BE49-F238E27FC236}">
                <a16:creationId xmlns:a16="http://schemas.microsoft.com/office/drawing/2014/main" id="{02CD0CDD-1301-FDED-17B2-1F14CF8BEE6E}"/>
              </a:ext>
            </a:extLst>
          </p:cNvPr>
          <p:cNvSpPr txBox="1"/>
          <p:nvPr/>
        </p:nvSpPr>
        <p:spPr>
          <a:xfrm>
            <a:off x="2478623" y="7221144"/>
            <a:ext cx="6700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8FAA5A5-C850-7FB8-38BC-EDB8DFEFD9D9}"/>
              </a:ext>
            </a:extLst>
          </p:cNvPr>
          <p:cNvSpPr/>
          <p:nvPr/>
        </p:nvSpPr>
        <p:spPr>
          <a:xfrm>
            <a:off x="157632" y="469900"/>
            <a:ext cx="3485302" cy="25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CB24E0A-4B09-77BA-1693-3608F2ED7C0C}"/>
              </a:ext>
            </a:extLst>
          </p:cNvPr>
          <p:cNvSpPr/>
          <p:nvPr/>
        </p:nvSpPr>
        <p:spPr>
          <a:xfrm>
            <a:off x="148013" y="3075689"/>
            <a:ext cx="3485302" cy="25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F09AF35-88E3-459A-C579-6A49A1942E1E}"/>
              </a:ext>
            </a:extLst>
          </p:cNvPr>
          <p:cNvSpPr/>
          <p:nvPr/>
        </p:nvSpPr>
        <p:spPr>
          <a:xfrm>
            <a:off x="157632" y="5807269"/>
            <a:ext cx="3485302" cy="25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6968622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CBCDA55-E4FF-F1BC-9EB5-F1960748F93F}"/>
              </a:ext>
            </a:extLst>
          </p:cNvPr>
          <p:cNvSpPr txBox="1"/>
          <p:nvPr/>
        </p:nvSpPr>
        <p:spPr>
          <a:xfrm>
            <a:off x="286971" y="146832"/>
            <a:ext cx="36644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a-ET" sz="1200" dirty="0">
                <a:latin typeface="Arial" panose="020B0604020202020204" pitchFamily="34" charset="0"/>
                <a:cs typeface="Arial" panose="020B0604020202020204" pitchFamily="34" charset="0"/>
              </a:rPr>
              <a:t>Figure S</a:t>
            </a:r>
            <a:r>
              <a:rPr lang="he-IL" sz="12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aa-ET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E70C9FEC-15A4-792B-203B-91F7AF1D37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58" t="30904" r="21132" b="47594"/>
          <a:stretch/>
        </p:blipFill>
        <p:spPr>
          <a:xfrm>
            <a:off x="3783598" y="1217501"/>
            <a:ext cx="2656590" cy="1246909"/>
          </a:xfrm>
          <a:prstGeom prst="rect">
            <a:avLst/>
          </a:prstGeom>
        </p:spPr>
      </p:pic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E70C9FEC-15A4-792B-203B-91F7AF1D37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58" t="9425" r="21132" b="71351"/>
          <a:stretch/>
        </p:blipFill>
        <p:spPr>
          <a:xfrm>
            <a:off x="471086" y="1201232"/>
            <a:ext cx="2656590" cy="111484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151F667-8719-B3F4-0523-2CA5E3436CE2}"/>
              </a:ext>
            </a:extLst>
          </p:cNvPr>
          <p:cNvSpPr txBox="1"/>
          <p:nvPr/>
        </p:nvSpPr>
        <p:spPr>
          <a:xfrm rot="18770495">
            <a:off x="875359" y="914282"/>
            <a:ext cx="7020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ctrl</a:t>
            </a:r>
            <a:endParaRPr lang="aa-ET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2933C5-6522-5F00-51F3-5D0BE3C37E0C}"/>
              </a:ext>
            </a:extLst>
          </p:cNvPr>
          <p:cNvSpPr txBox="1"/>
          <p:nvPr/>
        </p:nvSpPr>
        <p:spPr>
          <a:xfrm rot="18770495">
            <a:off x="1356670" y="962723"/>
            <a:ext cx="7020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1-41</a:t>
            </a:r>
            <a:endParaRPr lang="aa-ET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A2C032D-4227-0176-DF42-E64FBD6E12DF}"/>
              </a:ext>
            </a:extLst>
          </p:cNvPr>
          <p:cNvSpPr txBox="1"/>
          <p:nvPr/>
        </p:nvSpPr>
        <p:spPr>
          <a:xfrm rot="18770495">
            <a:off x="1822399" y="979642"/>
            <a:ext cx="7020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1-47</a:t>
            </a:r>
            <a:endParaRPr lang="aa-ET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E61A55-E08D-091A-D3B2-3A9B09D5FC2F}"/>
              </a:ext>
            </a:extLst>
          </p:cNvPr>
          <p:cNvSpPr txBox="1"/>
          <p:nvPr/>
        </p:nvSpPr>
        <p:spPr>
          <a:xfrm rot="18770495">
            <a:off x="2301059" y="996562"/>
            <a:ext cx="7020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1-79</a:t>
            </a:r>
            <a:endParaRPr lang="aa-ET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99BF22-0E69-C4B5-9542-EB7BB481FB73}"/>
              </a:ext>
            </a:extLst>
          </p:cNvPr>
          <p:cNvSpPr txBox="1"/>
          <p:nvPr/>
        </p:nvSpPr>
        <p:spPr>
          <a:xfrm rot="18770495">
            <a:off x="2779719" y="962723"/>
            <a:ext cx="7020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1-80</a:t>
            </a:r>
            <a:endParaRPr lang="aa-ET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452427" y="564957"/>
            <a:ext cx="77457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STRN 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151F667-8719-B3F4-0523-2CA5E3436CE2}"/>
              </a:ext>
            </a:extLst>
          </p:cNvPr>
          <p:cNvSpPr txBox="1"/>
          <p:nvPr/>
        </p:nvSpPr>
        <p:spPr>
          <a:xfrm rot="18770495">
            <a:off x="4144916" y="852190"/>
            <a:ext cx="7020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ctrl</a:t>
            </a:r>
            <a:endParaRPr lang="aa-ET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D2933C5-6522-5F00-51F3-5D0BE3C37E0C}"/>
              </a:ext>
            </a:extLst>
          </p:cNvPr>
          <p:cNvSpPr txBox="1"/>
          <p:nvPr/>
        </p:nvSpPr>
        <p:spPr>
          <a:xfrm rot="18770495">
            <a:off x="4626227" y="900631"/>
            <a:ext cx="7020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1-41</a:t>
            </a:r>
            <a:endParaRPr lang="aa-ET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A2C032D-4227-0176-DF42-E64FBD6E12DF}"/>
              </a:ext>
            </a:extLst>
          </p:cNvPr>
          <p:cNvSpPr txBox="1"/>
          <p:nvPr/>
        </p:nvSpPr>
        <p:spPr>
          <a:xfrm rot="18770495">
            <a:off x="5091956" y="917550"/>
            <a:ext cx="7020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1-47</a:t>
            </a:r>
            <a:endParaRPr lang="aa-ET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5E61A55-E08D-091A-D3B2-3A9B09D5FC2F}"/>
              </a:ext>
            </a:extLst>
          </p:cNvPr>
          <p:cNvSpPr txBox="1"/>
          <p:nvPr/>
        </p:nvSpPr>
        <p:spPr>
          <a:xfrm rot="18770495">
            <a:off x="5570616" y="934470"/>
            <a:ext cx="7020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1-79</a:t>
            </a:r>
            <a:endParaRPr lang="aa-ET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499BF22-0E69-C4B5-9542-EB7BB481FB73}"/>
              </a:ext>
            </a:extLst>
          </p:cNvPr>
          <p:cNvSpPr txBox="1"/>
          <p:nvPr/>
        </p:nvSpPr>
        <p:spPr>
          <a:xfrm rot="18770495">
            <a:off x="6049276" y="900631"/>
            <a:ext cx="7020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1-80</a:t>
            </a:r>
            <a:endParaRPr lang="aa-ET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729544" y="531504"/>
            <a:ext cx="6806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Tubulin</a:t>
            </a:r>
          </a:p>
        </p:txBody>
      </p:sp>
      <p:pic>
        <p:nvPicPr>
          <p:cNvPr id="24" name="Content Placeholder 4">
            <a:extLst>
              <a:ext uri="{FF2B5EF4-FFF2-40B4-BE49-F238E27FC236}">
                <a16:creationId xmlns:a16="http://schemas.microsoft.com/office/drawing/2014/main" id="{2B544FE7-0917-D82A-E429-0039B67B281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7" t="41834" r="48600" b="39528"/>
          <a:stretch/>
        </p:blipFill>
        <p:spPr>
          <a:xfrm>
            <a:off x="3644031" y="3653797"/>
            <a:ext cx="2992582" cy="1136323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187CFC1D-EC36-AF60-BDED-2B1D769F0AEE}"/>
              </a:ext>
            </a:extLst>
          </p:cNvPr>
          <p:cNvSpPr txBox="1"/>
          <p:nvPr/>
        </p:nvSpPr>
        <p:spPr>
          <a:xfrm rot="18770495">
            <a:off x="4194264" y="3333866"/>
            <a:ext cx="7020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3-17</a:t>
            </a:r>
            <a:endParaRPr lang="aa-ET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48533A4-5BA0-3B20-E0AE-C36D486B1681}"/>
              </a:ext>
            </a:extLst>
          </p:cNvPr>
          <p:cNvSpPr txBox="1"/>
          <p:nvPr/>
        </p:nvSpPr>
        <p:spPr>
          <a:xfrm rot="18770495">
            <a:off x="4618029" y="3283857"/>
            <a:ext cx="7020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3-52</a:t>
            </a:r>
            <a:endParaRPr lang="aa-ET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30D4525-CF59-5A3E-C1B1-6D49F6D4FBBE}"/>
              </a:ext>
            </a:extLst>
          </p:cNvPr>
          <p:cNvSpPr txBox="1"/>
          <p:nvPr/>
        </p:nvSpPr>
        <p:spPr>
          <a:xfrm rot="18770495">
            <a:off x="5099836" y="3308862"/>
            <a:ext cx="7020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3-64</a:t>
            </a:r>
            <a:endParaRPr lang="aa-ET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ACD0741-1244-C9B6-AF2D-3F7658DC487F}"/>
              </a:ext>
            </a:extLst>
          </p:cNvPr>
          <p:cNvSpPr txBox="1"/>
          <p:nvPr/>
        </p:nvSpPr>
        <p:spPr>
          <a:xfrm rot="18770495">
            <a:off x="6167312" y="3237596"/>
            <a:ext cx="7020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3-88</a:t>
            </a:r>
            <a:endParaRPr lang="aa-ET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24ADC03-FE78-9D07-7611-2FAC3135963C}"/>
              </a:ext>
            </a:extLst>
          </p:cNvPr>
          <p:cNvSpPr txBox="1"/>
          <p:nvPr/>
        </p:nvSpPr>
        <p:spPr>
          <a:xfrm rot="18770495">
            <a:off x="5641079" y="3236284"/>
            <a:ext cx="7020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3-83</a:t>
            </a:r>
            <a:endParaRPr lang="aa-ET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C67EB41-A02E-805F-43F9-A9937BEA954C}"/>
              </a:ext>
            </a:extLst>
          </p:cNvPr>
          <p:cNvSpPr txBox="1"/>
          <p:nvPr/>
        </p:nvSpPr>
        <p:spPr>
          <a:xfrm rot="18770495">
            <a:off x="3677033" y="3321642"/>
            <a:ext cx="7020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ctrl</a:t>
            </a:r>
            <a:endParaRPr lang="aa-ET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377089" y="2916990"/>
            <a:ext cx="2980706" cy="1911905"/>
            <a:chOff x="4784201" y="218736"/>
            <a:chExt cx="2980706" cy="1911905"/>
          </a:xfrm>
        </p:grpSpPr>
        <p:pic>
          <p:nvPicPr>
            <p:cNvPr id="17" name="Content Placeholder 4">
              <a:extLst>
                <a:ext uri="{FF2B5EF4-FFF2-40B4-BE49-F238E27FC236}">
                  <a16:creationId xmlns:a16="http://schemas.microsoft.com/office/drawing/2014/main" id="{03229A8A-CA19-BD0A-C43F-D0FB9329EE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17" t="22387" r="48093" b="56945"/>
            <a:stretch/>
          </p:blipFill>
          <p:spPr>
            <a:xfrm>
              <a:off x="4784201" y="870558"/>
              <a:ext cx="2980706" cy="1260083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359243E-4281-C106-8913-20DF51EB3223}"/>
                </a:ext>
              </a:extLst>
            </p:cNvPr>
            <p:cNvSpPr txBox="1"/>
            <p:nvPr/>
          </p:nvSpPr>
          <p:spPr>
            <a:xfrm rot="18770495">
              <a:off x="5290097" y="644882"/>
              <a:ext cx="7020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3-17</a:t>
              </a:r>
              <a:endParaRPr lang="aa-ET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E3F4CE1-F461-DA8F-AD4B-484EA966AEE6}"/>
                </a:ext>
              </a:extLst>
            </p:cNvPr>
            <p:cNvSpPr txBox="1"/>
            <p:nvPr/>
          </p:nvSpPr>
          <p:spPr>
            <a:xfrm rot="18770495">
              <a:off x="5764280" y="644882"/>
              <a:ext cx="7020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3-52</a:t>
              </a:r>
              <a:endParaRPr lang="aa-ET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5771E8B-1C42-878A-AEAA-E0807610FEEE}"/>
                </a:ext>
              </a:extLst>
            </p:cNvPr>
            <p:cNvSpPr txBox="1"/>
            <p:nvPr/>
          </p:nvSpPr>
          <p:spPr>
            <a:xfrm rot="18770495">
              <a:off x="6238463" y="644882"/>
              <a:ext cx="7020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3-64</a:t>
              </a:r>
              <a:endParaRPr lang="aa-ET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63143BF-1D63-12E9-7D08-A98B89F0D90A}"/>
                </a:ext>
              </a:extLst>
            </p:cNvPr>
            <p:cNvSpPr txBox="1"/>
            <p:nvPr/>
          </p:nvSpPr>
          <p:spPr>
            <a:xfrm rot="18770495">
              <a:off x="7256523" y="644882"/>
              <a:ext cx="7020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3-88</a:t>
              </a:r>
              <a:endParaRPr lang="aa-ET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70AD343-D988-9D55-038D-30A46543E915}"/>
                </a:ext>
              </a:extLst>
            </p:cNvPr>
            <p:cNvSpPr txBox="1"/>
            <p:nvPr/>
          </p:nvSpPr>
          <p:spPr>
            <a:xfrm rot="18770495">
              <a:off x="6707755" y="644882"/>
              <a:ext cx="7020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3-83</a:t>
              </a:r>
              <a:endParaRPr lang="aa-ET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F17ED82-AF46-D3F1-1EE2-34B33673F877}"/>
                </a:ext>
              </a:extLst>
            </p:cNvPr>
            <p:cNvSpPr txBox="1"/>
            <p:nvPr/>
          </p:nvSpPr>
          <p:spPr>
            <a:xfrm rot="18770495">
              <a:off x="4819585" y="644882"/>
              <a:ext cx="7020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ctrl</a:t>
              </a:r>
              <a:endParaRPr lang="aa-ET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5893160" y="218736"/>
              <a:ext cx="70564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SG2NA</a:t>
              </a:r>
            </a:p>
          </p:txBody>
        </p:sp>
      </p:grpSp>
      <p:pic>
        <p:nvPicPr>
          <p:cNvPr id="34" name="Content Placeholder 4">
            <a:extLst>
              <a:ext uri="{FF2B5EF4-FFF2-40B4-BE49-F238E27FC236}">
                <a16:creationId xmlns:a16="http://schemas.microsoft.com/office/drawing/2014/main" id="{B3750FBF-CD4E-FD50-330E-1D63561841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52" t="67350" r="18631" b="12173"/>
          <a:stretch/>
        </p:blipFill>
        <p:spPr>
          <a:xfrm>
            <a:off x="435016" y="5900330"/>
            <a:ext cx="2909454" cy="109478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E69D9458-5166-7A61-93B4-CDD2593E2094}"/>
              </a:ext>
            </a:extLst>
          </p:cNvPr>
          <p:cNvSpPr txBox="1"/>
          <p:nvPr/>
        </p:nvSpPr>
        <p:spPr>
          <a:xfrm rot="18770495">
            <a:off x="656275" y="5553611"/>
            <a:ext cx="7020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ctrl</a:t>
            </a:r>
            <a:endParaRPr lang="aa-ET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3CFD1D9-6E40-B8F8-52FF-866345F20B73}"/>
              </a:ext>
            </a:extLst>
          </p:cNvPr>
          <p:cNvSpPr txBox="1"/>
          <p:nvPr/>
        </p:nvSpPr>
        <p:spPr>
          <a:xfrm rot="18554508">
            <a:off x="1148124" y="5560042"/>
            <a:ext cx="6225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4-28</a:t>
            </a:r>
            <a:endParaRPr lang="aa-ET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3C0C684-80FD-B972-96DB-F6B5FA595379}"/>
              </a:ext>
            </a:extLst>
          </p:cNvPr>
          <p:cNvSpPr txBox="1"/>
          <p:nvPr/>
        </p:nvSpPr>
        <p:spPr>
          <a:xfrm rot="18554508">
            <a:off x="1621617" y="5589379"/>
            <a:ext cx="6225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4-68</a:t>
            </a:r>
            <a:endParaRPr lang="aa-ET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ADD1F7C-D0F7-88F2-CA14-26500080E04B}"/>
              </a:ext>
            </a:extLst>
          </p:cNvPr>
          <p:cNvSpPr txBox="1"/>
          <p:nvPr/>
        </p:nvSpPr>
        <p:spPr>
          <a:xfrm rot="18554508">
            <a:off x="2038792" y="5589379"/>
            <a:ext cx="6225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4-69</a:t>
            </a:r>
            <a:endParaRPr lang="aa-ET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FA09673-D076-52C4-BE4C-7350BAEE4EA3}"/>
              </a:ext>
            </a:extLst>
          </p:cNvPr>
          <p:cNvSpPr txBox="1"/>
          <p:nvPr/>
        </p:nvSpPr>
        <p:spPr>
          <a:xfrm rot="18554508">
            <a:off x="2479035" y="5560043"/>
            <a:ext cx="6225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4-70</a:t>
            </a:r>
            <a:endParaRPr lang="aa-ET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7741FF1-5D41-5796-42EF-F1820CD5AAEA}"/>
              </a:ext>
            </a:extLst>
          </p:cNvPr>
          <p:cNvSpPr txBox="1"/>
          <p:nvPr/>
        </p:nvSpPr>
        <p:spPr>
          <a:xfrm rot="18554508">
            <a:off x="2918735" y="5532112"/>
            <a:ext cx="694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4-92</a:t>
            </a:r>
            <a:endParaRPr lang="aa-ET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3685962" y="5508740"/>
            <a:ext cx="2933995" cy="1333896"/>
            <a:chOff x="4144488" y="5225099"/>
            <a:chExt cx="2933995" cy="1333896"/>
          </a:xfrm>
        </p:grpSpPr>
        <p:pic>
          <p:nvPicPr>
            <p:cNvPr id="33" name="Content Placeholder 4">
              <a:extLst>
                <a:ext uri="{FF2B5EF4-FFF2-40B4-BE49-F238E27FC236}">
                  <a16:creationId xmlns:a16="http://schemas.microsoft.com/office/drawing/2014/main" id="{B3750FBF-CD4E-FD50-330E-1D63561841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885" t="86314" r="19143" b="-1"/>
            <a:stretch/>
          </p:blipFill>
          <p:spPr>
            <a:xfrm>
              <a:off x="4144488" y="5827251"/>
              <a:ext cx="2885704" cy="731744"/>
            </a:xfrm>
            <a:prstGeom prst="rect">
              <a:avLst/>
            </a:prstGeom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69D9458-5166-7A61-93B4-CDD2593E2094}"/>
                </a:ext>
              </a:extLst>
            </p:cNvPr>
            <p:cNvSpPr txBox="1"/>
            <p:nvPr/>
          </p:nvSpPr>
          <p:spPr>
            <a:xfrm rot="18770495">
              <a:off x="4487323" y="5465779"/>
              <a:ext cx="7020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ctrl</a:t>
              </a:r>
              <a:endParaRPr lang="aa-ET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3CFD1D9-6E40-B8F8-52FF-866345F20B73}"/>
                </a:ext>
              </a:extLst>
            </p:cNvPr>
            <p:cNvSpPr txBox="1"/>
            <p:nvPr/>
          </p:nvSpPr>
          <p:spPr>
            <a:xfrm rot="18554508">
              <a:off x="4979172" y="5472210"/>
              <a:ext cx="6225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4-28</a:t>
              </a:r>
              <a:endParaRPr lang="aa-ET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3C0C684-80FD-B972-96DB-F6B5FA595379}"/>
                </a:ext>
              </a:extLst>
            </p:cNvPr>
            <p:cNvSpPr txBox="1"/>
            <p:nvPr/>
          </p:nvSpPr>
          <p:spPr>
            <a:xfrm rot="18554508">
              <a:off x="5370988" y="5501546"/>
              <a:ext cx="6225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4-68</a:t>
              </a:r>
              <a:endParaRPr lang="aa-ET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ADD1F7C-D0F7-88F2-CA14-26500080E04B}"/>
                </a:ext>
              </a:extLst>
            </p:cNvPr>
            <p:cNvSpPr txBox="1"/>
            <p:nvPr/>
          </p:nvSpPr>
          <p:spPr>
            <a:xfrm rot="18554508">
              <a:off x="5785076" y="5501546"/>
              <a:ext cx="6225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4-69</a:t>
              </a:r>
              <a:endParaRPr lang="aa-ET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FA09673-D076-52C4-BE4C-7350BAEE4EA3}"/>
                </a:ext>
              </a:extLst>
            </p:cNvPr>
            <p:cNvSpPr txBox="1"/>
            <p:nvPr/>
          </p:nvSpPr>
          <p:spPr>
            <a:xfrm rot="18554508">
              <a:off x="6226611" y="5472209"/>
              <a:ext cx="6225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4-70</a:t>
              </a:r>
              <a:endParaRPr lang="aa-ET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7741FF1-5D41-5796-42EF-F1820CD5AAEA}"/>
                </a:ext>
              </a:extLst>
            </p:cNvPr>
            <p:cNvSpPr txBox="1"/>
            <p:nvPr/>
          </p:nvSpPr>
          <p:spPr>
            <a:xfrm rot="18554508">
              <a:off x="6592668" y="5433915"/>
              <a:ext cx="6946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4-92</a:t>
              </a:r>
              <a:endParaRPr lang="aa-ET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7" name="Rectangle 46"/>
          <p:cNvSpPr/>
          <p:nvPr/>
        </p:nvSpPr>
        <p:spPr>
          <a:xfrm>
            <a:off x="4697563" y="5105452"/>
            <a:ext cx="6806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Tubulin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524212" y="5068972"/>
            <a:ext cx="68640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Zinedin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310084" y="550242"/>
            <a:ext cx="3160942" cy="208662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1" name="Rectangle 50"/>
          <p:cNvSpPr/>
          <p:nvPr/>
        </p:nvSpPr>
        <p:spPr>
          <a:xfrm>
            <a:off x="3542741" y="548933"/>
            <a:ext cx="3160942" cy="208662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2" name="Rectangle 51"/>
          <p:cNvSpPr/>
          <p:nvPr/>
        </p:nvSpPr>
        <p:spPr>
          <a:xfrm>
            <a:off x="286971" y="2887806"/>
            <a:ext cx="3160942" cy="208662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3" name="Rectangle 52"/>
          <p:cNvSpPr/>
          <p:nvPr/>
        </p:nvSpPr>
        <p:spPr>
          <a:xfrm>
            <a:off x="3531421" y="2900842"/>
            <a:ext cx="3160942" cy="208662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4" name="Rectangle 53"/>
          <p:cNvSpPr/>
          <p:nvPr/>
        </p:nvSpPr>
        <p:spPr>
          <a:xfrm>
            <a:off x="4758948" y="2880793"/>
            <a:ext cx="6806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Tubulin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92969" y="5105452"/>
            <a:ext cx="3160942" cy="208662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7" name="Rectangle 56"/>
          <p:cNvSpPr/>
          <p:nvPr/>
        </p:nvSpPr>
        <p:spPr>
          <a:xfrm>
            <a:off x="3544537" y="5087654"/>
            <a:ext cx="3160942" cy="208662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455279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CBCDA55-E4FF-F1BC-9EB5-F1960748F93F}"/>
              </a:ext>
            </a:extLst>
          </p:cNvPr>
          <p:cNvSpPr txBox="1"/>
          <p:nvPr/>
        </p:nvSpPr>
        <p:spPr>
          <a:xfrm>
            <a:off x="0" y="115678"/>
            <a:ext cx="36644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a-ET" sz="1200" dirty="0">
                <a:latin typeface="Arial" panose="020B0604020202020204" pitchFamily="34" charset="0"/>
                <a:cs typeface="Arial" panose="020B0604020202020204" pitchFamily="34" charset="0"/>
              </a:rPr>
              <a:t>Figure 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aa-ET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BC2DD2-3A55-2089-C633-3B874504CFC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38" t="71061" r="38563" b="20347"/>
          <a:stretch/>
        </p:blipFill>
        <p:spPr>
          <a:xfrm flipH="1">
            <a:off x="161611" y="7625326"/>
            <a:ext cx="2214423" cy="4449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7E80660-541E-A034-7074-1DAE2595544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46485" r="57719" b="20128"/>
          <a:stretch/>
        </p:blipFill>
        <p:spPr>
          <a:xfrm flipH="1">
            <a:off x="288688" y="1739356"/>
            <a:ext cx="1656608" cy="10706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D90044D-F809-722F-D668-9A288438DB7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040" t="71545" r="22449" b="8361"/>
          <a:stretch/>
        </p:blipFill>
        <p:spPr>
          <a:xfrm flipH="1">
            <a:off x="253683" y="4703658"/>
            <a:ext cx="1933459" cy="9780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C8745F7-4B71-2170-D642-A43E0873749D}"/>
              </a:ext>
            </a:extLst>
          </p:cNvPr>
          <p:cNvSpPr txBox="1"/>
          <p:nvPr/>
        </p:nvSpPr>
        <p:spPr>
          <a:xfrm rot="19114411">
            <a:off x="396778" y="1481837"/>
            <a:ext cx="8026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L-HA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8F44BE-D7DC-3661-9D6F-1323397703B6}"/>
              </a:ext>
            </a:extLst>
          </p:cNvPr>
          <p:cNvSpPr txBox="1"/>
          <p:nvPr/>
        </p:nvSpPr>
        <p:spPr>
          <a:xfrm rot="19114411">
            <a:off x="788347" y="1462938"/>
            <a:ext cx="9803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L-APCDD1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8C850B-72F5-3797-290D-3375DEAC0465}"/>
              </a:ext>
            </a:extLst>
          </p:cNvPr>
          <p:cNvSpPr txBox="1"/>
          <p:nvPr/>
        </p:nvSpPr>
        <p:spPr>
          <a:xfrm rot="19114411">
            <a:off x="1434468" y="1169404"/>
            <a:ext cx="19649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LWNT3A-APCDD1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E40E80-CA24-FC84-CE1B-CBF83374E6A3}"/>
              </a:ext>
            </a:extLst>
          </p:cNvPr>
          <p:cNvSpPr txBox="1"/>
          <p:nvPr/>
        </p:nvSpPr>
        <p:spPr>
          <a:xfrm rot="19114411">
            <a:off x="1099612" y="1135981"/>
            <a:ext cx="19649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LWNT3A-HA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CF97C2-C757-B727-BBEF-3259FECCBDC5}"/>
              </a:ext>
            </a:extLst>
          </p:cNvPr>
          <p:cNvSpPr txBox="1"/>
          <p:nvPr/>
        </p:nvSpPr>
        <p:spPr>
          <a:xfrm>
            <a:off x="121687" y="476713"/>
            <a:ext cx="874405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HA</a:t>
            </a:r>
            <a:endParaRPr lang="he-IL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5C39D1C-64F5-5E11-27BA-2AA4ECB74BE5}"/>
              </a:ext>
            </a:extLst>
          </p:cNvPr>
          <p:cNvSpPr txBox="1"/>
          <p:nvPr/>
        </p:nvSpPr>
        <p:spPr>
          <a:xfrm>
            <a:off x="138157" y="3350623"/>
            <a:ext cx="2303803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Active b-catenin</a:t>
            </a:r>
            <a:endParaRPr lang="he-IL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72D80AC-5ED2-CE54-C0C9-FDD791C38AFD}"/>
              </a:ext>
            </a:extLst>
          </p:cNvPr>
          <p:cNvSpPr txBox="1"/>
          <p:nvPr/>
        </p:nvSpPr>
        <p:spPr>
          <a:xfrm>
            <a:off x="94692" y="6314798"/>
            <a:ext cx="1752663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Tubulin</a:t>
            </a:r>
            <a:endParaRPr lang="he-IL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9C38C5A-E479-9A2D-82AD-83EE559B3CA0}"/>
              </a:ext>
            </a:extLst>
          </p:cNvPr>
          <p:cNvSpPr txBox="1"/>
          <p:nvPr/>
        </p:nvSpPr>
        <p:spPr>
          <a:xfrm>
            <a:off x="2134261" y="4660537"/>
            <a:ext cx="4122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a-ET" sz="1000" dirty="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C28147E-7872-2267-E375-AF24B3E38262}"/>
              </a:ext>
            </a:extLst>
          </p:cNvPr>
          <p:cNvSpPr txBox="1"/>
          <p:nvPr/>
        </p:nvSpPr>
        <p:spPr>
          <a:xfrm>
            <a:off x="2102403" y="5074471"/>
            <a:ext cx="3257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a-ET" sz="1000" dirty="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D7F61D8-B96E-757F-6312-5EEC2E8B8851}"/>
              </a:ext>
            </a:extLst>
          </p:cNvPr>
          <p:cNvSpPr txBox="1"/>
          <p:nvPr/>
        </p:nvSpPr>
        <p:spPr>
          <a:xfrm>
            <a:off x="1952520" y="1682107"/>
            <a:ext cx="4122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a-ET" sz="1000" dirty="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BB34E4E-D6C9-0B2C-8DE2-ADE5892D78C9}"/>
              </a:ext>
            </a:extLst>
          </p:cNvPr>
          <p:cNvSpPr txBox="1"/>
          <p:nvPr/>
        </p:nvSpPr>
        <p:spPr>
          <a:xfrm>
            <a:off x="1920662" y="2096041"/>
            <a:ext cx="3257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a-ET" sz="1000" dirty="0">
                <a:latin typeface="Arial" panose="020B0604020202020204" pitchFamily="34" charset="0"/>
                <a:cs typeface="Arial" panose="020B0604020202020204" pitchFamily="34" charset="0"/>
              </a:rPr>
              <a:t>65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02C7E1B-1556-CFEA-0662-56F960276B90}"/>
              </a:ext>
            </a:extLst>
          </p:cNvPr>
          <p:cNvSpPr txBox="1"/>
          <p:nvPr/>
        </p:nvSpPr>
        <p:spPr>
          <a:xfrm>
            <a:off x="2416941" y="7385648"/>
            <a:ext cx="4122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a-ET" sz="1000" dirty="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72B24E2-46D8-87B7-FEDE-178C249227B4}"/>
              </a:ext>
            </a:extLst>
          </p:cNvPr>
          <p:cNvSpPr txBox="1"/>
          <p:nvPr/>
        </p:nvSpPr>
        <p:spPr>
          <a:xfrm>
            <a:off x="2391381" y="7761255"/>
            <a:ext cx="3257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a-ET" sz="1000" dirty="0">
                <a:latin typeface="Arial" panose="020B0604020202020204" pitchFamily="34" charset="0"/>
                <a:cs typeface="Arial" panose="020B0604020202020204" pitchFamily="34" charset="0"/>
              </a:rPr>
              <a:t>55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75B7D24-B7F8-8F61-2D36-4767C47583A8}"/>
              </a:ext>
            </a:extLst>
          </p:cNvPr>
          <p:cNvSpPr/>
          <p:nvPr/>
        </p:nvSpPr>
        <p:spPr>
          <a:xfrm>
            <a:off x="0" y="444500"/>
            <a:ext cx="3275008" cy="27750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1D0A9B6-FDC0-7398-3875-6F48BF6EC8FE}"/>
              </a:ext>
            </a:extLst>
          </p:cNvPr>
          <p:cNvSpPr/>
          <p:nvPr/>
        </p:nvSpPr>
        <p:spPr>
          <a:xfrm>
            <a:off x="0" y="3316117"/>
            <a:ext cx="3275008" cy="27750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EBE02FE-4218-3214-D23B-A94E2E693280}"/>
              </a:ext>
            </a:extLst>
          </p:cNvPr>
          <p:cNvSpPr/>
          <p:nvPr/>
        </p:nvSpPr>
        <p:spPr>
          <a:xfrm>
            <a:off x="0" y="6276512"/>
            <a:ext cx="3275008" cy="27750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C8745F7-4B71-2170-D642-A43E0873749D}"/>
              </a:ext>
            </a:extLst>
          </p:cNvPr>
          <p:cNvSpPr txBox="1"/>
          <p:nvPr/>
        </p:nvSpPr>
        <p:spPr>
          <a:xfrm rot="19114411">
            <a:off x="492332" y="4385087"/>
            <a:ext cx="8026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L-HA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C8F44BE-D7DC-3661-9D6F-1323397703B6}"/>
              </a:ext>
            </a:extLst>
          </p:cNvPr>
          <p:cNvSpPr txBox="1"/>
          <p:nvPr/>
        </p:nvSpPr>
        <p:spPr>
          <a:xfrm rot="19114411">
            <a:off x="875524" y="4338473"/>
            <a:ext cx="9803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L-APCDD1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D8C850B-72F5-3797-290D-3375DEAC0465}"/>
              </a:ext>
            </a:extLst>
          </p:cNvPr>
          <p:cNvSpPr txBox="1"/>
          <p:nvPr/>
        </p:nvSpPr>
        <p:spPr>
          <a:xfrm rot="19114411">
            <a:off x="1597643" y="4012729"/>
            <a:ext cx="19649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LWNT3A-APCDD1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6E40E80-CA24-FC84-CE1B-CBF83374E6A3}"/>
              </a:ext>
            </a:extLst>
          </p:cNvPr>
          <p:cNvSpPr txBox="1"/>
          <p:nvPr/>
        </p:nvSpPr>
        <p:spPr>
          <a:xfrm rot="19114411">
            <a:off x="1204668" y="3969994"/>
            <a:ext cx="19649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LWNT3A-HA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C8745F7-4B71-2170-D642-A43E0873749D}"/>
              </a:ext>
            </a:extLst>
          </p:cNvPr>
          <p:cNvSpPr txBox="1"/>
          <p:nvPr/>
        </p:nvSpPr>
        <p:spPr>
          <a:xfrm rot="19114411">
            <a:off x="355870" y="7254013"/>
            <a:ext cx="8026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L-HA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C8F44BE-D7DC-3661-9D6F-1323397703B6}"/>
              </a:ext>
            </a:extLst>
          </p:cNvPr>
          <p:cNvSpPr txBox="1"/>
          <p:nvPr/>
        </p:nvSpPr>
        <p:spPr>
          <a:xfrm rot="19114411">
            <a:off x="788350" y="7269348"/>
            <a:ext cx="9803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L-APCDD1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D8C850B-72F5-3797-290D-3375DEAC0465}"/>
              </a:ext>
            </a:extLst>
          </p:cNvPr>
          <p:cNvSpPr txBox="1"/>
          <p:nvPr/>
        </p:nvSpPr>
        <p:spPr>
          <a:xfrm rot="19114411">
            <a:off x="1606816" y="6950491"/>
            <a:ext cx="19649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LWNT3A-APCDD1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6E40E80-CA24-FC84-CE1B-CBF83374E6A3}"/>
              </a:ext>
            </a:extLst>
          </p:cNvPr>
          <p:cNvSpPr txBox="1"/>
          <p:nvPr/>
        </p:nvSpPr>
        <p:spPr>
          <a:xfrm rot="19114411">
            <a:off x="1176193" y="6884345"/>
            <a:ext cx="19649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LWNT3A-HA</a:t>
            </a:r>
          </a:p>
        </p:txBody>
      </p:sp>
    </p:spTree>
    <p:extLst>
      <p:ext uri="{BB962C8B-B14F-4D97-AF65-F5344CB8AC3E}">
        <p14:creationId xmlns:p14="http://schemas.microsoft.com/office/powerpoint/2010/main" val="2427591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236671</TotalTime>
  <Words>472</Words>
  <Application>Microsoft Office PowerPoint</Application>
  <PresentationFormat>A4 Paper (210x297 mm)</PresentationFormat>
  <Paragraphs>339</Paragraphs>
  <Slides>12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Symbol</vt:lpstr>
      <vt:lpstr>Office Theme</vt:lpstr>
      <vt:lpstr>Prism 10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Michal Harpaz</dc:creator>
  <cp:lastModifiedBy>Rizwan Khan</cp:lastModifiedBy>
  <cp:revision>862</cp:revision>
  <cp:lastPrinted>2024-11-15T07:00:05Z</cp:lastPrinted>
  <dcterms:created xsi:type="dcterms:W3CDTF">2023-07-03T11:36:21Z</dcterms:created>
  <dcterms:modified xsi:type="dcterms:W3CDTF">2025-03-17T10:20:59Z</dcterms:modified>
</cp:coreProperties>
</file>