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3" r:id="rId5"/>
  </p:sldMasterIdLst>
  <p:notesMasterIdLst>
    <p:notesMasterId r:id="rId62"/>
  </p:notesMasterIdLst>
  <p:sldIdLst>
    <p:sldId id="1722" r:id="rId6"/>
    <p:sldId id="1724" r:id="rId7"/>
    <p:sldId id="1725" r:id="rId8"/>
    <p:sldId id="1726" r:id="rId9"/>
    <p:sldId id="1727" r:id="rId10"/>
    <p:sldId id="1728" r:id="rId11"/>
    <p:sldId id="1729" r:id="rId12"/>
    <p:sldId id="1730" r:id="rId13"/>
    <p:sldId id="1731" r:id="rId14"/>
    <p:sldId id="1732" r:id="rId15"/>
    <p:sldId id="1733" r:id="rId16"/>
    <p:sldId id="1734" r:id="rId17"/>
    <p:sldId id="1735" r:id="rId18"/>
    <p:sldId id="1736" r:id="rId19"/>
    <p:sldId id="1737" r:id="rId20"/>
    <p:sldId id="1738" r:id="rId21"/>
    <p:sldId id="1739" r:id="rId22"/>
    <p:sldId id="1740" r:id="rId23"/>
    <p:sldId id="1741" r:id="rId24"/>
    <p:sldId id="1742" r:id="rId25"/>
    <p:sldId id="1743" r:id="rId26"/>
    <p:sldId id="1744" r:id="rId27"/>
    <p:sldId id="1745" r:id="rId28"/>
    <p:sldId id="1746" r:id="rId29"/>
    <p:sldId id="1747" r:id="rId30"/>
    <p:sldId id="1748" r:id="rId31"/>
    <p:sldId id="1749" r:id="rId32"/>
    <p:sldId id="1750" r:id="rId33"/>
    <p:sldId id="1751" r:id="rId34"/>
    <p:sldId id="1752" r:id="rId35"/>
    <p:sldId id="1753" r:id="rId36"/>
    <p:sldId id="1754" r:id="rId37"/>
    <p:sldId id="1755" r:id="rId38"/>
    <p:sldId id="1756" r:id="rId39"/>
    <p:sldId id="1757" r:id="rId40"/>
    <p:sldId id="1758" r:id="rId41"/>
    <p:sldId id="1759" r:id="rId42"/>
    <p:sldId id="1760" r:id="rId43"/>
    <p:sldId id="1761" r:id="rId44"/>
    <p:sldId id="1762" r:id="rId45"/>
    <p:sldId id="1763" r:id="rId46"/>
    <p:sldId id="1764" r:id="rId47"/>
    <p:sldId id="1765" r:id="rId48"/>
    <p:sldId id="1766" r:id="rId49"/>
    <p:sldId id="1767" r:id="rId50"/>
    <p:sldId id="1768" r:id="rId51"/>
    <p:sldId id="1769" r:id="rId52"/>
    <p:sldId id="1770" r:id="rId53"/>
    <p:sldId id="1771" r:id="rId54"/>
    <p:sldId id="1772" r:id="rId55"/>
    <p:sldId id="1773" r:id="rId56"/>
    <p:sldId id="1774" r:id="rId57"/>
    <p:sldId id="1775" r:id="rId58"/>
    <p:sldId id="1776" r:id="rId59"/>
    <p:sldId id="1777" r:id="rId60"/>
    <p:sldId id="1778" r:id="rId6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6" userDrawn="1">
          <p15:clr>
            <a:srgbClr val="A4A3A4"/>
          </p15:clr>
        </p15:guide>
        <p15:guide id="2" pos="39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1313"/>
    <a:srgbClr val="006F66"/>
    <a:srgbClr val="00984D"/>
    <a:srgbClr val="FF8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/>
    <p:restoredTop sz="84707"/>
  </p:normalViewPr>
  <p:slideViewPr>
    <p:cSldViewPr snapToGrid="0">
      <p:cViewPr varScale="1">
        <p:scale>
          <a:sx n="141" d="100"/>
          <a:sy n="141" d="100"/>
        </p:scale>
        <p:origin x="200" y="440"/>
      </p:cViewPr>
      <p:guideLst>
        <p:guide orient="horz" pos="1476"/>
        <p:guide pos="39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4" Type="http://schemas.openxmlformats.org/officeDocument/2006/relationships/chartUserShapes" Target="../drawings/drawing1.xm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5">
                    <a:tint val="54000"/>
                  </a:schemeClr>
                </a:fgClr>
                <a:bgClr>
                  <a:schemeClr val="accent5">
                    <a:tint val="54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tint val="54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E8A-4C48-BEC4-9D4D2CB5A1FE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5">
                    <a:tint val="77000"/>
                  </a:schemeClr>
                </a:fgClr>
                <a:bgClr>
                  <a:schemeClr val="accent5">
                    <a:tint val="77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tint val="77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E8A-4C48-BEC4-9D4D2CB5A1FE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E8A-4C48-BEC4-9D4D2CB5A1FE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5">
                    <a:shade val="76000"/>
                  </a:schemeClr>
                </a:fgClr>
                <a:bgClr>
                  <a:schemeClr val="accent5">
                    <a:shade val="76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shade val="76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E8A-4C48-BEC4-9D4D2CB5A1FE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>
                    <a:shade val="53000"/>
                  </a:schemeClr>
                </a:fgClr>
                <a:bgClr>
                  <a:schemeClr val="accent5">
                    <a:shade val="53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shade val="53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E8A-4C48-BEC4-9D4D2CB5A1FE}"/>
              </c:ext>
            </c:extLst>
          </c:dPt>
          <c:cat>
            <c:strRef>
              <c:f>Sheet1!$A$2:$A$6</c:f>
              <c:strCache>
                <c:ptCount val="4"/>
                <c:pt idx="0">
                  <c:v>Operating Room</c:v>
                </c:pt>
                <c:pt idx="1">
                  <c:v>Clinic</c:v>
                </c:pt>
                <c:pt idx="2">
                  <c:v>Research</c:v>
                </c:pt>
                <c:pt idx="3">
                  <c:v>Administrative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</c:v>
                </c:pt>
                <c:pt idx="1">
                  <c:v>0.15</c:v>
                </c:pt>
                <c:pt idx="2">
                  <c:v>0.2</c:v>
                </c:pt>
                <c:pt idx="3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E8A-4C48-BEC4-9D4D2CB5A1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4.svg"/><Relationship Id="rId5" Type="http://schemas.openxmlformats.org/officeDocument/2006/relationships/image" Target="../media/image19.png"/><Relationship Id="rId6" Type="http://schemas.openxmlformats.org/officeDocument/2006/relationships/image" Target="../media/image16.svg"/><Relationship Id="rId7" Type="http://schemas.openxmlformats.org/officeDocument/2006/relationships/image" Target="../media/image20.png"/><Relationship Id="rId8" Type="http://schemas.openxmlformats.org/officeDocument/2006/relationships/image" Target="../media/image18.svg"/><Relationship Id="rId1" Type="http://schemas.openxmlformats.org/officeDocument/2006/relationships/image" Target="../media/image17.png"/><Relationship Id="rId2" Type="http://schemas.openxmlformats.org/officeDocument/2006/relationships/image" Target="../media/image12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27.svg"/><Relationship Id="rId1" Type="http://schemas.openxmlformats.org/officeDocument/2006/relationships/image" Target="../media/image29.png"/><Relationship Id="rId2" Type="http://schemas.openxmlformats.org/officeDocument/2006/relationships/image" Target="../media/image2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1.svg"/><Relationship Id="rId1" Type="http://schemas.openxmlformats.org/officeDocument/2006/relationships/image" Target="../media/image32.png"/><Relationship Id="rId2" Type="http://schemas.openxmlformats.org/officeDocument/2006/relationships/image" Target="../media/image29.sv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jpg"/><Relationship Id="rId3" Type="http://schemas.openxmlformats.org/officeDocument/2006/relationships/image" Target="../media/image71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2.jpg"/><Relationship Id="rId2" Type="http://schemas.openxmlformats.org/officeDocument/2006/relationships/image" Target="../media/image73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4.svg"/><Relationship Id="rId5" Type="http://schemas.openxmlformats.org/officeDocument/2006/relationships/image" Target="../media/image19.png"/><Relationship Id="rId6" Type="http://schemas.openxmlformats.org/officeDocument/2006/relationships/image" Target="../media/image16.svg"/><Relationship Id="rId7" Type="http://schemas.openxmlformats.org/officeDocument/2006/relationships/image" Target="../media/image20.png"/><Relationship Id="rId8" Type="http://schemas.openxmlformats.org/officeDocument/2006/relationships/image" Target="../media/image18.svg"/><Relationship Id="rId1" Type="http://schemas.openxmlformats.org/officeDocument/2006/relationships/image" Target="../media/image17.png"/><Relationship Id="rId2" Type="http://schemas.openxmlformats.org/officeDocument/2006/relationships/image" Target="../media/image12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27.svg"/><Relationship Id="rId1" Type="http://schemas.openxmlformats.org/officeDocument/2006/relationships/image" Target="../media/image29.png"/><Relationship Id="rId2" Type="http://schemas.openxmlformats.org/officeDocument/2006/relationships/image" Target="../media/image2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1.svg"/><Relationship Id="rId1" Type="http://schemas.openxmlformats.org/officeDocument/2006/relationships/image" Target="../media/image32.png"/><Relationship Id="rId2" Type="http://schemas.openxmlformats.org/officeDocument/2006/relationships/image" Target="../media/image29.sv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jpg"/><Relationship Id="rId3" Type="http://schemas.openxmlformats.org/officeDocument/2006/relationships/image" Target="../media/image71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2.jpg"/><Relationship Id="rId2" Type="http://schemas.openxmlformats.org/officeDocument/2006/relationships/image" Target="../media/image7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726DD5-634C-4F3D-AAFF-6E8C8605B8ED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B615F1D-0EEF-4458-9034-22BDA472761A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Cancer Patients! (mostly)</a:t>
          </a:r>
        </a:p>
      </dgm:t>
    </dgm:pt>
    <dgm:pt modelId="{B8A0405B-7AB5-4BA7-AA81-B57074724A82}" type="parTrans" cxnId="{9860A4DA-C2EF-4AAA-AE58-8F66558A3F17}">
      <dgm:prSet/>
      <dgm:spPr/>
      <dgm:t>
        <a:bodyPr/>
        <a:lstStyle/>
        <a:p>
          <a:endParaRPr lang="en-US"/>
        </a:p>
      </dgm:t>
    </dgm:pt>
    <dgm:pt modelId="{15CCEECB-BDFA-4B95-9C0C-3992A006828C}" type="sibTrans" cxnId="{9860A4DA-C2EF-4AAA-AE58-8F66558A3F17}">
      <dgm:prSet/>
      <dgm:spPr/>
      <dgm:t>
        <a:bodyPr/>
        <a:lstStyle/>
        <a:p>
          <a:endParaRPr lang="en-US"/>
        </a:p>
      </dgm:t>
    </dgm:pt>
    <dgm:pt modelId="{FA8F0DE7-6A7A-4582-86DA-CB63E7C04983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Children </a:t>
          </a:r>
          <a:r>
            <a:rPr lang="en-US" dirty="0">
              <a:solidFill>
                <a:schemeClr val="bg1"/>
              </a:solidFill>
              <a:sym typeface="Wingdings" panose="05000000000000000000" pitchFamily="2" charset="2"/>
            </a:rPr>
            <a:t></a:t>
          </a:r>
          <a:r>
            <a:rPr lang="en-US" dirty="0">
              <a:solidFill>
                <a:schemeClr val="bg1"/>
              </a:solidFill>
            </a:rPr>
            <a:t> Adults</a:t>
          </a:r>
        </a:p>
      </dgm:t>
    </dgm:pt>
    <dgm:pt modelId="{9ACDA2D9-0377-431C-A203-0D68EF73D483}" type="parTrans" cxnId="{780F3168-69B1-4534-AC00-F06CA4CCE5CF}">
      <dgm:prSet/>
      <dgm:spPr/>
      <dgm:t>
        <a:bodyPr/>
        <a:lstStyle/>
        <a:p>
          <a:endParaRPr lang="en-US"/>
        </a:p>
      </dgm:t>
    </dgm:pt>
    <dgm:pt modelId="{29752D7C-7A73-4BAB-9621-0F023EFBCC9C}" type="sibTrans" cxnId="{780F3168-69B1-4534-AC00-F06CA4CCE5CF}">
      <dgm:prSet/>
      <dgm:spPr/>
      <dgm:t>
        <a:bodyPr/>
        <a:lstStyle/>
        <a:p>
          <a:endParaRPr lang="en-US"/>
        </a:p>
      </dgm:t>
    </dgm:pt>
    <dgm:pt modelId="{54F731A5-7B5B-4469-BA8D-1FCF5B19AFDA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Almost all cancer sites (even liquid malignancies)</a:t>
          </a:r>
        </a:p>
      </dgm:t>
    </dgm:pt>
    <dgm:pt modelId="{96AE2E39-18D5-4022-A0C9-F4B3C053CD58}" type="parTrans" cxnId="{38AF76F9-F567-4284-895F-A3E0F543B196}">
      <dgm:prSet/>
      <dgm:spPr/>
      <dgm:t>
        <a:bodyPr/>
        <a:lstStyle/>
        <a:p>
          <a:endParaRPr lang="en-US"/>
        </a:p>
      </dgm:t>
    </dgm:pt>
    <dgm:pt modelId="{69935825-9E75-4A1D-BDD8-89E83D1051F4}" type="sibTrans" cxnId="{38AF76F9-F567-4284-895F-A3E0F543B196}">
      <dgm:prSet/>
      <dgm:spPr/>
      <dgm:t>
        <a:bodyPr/>
        <a:lstStyle/>
        <a:p>
          <a:endParaRPr lang="en-US"/>
        </a:p>
      </dgm:t>
    </dgm:pt>
    <dgm:pt modelId="{20659D30-F454-4C21-B380-E785D64F20C2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All stages of disease (treat primary/prevent recurrence </a:t>
          </a:r>
          <a:r>
            <a:rPr lang="en-US" dirty="0">
              <a:solidFill>
                <a:schemeClr val="bg1"/>
              </a:solidFill>
              <a:sym typeface="Wingdings" panose="05000000000000000000" pitchFamily="2" charset="2"/>
            </a:rPr>
            <a:t></a:t>
          </a:r>
          <a:r>
            <a:rPr lang="en-US" dirty="0">
              <a:solidFill>
                <a:schemeClr val="bg1"/>
              </a:solidFill>
            </a:rPr>
            <a:t> oligo/widely metastatic)</a:t>
          </a:r>
        </a:p>
      </dgm:t>
    </dgm:pt>
    <dgm:pt modelId="{50C8F5FA-CCBE-467E-9D26-5E8C5A4AC72C}" type="parTrans" cxnId="{B82928B8-35A6-40C4-B1AB-780B914F395B}">
      <dgm:prSet/>
      <dgm:spPr/>
      <dgm:t>
        <a:bodyPr/>
        <a:lstStyle/>
        <a:p>
          <a:endParaRPr lang="en-US"/>
        </a:p>
      </dgm:t>
    </dgm:pt>
    <dgm:pt modelId="{38F48ED6-CF9E-478E-8B6F-118A75765639}" type="sibTrans" cxnId="{B82928B8-35A6-40C4-B1AB-780B914F395B}">
      <dgm:prSet/>
      <dgm:spPr/>
      <dgm:t>
        <a:bodyPr/>
        <a:lstStyle/>
        <a:p>
          <a:endParaRPr lang="en-US"/>
        </a:p>
      </dgm:t>
    </dgm:pt>
    <dgm:pt modelId="{E2C708D5-1987-4D6F-9946-CD416FD90938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Healthy (aside from cancer) </a:t>
          </a:r>
          <a:r>
            <a:rPr lang="en-US" dirty="0">
              <a:solidFill>
                <a:schemeClr val="bg1"/>
              </a:solidFill>
              <a:sym typeface="Wingdings" panose="05000000000000000000" pitchFamily="2" charset="2"/>
            </a:rPr>
            <a:t></a:t>
          </a:r>
          <a:r>
            <a:rPr lang="en-US" dirty="0">
              <a:solidFill>
                <a:schemeClr val="bg1"/>
              </a:solidFill>
            </a:rPr>
            <a:t> ICU patients</a:t>
          </a:r>
        </a:p>
      </dgm:t>
    </dgm:pt>
    <dgm:pt modelId="{E6DB76DD-B0A7-44B6-BC0A-1B4A312C70EE}" type="parTrans" cxnId="{63E2ADBF-8298-4C68-8641-6D7C21655CF9}">
      <dgm:prSet/>
      <dgm:spPr/>
      <dgm:t>
        <a:bodyPr/>
        <a:lstStyle/>
        <a:p>
          <a:endParaRPr lang="en-US"/>
        </a:p>
      </dgm:t>
    </dgm:pt>
    <dgm:pt modelId="{947BC6AC-89D8-4980-8A07-2F3F1AFC7EFF}" type="sibTrans" cxnId="{63E2ADBF-8298-4C68-8641-6D7C21655CF9}">
      <dgm:prSet/>
      <dgm:spPr/>
      <dgm:t>
        <a:bodyPr/>
        <a:lstStyle/>
        <a:p>
          <a:endParaRPr lang="en-US"/>
        </a:p>
      </dgm:t>
    </dgm:pt>
    <dgm:pt modelId="{C31F6A66-928F-4394-84DA-35F68D1A73F7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Curative, Definitive, Palliative Intent</a:t>
          </a:r>
        </a:p>
      </dgm:t>
    </dgm:pt>
    <dgm:pt modelId="{D5B98535-982D-429D-970E-A3EBE82E2EA4}" type="parTrans" cxnId="{B7CE4D32-4027-4713-A2E4-0063EB7989DB}">
      <dgm:prSet/>
      <dgm:spPr/>
      <dgm:t>
        <a:bodyPr/>
        <a:lstStyle/>
        <a:p>
          <a:endParaRPr lang="en-US"/>
        </a:p>
      </dgm:t>
    </dgm:pt>
    <dgm:pt modelId="{0B66938E-B1BA-4620-93E4-998B54652CD2}" type="sibTrans" cxnId="{B7CE4D32-4027-4713-A2E4-0063EB7989DB}">
      <dgm:prSet/>
      <dgm:spPr/>
      <dgm:t>
        <a:bodyPr/>
        <a:lstStyle/>
        <a:p>
          <a:endParaRPr lang="en-US"/>
        </a:p>
      </dgm:t>
    </dgm:pt>
    <dgm:pt modelId="{3B01521A-739A-447D-A5D2-FE7C94E2771D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Benign diseases</a:t>
          </a:r>
        </a:p>
      </dgm:t>
    </dgm:pt>
    <dgm:pt modelId="{908AF206-7BA2-40ED-8A92-CBB786FA76B7}" type="parTrans" cxnId="{B520681B-3E30-4726-BDD3-B546D544FFA9}">
      <dgm:prSet/>
      <dgm:spPr/>
      <dgm:t>
        <a:bodyPr/>
        <a:lstStyle/>
        <a:p>
          <a:endParaRPr lang="en-US"/>
        </a:p>
      </dgm:t>
    </dgm:pt>
    <dgm:pt modelId="{B949D933-4B6E-4821-B90D-764F12FD8D86}" type="sibTrans" cxnId="{B520681B-3E30-4726-BDD3-B546D544FFA9}">
      <dgm:prSet/>
      <dgm:spPr/>
      <dgm:t>
        <a:bodyPr/>
        <a:lstStyle/>
        <a:p>
          <a:endParaRPr lang="en-US"/>
        </a:p>
      </dgm:t>
    </dgm:pt>
    <dgm:pt modelId="{4E63611D-DBA8-4AF8-A97F-B7B3C92241C0}" type="pres">
      <dgm:prSet presAssocID="{BC726DD5-634C-4F3D-AAFF-6E8C8605B8E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8F98FBC-09C4-4BBE-94A1-C5E313970A2D}" type="pres">
      <dgm:prSet presAssocID="{FB615F1D-0EEF-4458-9034-22BDA472761A}" presName="thickLine" presStyleLbl="alignNode1" presStyleIdx="0" presStyleCnt="7"/>
      <dgm:spPr/>
    </dgm:pt>
    <dgm:pt modelId="{84DD447F-135C-4CFD-ABCC-F0A0C353CC30}" type="pres">
      <dgm:prSet presAssocID="{FB615F1D-0EEF-4458-9034-22BDA472761A}" presName="horz1" presStyleCnt="0"/>
      <dgm:spPr/>
    </dgm:pt>
    <dgm:pt modelId="{010DF87E-F10A-4A73-864B-01B0B8E00BC5}" type="pres">
      <dgm:prSet presAssocID="{FB615F1D-0EEF-4458-9034-22BDA472761A}" presName="tx1" presStyleLbl="revTx" presStyleIdx="0" presStyleCnt="7"/>
      <dgm:spPr/>
      <dgm:t>
        <a:bodyPr/>
        <a:lstStyle/>
        <a:p>
          <a:endParaRPr lang="en-US"/>
        </a:p>
      </dgm:t>
    </dgm:pt>
    <dgm:pt modelId="{C2402C2C-9844-42D1-A6E5-478FBCDBA4DB}" type="pres">
      <dgm:prSet presAssocID="{FB615F1D-0EEF-4458-9034-22BDA472761A}" presName="vert1" presStyleCnt="0"/>
      <dgm:spPr/>
    </dgm:pt>
    <dgm:pt modelId="{5320A6BF-F0E7-49CA-9093-2E71F3B378AE}" type="pres">
      <dgm:prSet presAssocID="{FA8F0DE7-6A7A-4582-86DA-CB63E7C04983}" presName="thickLine" presStyleLbl="alignNode1" presStyleIdx="1" presStyleCnt="7"/>
      <dgm:spPr/>
    </dgm:pt>
    <dgm:pt modelId="{22C8B338-B929-4417-A18A-C5FDA776AF0A}" type="pres">
      <dgm:prSet presAssocID="{FA8F0DE7-6A7A-4582-86DA-CB63E7C04983}" presName="horz1" presStyleCnt="0"/>
      <dgm:spPr/>
    </dgm:pt>
    <dgm:pt modelId="{A85C99CE-D59E-48D0-B73B-C38725673037}" type="pres">
      <dgm:prSet presAssocID="{FA8F0DE7-6A7A-4582-86DA-CB63E7C04983}" presName="tx1" presStyleLbl="revTx" presStyleIdx="1" presStyleCnt="7"/>
      <dgm:spPr/>
      <dgm:t>
        <a:bodyPr/>
        <a:lstStyle/>
        <a:p>
          <a:endParaRPr lang="en-US"/>
        </a:p>
      </dgm:t>
    </dgm:pt>
    <dgm:pt modelId="{93EC4C31-023E-43B8-B7AD-66E6ADACCA5F}" type="pres">
      <dgm:prSet presAssocID="{FA8F0DE7-6A7A-4582-86DA-CB63E7C04983}" presName="vert1" presStyleCnt="0"/>
      <dgm:spPr/>
    </dgm:pt>
    <dgm:pt modelId="{8B652675-E8C3-45DF-BF14-611BC0BCC907}" type="pres">
      <dgm:prSet presAssocID="{54F731A5-7B5B-4469-BA8D-1FCF5B19AFDA}" presName="thickLine" presStyleLbl="alignNode1" presStyleIdx="2" presStyleCnt="7"/>
      <dgm:spPr/>
    </dgm:pt>
    <dgm:pt modelId="{6F01FFB2-9AD3-4784-8B14-346720C74B03}" type="pres">
      <dgm:prSet presAssocID="{54F731A5-7B5B-4469-BA8D-1FCF5B19AFDA}" presName="horz1" presStyleCnt="0"/>
      <dgm:spPr/>
    </dgm:pt>
    <dgm:pt modelId="{C77B2408-5D6F-45BD-9877-88D994C8D17E}" type="pres">
      <dgm:prSet presAssocID="{54F731A5-7B5B-4469-BA8D-1FCF5B19AFDA}" presName="tx1" presStyleLbl="revTx" presStyleIdx="2" presStyleCnt="7"/>
      <dgm:spPr/>
      <dgm:t>
        <a:bodyPr/>
        <a:lstStyle/>
        <a:p>
          <a:endParaRPr lang="en-US"/>
        </a:p>
      </dgm:t>
    </dgm:pt>
    <dgm:pt modelId="{62A21C57-2FFC-46DF-91A3-FF32EB86BB0E}" type="pres">
      <dgm:prSet presAssocID="{54F731A5-7B5B-4469-BA8D-1FCF5B19AFDA}" presName="vert1" presStyleCnt="0"/>
      <dgm:spPr/>
    </dgm:pt>
    <dgm:pt modelId="{62F440A4-7179-46AF-9710-D4DD190828D5}" type="pres">
      <dgm:prSet presAssocID="{20659D30-F454-4C21-B380-E785D64F20C2}" presName="thickLine" presStyleLbl="alignNode1" presStyleIdx="3" presStyleCnt="7"/>
      <dgm:spPr/>
    </dgm:pt>
    <dgm:pt modelId="{B1B45797-A51E-404E-B451-8E80CE862665}" type="pres">
      <dgm:prSet presAssocID="{20659D30-F454-4C21-B380-E785D64F20C2}" presName="horz1" presStyleCnt="0"/>
      <dgm:spPr/>
    </dgm:pt>
    <dgm:pt modelId="{C7086B34-C475-44E2-B4CE-2A050EF8A541}" type="pres">
      <dgm:prSet presAssocID="{20659D30-F454-4C21-B380-E785D64F20C2}" presName="tx1" presStyleLbl="revTx" presStyleIdx="3" presStyleCnt="7"/>
      <dgm:spPr/>
      <dgm:t>
        <a:bodyPr/>
        <a:lstStyle/>
        <a:p>
          <a:endParaRPr lang="en-US"/>
        </a:p>
      </dgm:t>
    </dgm:pt>
    <dgm:pt modelId="{D60F6A40-2FFF-483C-A13E-452983A16094}" type="pres">
      <dgm:prSet presAssocID="{20659D30-F454-4C21-B380-E785D64F20C2}" presName="vert1" presStyleCnt="0"/>
      <dgm:spPr/>
    </dgm:pt>
    <dgm:pt modelId="{944A7369-D61B-41FF-B71F-BF45D783D13F}" type="pres">
      <dgm:prSet presAssocID="{E2C708D5-1987-4D6F-9946-CD416FD90938}" presName="thickLine" presStyleLbl="alignNode1" presStyleIdx="4" presStyleCnt="7"/>
      <dgm:spPr/>
    </dgm:pt>
    <dgm:pt modelId="{89AACF87-118C-4810-84EA-02583CDCCB6E}" type="pres">
      <dgm:prSet presAssocID="{E2C708D5-1987-4D6F-9946-CD416FD90938}" presName="horz1" presStyleCnt="0"/>
      <dgm:spPr/>
    </dgm:pt>
    <dgm:pt modelId="{622836AD-5E7D-405D-B4E4-57733B8050E0}" type="pres">
      <dgm:prSet presAssocID="{E2C708D5-1987-4D6F-9946-CD416FD90938}" presName="tx1" presStyleLbl="revTx" presStyleIdx="4" presStyleCnt="7"/>
      <dgm:spPr/>
      <dgm:t>
        <a:bodyPr/>
        <a:lstStyle/>
        <a:p>
          <a:endParaRPr lang="en-US"/>
        </a:p>
      </dgm:t>
    </dgm:pt>
    <dgm:pt modelId="{09F13E00-DB0C-4F5D-A0D0-15E1B9CF1AFA}" type="pres">
      <dgm:prSet presAssocID="{E2C708D5-1987-4D6F-9946-CD416FD90938}" presName="vert1" presStyleCnt="0"/>
      <dgm:spPr/>
    </dgm:pt>
    <dgm:pt modelId="{F01DA238-4CDE-4385-9224-E4FA33CC6451}" type="pres">
      <dgm:prSet presAssocID="{C31F6A66-928F-4394-84DA-35F68D1A73F7}" presName="thickLine" presStyleLbl="alignNode1" presStyleIdx="5" presStyleCnt="7"/>
      <dgm:spPr/>
    </dgm:pt>
    <dgm:pt modelId="{329C7573-D8E4-48F2-B9AE-B2F8ACE68C33}" type="pres">
      <dgm:prSet presAssocID="{C31F6A66-928F-4394-84DA-35F68D1A73F7}" presName="horz1" presStyleCnt="0"/>
      <dgm:spPr/>
    </dgm:pt>
    <dgm:pt modelId="{6A545C4F-EAA1-47CD-8552-0098A596E502}" type="pres">
      <dgm:prSet presAssocID="{C31F6A66-928F-4394-84DA-35F68D1A73F7}" presName="tx1" presStyleLbl="revTx" presStyleIdx="5" presStyleCnt="7"/>
      <dgm:spPr/>
      <dgm:t>
        <a:bodyPr/>
        <a:lstStyle/>
        <a:p>
          <a:endParaRPr lang="en-US"/>
        </a:p>
      </dgm:t>
    </dgm:pt>
    <dgm:pt modelId="{0EC3F91F-F7E9-4410-AF14-68A5B80017F9}" type="pres">
      <dgm:prSet presAssocID="{C31F6A66-928F-4394-84DA-35F68D1A73F7}" presName="vert1" presStyleCnt="0"/>
      <dgm:spPr/>
    </dgm:pt>
    <dgm:pt modelId="{3450F717-9847-4412-801F-DF39CDE246DF}" type="pres">
      <dgm:prSet presAssocID="{3B01521A-739A-447D-A5D2-FE7C94E2771D}" presName="thickLine" presStyleLbl="alignNode1" presStyleIdx="6" presStyleCnt="7"/>
      <dgm:spPr/>
    </dgm:pt>
    <dgm:pt modelId="{72E7CCAC-1EB2-4523-8250-E2FFB4AC538D}" type="pres">
      <dgm:prSet presAssocID="{3B01521A-739A-447D-A5D2-FE7C94E2771D}" presName="horz1" presStyleCnt="0"/>
      <dgm:spPr/>
    </dgm:pt>
    <dgm:pt modelId="{3ECF933C-3D4D-49B9-9FE9-E421035A9905}" type="pres">
      <dgm:prSet presAssocID="{3B01521A-739A-447D-A5D2-FE7C94E2771D}" presName="tx1" presStyleLbl="revTx" presStyleIdx="6" presStyleCnt="7"/>
      <dgm:spPr/>
      <dgm:t>
        <a:bodyPr/>
        <a:lstStyle/>
        <a:p>
          <a:endParaRPr lang="en-US"/>
        </a:p>
      </dgm:t>
    </dgm:pt>
    <dgm:pt modelId="{52CA5B07-53C6-498D-9173-43CD6FCED785}" type="pres">
      <dgm:prSet presAssocID="{3B01521A-739A-447D-A5D2-FE7C94E2771D}" presName="vert1" presStyleCnt="0"/>
      <dgm:spPr/>
    </dgm:pt>
  </dgm:ptLst>
  <dgm:cxnLst>
    <dgm:cxn modelId="{E51E7580-5628-0445-AA4E-B805C3286343}" type="presOf" srcId="{FA8F0DE7-6A7A-4582-86DA-CB63E7C04983}" destId="{A85C99CE-D59E-48D0-B73B-C38725673037}" srcOrd="0" destOrd="0" presId="urn:microsoft.com/office/officeart/2008/layout/LinedList"/>
    <dgm:cxn modelId="{98E8B44C-3146-BD44-BD06-02881B67B857}" type="presOf" srcId="{20659D30-F454-4C21-B380-E785D64F20C2}" destId="{C7086B34-C475-44E2-B4CE-2A050EF8A541}" srcOrd="0" destOrd="0" presId="urn:microsoft.com/office/officeart/2008/layout/LinedList"/>
    <dgm:cxn modelId="{38AF76F9-F567-4284-895F-A3E0F543B196}" srcId="{BC726DD5-634C-4F3D-AAFF-6E8C8605B8ED}" destId="{54F731A5-7B5B-4469-BA8D-1FCF5B19AFDA}" srcOrd="2" destOrd="0" parTransId="{96AE2E39-18D5-4022-A0C9-F4B3C053CD58}" sibTransId="{69935825-9E75-4A1D-BDD8-89E83D1051F4}"/>
    <dgm:cxn modelId="{7271487C-92E6-2445-8641-43FF6F91EA07}" type="presOf" srcId="{3B01521A-739A-447D-A5D2-FE7C94E2771D}" destId="{3ECF933C-3D4D-49B9-9FE9-E421035A9905}" srcOrd="0" destOrd="0" presId="urn:microsoft.com/office/officeart/2008/layout/LinedList"/>
    <dgm:cxn modelId="{1784688C-ABBA-8E42-A316-64687C84B831}" type="presOf" srcId="{BC726DD5-634C-4F3D-AAFF-6E8C8605B8ED}" destId="{4E63611D-DBA8-4AF8-A97F-B7B3C92241C0}" srcOrd="0" destOrd="0" presId="urn:microsoft.com/office/officeart/2008/layout/LinedList"/>
    <dgm:cxn modelId="{8D4C9FC6-2FBE-5D40-9FBC-70CDFFAD3D72}" type="presOf" srcId="{C31F6A66-928F-4394-84DA-35F68D1A73F7}" destId="{6A545C4F-EAA1-47CD-8552-0098A596E502}" srcOrd="0" destOrd="0" presId="urn:microsoft.com/office/officeart/2008/layout/LinedList"/>
    <dgm:cxn modelId="{B7CE4D32-4027-4713-A2E4-0063EB7989DB}" srcId="{BC726DD5-634C-4F3D-AAFF-6E8C8605B8ED}" destId="{C31F6A66-928F-4394-84DA-35F68D1A73F7}" srcOrd="5" destOrd="0" parTransId="{D5B98535-982D-429D-970E-A3EBE82E2EA4}" sibTransId="{0B66938E-B1BA-4620-93E4-998B54652CD2}"/>
    <dgm:cxn modelId="{B520681B-3E30-4726-BDD3-B546D544FFA9}" srcId="{BC726DD5-634C-4F3D-AAFF-6E8C8605B8ED}" destId="{3B01521A-739A-447D-A5D2-FE7C94E2771D}" srcOrd="6" destOrd="0" parTransId="{908AF206-7BA2-40ED-8A92-CBB786FA76B7}" sibTransId="{B949D933-4B6E-4821-B90D-764F12FD8D86}"/>
    <dgm:cxn modelId="{9860A4DA-C2EF-4AAA-AE58-8F66558A3F17}" srcId="{BC726DD5-634C-4F3D-AAFF-6E8C8605B8ED}" destId="{FB615F1D-0EEF-4458-9034-22BDA472761A}" srcOrd="0" destOrd="0" parTransId="{B8A0405B-7AB5-4BA7-AA81-B57074724A82}" sibTransId="{15CCEECB-BDFA-4B95-9C0C-3992A006828C}"/>
    <dgm:cxn modelId="{AD8B3D28-5904-D243-AAB4-77E99A79E4B4}" type="presOf" srcId="{FB615F1D-0EEF-4458-9034-22BDA472761A}" destId="{010DF87E-F10A-4A73-864B-01B0B8E00BC5}" srcOrd="0" destOrd="0" presId="urn:microsoft.com/office/officeart/2008/layout/LinedList"/>
    <dgm:cxn modelId="{E83E2AE1-EA12-E540-8D77-453E88433B1D}" type="presOf" srcId="{54F731A5-7B5B-4469-BA8D-1FCF5B19AFDA}" destId="{C77B2408-5D6F-45BD-9877-88D994C8D17E}" srcOrd="0" destOrd="0" presId="urn:microsoft.com/office/officeart/2008/layout/LinedList"/>
    <dgm:cxn modelId="{780F3168-69B1-4534-AC00-F06CA4CCE5CF}" srcId="{BC726DD5-634C-4F3D-AAFF-6E8C8605B8ED}" destId="{FA8F0DE7-6A7A-4582-86DA-CB63E7C04983}" srcOrd="1" destOrd="0" parTransId="{9ACDA2D9-0377-431C-A203-0D68EF73D483}" sibTransId="{29752D7C-7A73-4BAB-9621-0F023EFBCC9C}"/>
    <dgm:cxn modelId="{B82928B8-35A6-40C4-B1AB-780B914F395B}" srcId="{BC726DD5-634C-4F3D-AAFF-6E8C8605B8ED}" destId="{20659D30-F454-4C21-B380-E785D64F20C2}" srcOrd="3" destOrd="0" parTransId="{50C8F5FA-CCBE-467E-9D26-5E8C5A4AC72C}" sibTransId="{38F48ED6-CF9E-478E-8B6F-118A75765639}"/>
    <dgm:cxn modelId="{63E2ADBF-8298-4C68-8641-6D7C21655CF9}" srcId="{BC726DD5-634C-4F3D-AAFF-6E8C8605B8ED}" destId="{E2C708D5-1987-4D6F-9946-CD416FD90938}" srcOrd="4" destOrd="0" parTransId="{E6DB76DD-B0A7-44B6-BC0A-1B4A312C70EE}" sibTransId="{947BC6AC-89D8-4980-8A07-2F3F1AFC7EFF}"/>
    <dgm:cxn modelId="{D4686A4F-BCCB-1B49-AA61-E87F47A01542}" type="presOf" srcId="{E2C708D5-1987-4D6F-9946-CD416FD90938}" destId="{622836AD-5E7D-405D-B4E4-57733B8050E0}" srcOrd="0" destOrd="0" presId="urn:microsoft.com/office/officeart/2008/layout/LinedList"/>
    <dgm:cxn modelId="{E12AB5E5-CB06-4746-9705-B56A6D899B48}" type="presParOf" srcId="{4E63611D-DBA8-4AF8-A97F-B7B3C92241C0}" destId="{A8F98FBC-09C4-4BBE-94A1-C5E313970A2D}" srcOrd="0" destOrd="0" presId="urn:microsoft.com/office/officeart/2008/layout/LinedList"/>
    <dgm:cxn modelId="{4A21EAC6-C265-CB40-A2EC-3803B62CB031}" type="presParOf" srcId="{4E63611D-DBA8-4AF8-A97F-B7B3C92241C0}" destId="{84DD447F-135C-4CFD-ABCC-F0A0C353CC30}" srcOrd="1" destOrd="0" presId="urn:microsoft.com/office/officeart/2008/layout/LinedList"/>
    <dgm:cxn modelId="{BEF8D4BD-0250-9D44-A924-B8D247C098B4}" type="presParOf" srcId="{84DD447F-135C-4CFD-ABCC-F0A0C353CC30}" destId="{010DF87E-F10A-4A73-864B-01B0B8E00BC5}" srcOrd="0" destOrd="0" presId="urn:microsoft.com/office/officeart/2008/layout/LinedList"/>
    <dgm:cxn modelId="{E77C07D9-7E66-D146-9DFB-88522A67DDA9}" type="presParOf" srcId="{84DD447F-135C-4CFD-ABCC-F0A0C353CC30}" destId="{C2402C2C-9844-42D1-A6E5-478FBCDBA4DB}" srcOrd="1" destOrd="0" presId="urn:microsoft.com/office/officeart/2008/layout/LinedList"/>
    <dgm:cxn modelId="{0E70DD09-97F3-FA4A-BCB1-635E22D3170A}" type="presParOf" srcId="{4E63611D-DBA8-4AF8-A97F-B7B3C92241C0}" destId="{5320A6BF-F0E7-49CA-9093-2E71F3B378AE}" srcOrd="2" destOrd="0" presId="urn:microsoft.com/office/officeart/2008/layout/LinedList"/>
    <dgm:cxn modelId="{64C5255C-30B5-9941-8565-837D176EDF44}" type="presParOf" srcId="{4E63611D-DBA8-4AF8-A97F-B7B3C92241C0}" destId="{22C8B338-B929-4417-A18A-C5FDA776AF0A}" srcOrd="3" destOrd="0" presId="urn:microsoft.com/office/officeart/2008/layout/LinedList"/>
    <dgm:cxn modelId="{4FA81B48-A254-8E47-B5D8-38302077A8C2}" type="presParOf" srcId="{22C8B338-B929-4417-A18A-C5FDA776AF0A}" destId="{A85C99CE-D59E-48D0-B73B-C38725673037}" srcOrd="0" destOrd="0" presId="urn:microsoft.com/office/officeart/2008/layout/LinedList"/>
    <dgm:cxn modelId="{48B757ED-F273-D445-B3A5-7200E1DC9700}" type="presParOf" srcId="{22C8B338-B929-4417-A18A-C5FDA776AF0A}" destId="{93EC4C31-023E-43B8-B7AD-66E6ADACCA5F}" srcOrd="1" destOrd="0" presId="urn:microsoft.com/office/officeart/2008/layout/LinedList"/>
    <dgm:cxn modelId="{31C06CD6-E8FF-A141-B9BE-756C5BAC78C9}" type="presParOf" srcId="{4E63611D-DBA8-4AF8-A97F-B7B3C92241C0}" destId="{8B652675-E8C3-45DF-BF14-611BC0BCC907}" srcOrd="4" destOrd="0" presId="urn:microsoft.com/office/officeart/2008/layout/LinedList"/>
    <dgm:cxn modelId="{7CC7E73B-71DE-5D4C-9E08-C28F5B8160DE}" type="presParOf" srcId="{4E63611D-DBA8-4AF8-A97F-B7B3C92241C0}" destId="{6F01FFB2-9AD3-4784-8B14-346720C74B03}" srcOrd="5" destOrd="0" presId="urn:microsoft.com/office/officeart/2008/layout/LinedList"/>
    <dgm:cxn modelId="{1765BFA0-1C71-6D44-A54B-B7C323DC2686}" type="presParOf" srcId="{6F01FFB2-9AD3-4784-8B14-346720C74B03}" destId="{C77B2408-5D6F-45BD-9877-88D994C8D17E}" srcOrd="0" destOrd="0" presId="urn:microsoft.com/office/officeart/2008/layout/LinedList"/>
    <dgm:cxn modelId="{91B85714-8AF8-FA4B-A8FA-41D677574821}" type="presParOf" srcId="{6F01FFB2-9AD3-4784-8B14-346720C74B03}" destId="{62A21C57-2FFC-46DF-91A3-FF32EB86BB0E}" srcOrd="1" destOrd="0" presId="urn:microsoft.com/office/officeart/2008/layout/LinedList"/>
    <dgm:cxn modelId="{704AFDDC-FCBB-394B-8651-1C18D70600F7}" type="presParOf" srcId="{4E63611D-DBA8-4AF8-A97F-B7B3C92241C0}" destId="{62F440A4-7179-46AF-9710-D4DD190828D5}" srcOrd="6" destOrd="0" presId="urn:microsoft.com/office/officeart/2008/layout/LinedList"/>
    <dgm:cxn modelId="{4CA6C0EC-081C-4047-A1CA-5E70DD36F462}" type="presParOf" srcId="{4E63611D-DBA8-4AF8-A97F-B7B3C92241C0}" destId="{B1B45797-A51E-404E-B451-8E80CE862665}" srcOrd="7" destOrd="0" presId="urn:microsoft.com/office/officeart/2008/layout/LinedList"/>
    <dgm:cxn modelId="{FE441066-EBEC-134C-BB01-510364CFE8CB}" type="presParOf" srcId="{B1B45797-A51E-404E-B451-8E80CE862665}" destId="{C7086B34-C475-44E2-B4CE-2A050EF8A541}" srcOrd="0" destOrd="0" presId="urn:microsoft.com/office/officeart/2008/layout/LinedList"/>
    <dgm:cxn modelId="{94C36B8E-62BF-9F43-9B65-1D1A1935A036}" type="presParOf" srcId="{B1B45797-A51E-404E-B451-8E80CE862665}" destId="{D60F6A40-2FFF-483C-A13E-452983A16094}" srcOrd="1" destOrd="0" presId="urn:microsoft.com/office/officeart/2008/layout/LinedList"/>
    <dgm:cxn modelId="{C01F8469-0267-764B-AED1-B3CF0BD3ED53}" type="presParOf" srcId="{4E63611D-DBA8-4AF8-A97F-B7B3C92241C0}" destId="{944A7369-D61B-41FF-B71F-BF45D783D13F}" srcOrd="8" destOrd="0" presId="urn:microsoft.com/office/officeart/2008/layout/LinedList"/>
    <dgm:cxn modelId="{F28E2982-064C-034A-BE46-4E97E3D629A9}" type="presParOf" srcId="{4E63611D-DBA8-4AF8-A97F-B7B3C92241C0}" destId="{89AACF87-118C-4810-84EA-02583CDCCB6E}" srcOrd="9" destOrd="0" presId="urn:microsoft.com/office/officeart/2008/layout/LinedList"/>
    <dgm:cxn modelId="{0E6A4451-96F7-7E4E-ACF9-AC10C74C9081}" type="presParOf" srcId="{89AACF87-118C-4810-84EA-02583CDCCB6E}" destId="{622836AD-5E7D-405D-B4E4-57733B8050E0}" srcOrd="0" destOrd="0" presId="urn:microsoft.com/office/officeart/2008/layout/LinedList"/>
    <dgm:cxn modelId="{DD1370C6-12CC-884F-A8C4-2E4B37F37E51}" type="presParOf" srcId="{89AACF87-118C-4810-84EA-02583CDCCB6E}" destId="{09F13E00-DB0C-4F5D-A0D0-15E1B9CF1AFA}" srcOrd="1" destOrd="0" presId="urn:microsoft.com/office/officeart/2008/layout/LinedList"/>
    <dgm:cxn modelId="{AB52318A-D060-D849-8752-5C1F02B8271B}" type="presParOf" srcId="{4E63611D-DBA8-4AF8-A97F-B7B3C92241C0}" destId="{F01DA238-4CDE-4385-9224-E4FA33CC6451}" srcOrd="10" destOrd="0" presId="urn:microsoft.com/office/officeart/2008/layout/LinedList"/>
    <dgm:cxn modelId="{086191C7-C92E-A143-9ACE-198C81892608}" type="presParOf" srcId="{4E63611D-DBA8-4AF8-A97F-B7B3C92241C0}" destId="{329C7573-D8E4-48F2-B9AE-B2F8ACE68C33}" srcOrd="11" destOrd="0" presId="urn:microsoft.com/office/officeart/2008/layout/LinedList"/>
    <dgm:cxn modelId="{AE9AE9D6-6DDA-554E-B37B-7BE1A1F0027A}" type="presParOf" srcId="{329C7573-D8E4-48F2-B9AE-B2F8ACE68C33}" destId="{6A545C4F-EAA1-47CD-8552-0098A596E502}" srcOrd="0" destOrd="0" presId="urn:microsoft.com/office/officeart/2008/layout/LinedList"/>
    <dgm:cxn modelId="{E17C7570-DD72-5C44-8D18-F705C0A73C60}" type="presParOf" srcId="{329C7573-D8E4-48F2-B9AE-B2F8ACE68C33}" destId="{0EC3F91F-F7E9-4410-AF14-68A5B80017F9}" srcOrd="1" destOrd="0" presId="urn:microsoft.com/office/officeart/2008/layout/LinedList"/>
    <dgm:cxn modelId="{44DBA938-6831-4744-88C0-14905822D213}" type="presParOf" srcId="{4E63611D-DBA8-4AF8-A97F-B7B3C92241C0}" destId="{3450F717-9847-4412-801F-DF39CDE246DF}" srcOrd="12" destOrd="0" presId="urn:microsoft.com/office/officeart/2008/layout/LinedList"/>
    <dgm:cxn modelId="{AD038921-094E-3B4C-B9D5-DF49CE2E35BB}" type="presParOf" srcId="{4E63611D-DBA8-4AF8-A97F-B7B3C92241C0}" destId="{72E7CCAC-1EB2-4523-8250-E2FFB4AC538D}" srcOrd="13" destOrd="0" presId="urn:microsoft.com/office/officeart/2008/layout/LinedList"/>
    <dgm:cxn modelId="{79F62EC8-FF8F-0C46-BC0D-BD6AECBBC6B6}" type="presParOf" srcId="{72E7CCAC-1EB2-4523-8250-E2FFB4AC538D}" destId="{3ECF933C-3D4D-49B9-9FE9-E421035A9905}" srcOrd="0" destOrd="0" presId="urn:microsoft.com/office/officeart/2008/layout/LinedList"/>
    <dgm:cxn modelId="{835602A9-9171-B04F-B129-82C6D1D300A8}" type="presParOf" srcId="{72E7CCAC-1EB2-4523-8250-E2FFB4AC538D}" destId="{52CA5B07-53C6-498D-9173-43CD6FCED78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6217CF-C9A5-4AB9-B72F-BB3546B1F9E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4F0A0BF-C2BF-4177-873E-B289FD022B49}">
      <dgm:prSet/>
      <dgm:spPr/>
      <dgm:t>
        <a:bodyPr/>
        <a:lstStyle/>
        <a:p>
          <a:pPr rtl="0"/>
          <a:r>
            <a:rPr lang="en-US" dirty="0"/>
            <a:t>Consult</a:t>
          </a:r>
        </a:p>
      </dgm:t>
    </dgm:pt>
    <dgm:pt modelId="{DF03F8D0-5B30-4490-9C8C-67ECD9946E20}" type="parTrans" cxnId="{539B9876-3454-4DC8-BA0D-CEC5E8939DD7}">
      <dgm:prSet/>
      <dgm:spPr/>
      <dgm:t>
        <a:bodyPr/>
        <a:lstStyle/>
        <a:p>
          <a:endParaRPr lang="en-US"/>
        </a:p>
      </dgm:t>
    </dgm:pt>
    <dgm:pt modelId="{80C66E7E-9F2A-44ED-93D1-0A9B06BDFA5B}" type="sibTrans" cxnId="{539B9876-3454-4DC8-BA0D-CEC5E8939DD7}">
      <dgm:prSet/>
      <dgm:spPr/>
      <dgm:t>
        <a:bodyPr/>
        <a:lstStyle/>
        <a:p>
          <a:endParaRPr lang="en-US"/>
        </a:p>
      </dgm:t>
    </dgm:pt>
    <dgm:pt modelId="{5E21A2D3-D8CB-4692-88CE-EBA20736D99A}">
      <dgm:prSet/>
      <dgm:spPr/>
      <dgm:t>
        <a:bodyPr/>
        <a:lstStyle/>
        <a:p>
          <a:r>
            <a:rPr lang="en-US" dirty="0"/>
            <a:t>Tumor Board</a:t>
          </a:r>
        </a:p>
      </dgm:t>
    </dgm:pt>
    <dgm:pt modelId="{1FCBA5DA-25A3-4EF1-97C1-3254A5F9F619}" type="parTrans" cxnId="{BBCB0D70-C34E-4F50-B945-86399CDF64A8}">
      <dgm:prSet/>
      <dgm:spPr/>
      <dgm:t>
        <a:bodyPr/>
        <a:lstStyle/>
        <a:p>
          <a:endParaRPr lang="en-US"/>
        </a:p>
      </dgm:t>
    </dgm:pt>
    <dgm:pt modelId="{A2A4C844-C650-43D4-A585-2F86EC5C7B98}" type="sibTrans" cxnId="{BBCB0D70-C34E-4F50-B945-86399CDF64A8}">
      <dgm:prSet/>
      <dgm:spPr/>
      <dgm:t>
        <a:bodyPr/>
        <a:lstStyle/>
        <a:p>
          <a:endParaRPr lang="en-US"/>
        </a:p>
      </dgm:t>
    </dgm:pt>
    <dgm:pt modelId="{D99030C2-7E25-49A0-8B92-B59763B45243}">
      <dgm:prSet/>
      <dgm:spPr/>
      <dgm:t>
        <a:bodyPr/>
        <a:lstStyle/>
        <a:p>
          <a:r>
            <a:rPr lang="en-US" dirty="0"/>
            <a:t>CT sim</a:t>
          </a:r>
        </a:p>
      </dgm:t>
    </dgm:pt>
    <dgm:pt modelId="{28081816-DE30-44CC-8B59-DBF9F0CA4CF9}" type="parTrans" cxnId="{EDAEBD30-EAFA-46E9-92C4-05A418DC61E2}">
      <dgm:prSet/>
      <dgm:spPr/>
      <dgm:t>
        <a:bodyPr/>
        <a:lstStyle/>
        <a:p>
          <a:endParaRPr lang="en-US"/>
        </a:p>
      </dgm:t>
    </dgm:pt>
    <dgm:pt modelId="{9EE0808C-091F-40C4-B149-FEF34C9B318C}" type="sibTrans" cxnId="{EDAEBD30-EAFA-46E9-92C4-05A418DC61E2}">
      <dgm:prSet/>
      <dgm:spPr/>
      <dgm:t>
        <a:bodyPr/>
        <a:lstStyle/>
        <a:p>
          <a:endParaRPr lang="en-US"/>
        </a:p>
      </dgm:t>
    </dgm:pt>
    <dgm:pt modelId="{8CF0D357-55BD-4F84-B94C-D135402D4547}">
      <dgm:prSet/>
      <dgm:spPr/>
      <dgm:t>
        <a:bodyPr/>
        <a:lstStyle/>
        <a:p>
          <a:r>
            <a:rPr lang="en-US" dirty="0"/>
            <a:t>Linac Sim/Positioning</a:t>
          </a:r>
        </a:p>
      </dgm:t>
    </dgm:pt>
    <dgm:pt modelId="{D9B4D60F-3080-42E5-B019-FEBDEFED1617}" type="parTrans" cxnId="{44658E33-A1DE-47D1-B1DC-7F57750D9D64}">
      <dgm:prSet/>
      <dgm:spPr/>
      <dgm:t>
        <a:bodyPr/>
        <a:lstStyle/>
        <a:p>
          <a:endParaRPr lang="en-US"/>
        </a:p>
      </dgm:t>
    </dgm:pt>
    <dgm:pt modelId="{8AB824AA-39E2-47FE-B75E-41E4C05A00F6}" type="sibTrans" cxnId="{44658E33-A1DE-47D1-B1DC-7F57750D9D64}">
      <dgm:prSet/>
      <dgm:spPr/>
      <dgm:t>
        <a:bodyPr/>
        <a:lstStyle/>
        <a:p>
          <a:endParaRPr lang="en-US"/>
        </a:p>
      </dgm:t>
    </dgm:pt>
    <dgm:pt modelId="{CFEEE122-44C2-4DF3-A39D-14262120243A}">
      <dgm:prSet/>
      <dgm:spPr/>
      <dgm:t>
        <a:bodyPr/>
        <a:lstStyle/>
        <a:p>
          <a:r>
            <a:rPr lang="en-US" dirty="0"/>
            <a:t>Treatment</a:t>
          </a:r>
        </a:p>
      </dgm:t>
    </dgm:pt>
    <dgm:pt modelId="{EFD7C9A6-256D-44AC-B24D-AC874D225E4E}" type="parTrans" cxnId="{22E7757F-229B-49DE-8349-AF2149EF89BE}">
      <dgm:prSet/>
      <dgm:spPr/>
      <dgm:t>
        <a:bodyPr/>
        <a:lstStyle/>
        <a:p>
          <a:endParaRPr lang="en-US"/>
        </a:p>
      </dgm:t>
    </dgm:pt>
    <dgm:pt modelId="{33816502-E8B1-4D60-ABA1-53493C633510}" type="sibTrans" cxnId="{22E7757F-229B-49DE-8349-AF2149EF89BE}">
      <dgm:prSet/>
      <dgm:spPr/>
      <dgm:t>
        <a:bodyPr/>
        <a:lstStyle/>
        <a:p>
          <a:endParaRPr lang="en-US"/>
        </a:p>
      </dgm:t>
    </dgm:pt>
    <dgm:pt modelId="{91B33640-2057-4A48-BA80-D4726445E893}">
      <dgm:prSet/>
      <dgm:spPr/>
      <dgm:t>
        <a:bodyPr/>
        <a:lstStyle/>
        <a:p>
          <a:r>
            <a:rPr lang="en-US" dirty="0"/>
            <a:t>Weekly Visits</a:t>
          </a:r>
        </a:p>
      </dgm:t>
    </dgm:pt>
    <dgm:pt modelId="{E79E4ABF-81F9-4407-8FB1-F06EF53CC58F}" type="parTrans" cxnId="{2B305245-B4D2-4FCF-9CBF-7D8C5DB2DE20}">
      <dgm:prSet/>
      <dgm:spPr/>
      <dgm:t>
        <a:bodyPr/>
        <a:lstStyle/>
        <a:p>
          <a:endParaRPr lang="en-US"/>
        </a:p>
      </dgm:t>
    </dgm:pt>
    <dgm:pt modelId="{3792A7E8-0431-4C9C-8990-9D4CA3455ACC}" type="sibTrans" cxnId="{2B305245-B4D2-4FCF-9CBF-7D8C5DB2DE20}">
      <dgm:prSet/>
      <dgm:spPr/>
      <dgm:t>
        <a:bodyPr/>
        <a:lstStyle/>
        <a:p>
          <a:endParaRPr lang="en-US"/>
        </a:p>
      </dgm:t>
    </dgm:pt>
    <dgm:pt modelId="{B6F8727C-305A-4769-B7D2-2AE8A33C566B}">
      <dgm:prSet/>
      <dgm:spPr/>
      <dgm:t>
        <a:bodyPr/>
        <a:lstStyle/>
        <a:p>
          <a:r>
            <a:rPr lang="en-US" dirty="0"/>
            <a:t>Follow up</a:t>
          </a:r>
        </a:p>
      </dgm:t>
    </dgm:pt>
    <dgm:pt modelId="{BEA82518-CD63-4904-B9D7-BF2F3183B313}" type="parTrans" cxnId="{4692EB3C-B86D-4B21-AE01-BBC1322DE93F}">
      <dgm:prSet/>
      <dgm:spPr/>
      <dgm:t>
        <a:bodyPr/>
        <a:lstStyle/>
        <a:p>
          <a:endParaRPr lang="en-US"/>
        </a:p>
      </dgm:t>
    </dgm:pt>
    <dgm:pt modelId="{42670B2A-8081-4390-AA36-8E8CF3A38564}" type="sibTrans" cxnId="{4692EB3C-B86D-4B21-AE01-BBC1322DE93F}">
      <dgm:prSet/>
      <dgm:spPr/>
      <dgm:t>
        <a:bodyPr/>
        <a:lstStyle/>
        <a:p>
          <a:endParaRPr lang="en-US"/>
        </a:p>
      </dgm:t>
    </dgm:pt>
    <dgm:pt modelId="{D7886C33-20CA-4D18-B0C6-744B7A22BD6F}" type="pres">
      <dgm:prSet presAssocID="{986217CF-C9A5-4AB9-B72F-BB3546B1F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18BCED-014D-4407-A632-C8AD1924BED3}" type="pres">
      <dgm:prSet presAssocID="{34F0A0BF-C2BF-4177-873E-B289FD022B49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84D394-263A-461F-87B9-9D2029456C2A}" type="pres">
      <dgm:prSet presAssocID="{80C66E7E-9F2A-44ED-93D1-0A9B06BDFA5B}" presName="spacer" presStyleCnt="0"/>
      <dgm:spPr/>
    </dgm:pt>
    <dgm:pt modelId="{3FA22D03-969F-44C7-AC74-D363DAD8CB6C}" type="pres">
      <dgm:prSet presAssocID="{5E21A2D3-D8CB-4692-88CE-EBA20736D99A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44275F-3989-46C2-B248-96079342A027}" type="pres">
      <dgm:prSet presAssocID="{A2A4C844-C650-43D4-A585-2F86EC5C7B98}" presName="spacer" presStyleCnt="0"/>
      <dgm:spPr/>
    </dgm:pt>
    <dgm:pt modelId="{A645CBD5-D8C2-44CF-AAC9-1252A2E59237}" type="pres">
      <dgm:prSet presAssocID="{D99030C2-7E25-49A0-8B92-B59763B45243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AB9864-9C49-422C-91BB-0252B5358D40}" type="pres">
      <dgm:prSet presAssocID="{9EE0808C-091F-40C4-B149-FEF34C9B318C}" presName="spacer" presStyleCnt="0"/>
      <dgm:spPr/>
    </dgm:pt>
    <dgm:pt modelId="{959030C6-A7C8-47E5-AFED-B5C59C84BBA9}" type="pres">
      <dgm:prSet presAssocID="{8CF0D357-55BD-4F84-B94C-D135402D4547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A7CC17-0908-4F0A-98AC-B09B640E3BCB}" type="pres">
      <dgm:prSet presAssocID="{8AB824AA-39E2-47FE-B75E-41E4C05A00F6}" presName="spacer" presStyleCnt="0"/>
      <dgm:spPr/>
    </dgm:pt>
    <dgm:pt modelId="{EAC27D51-8F84-4DF7-96FD-943C5DB41A8E}" type="pres">
      <dgm:prSet presAssocID="{CFEEE122-44C2-4DF3-A39D-14262120243A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5241E0-A9F1-49EE-84AD-9F61C0DE7C09}" type="pres">
      <dgm:prSet presAssocID="{33816502-E8B1-4D60-ABA1-53493C633510}" presName="spacer" presStyleCnt="0"/>
      <dgm:spPr/>
    </dgm:pt>
    <dgm:pt modelId="{A9FD1D41-44F6-4AF4-89A7-AEBCF1D5BC25}" type="pres">
      <dgm:prSet presAssocID="{91B33640-2057-4A48-BA80-D4726445E893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9DE578-BF34-4080-AC5D-0A0DCDE1AA77}" type="pres">
      <dgm:prSet presAssocID="{3792A7E8-0431-4C9C-8990-9D4CA3455ACC}" presName="spacer" presStyleCnt="0"/>
      <dgm:spPr/>
    </dgm:pt>
    <dgm:pt modelId="{94B84DE9-C7C9-437E-961E-4B8AC3E65990}" type="pres">
      <dgm:prSet presAssocID="{B6F8727C-305A-4769-B7D2-2AE8A33C566B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92EB3C-B86D-4B21-AE01-BBC1322DE93F}" srcId="{986217CF-C9A5-4AB9-B72F-BB3546B1F9E1}" destId="{B6F8727C-305A-4769-B7D2-2AE8A33C566B}" srcOrd="6" destOrd="0" parTransId="{BEA82518-CD63-4904-B9D7-BF2F3183B313}" sibTransId="{42670B2A-8081-4390-AA36-8E8CF3A38564}"/>
    <dgm:cxn modelId="{BBCB0D70-C34E-4F50-B945-86399CDF64A8}" srcId="{986217CF-C9A5-4AB9-B72F-BB3546B1F9E1}" destId="{5E21A2D3-D8CB-4692-88CE-EBA20736D99A}" srcOrd="1" destOrd="0" parTransId="{1FCBA5DA-25A3-4EF1-97C1-3254A5F9F619}" sibTransId="{A2A4C844-C650-43D4-A585-2F86EC5C7B98}"/>
    <dgm:cxn modelId="{0874B131-E9B9-814C-9DF5-83CB5F879ED8}" type="presOf" srcId="{34F0A0BF-C2BF-4177-873E-B289FD022B49}" destId="{4918BCED-014D-4407-A632-C8AD1924BED3}" srcOrd="0" destOrd="0" presId="urn:microsoft.com/office/officeart/2005/8/layout/vList2"/>
    <dgm:cxn modelId="{2B305245-B4D2-4FCF-9CBF-7D8C5DB2DE20}" srcId="{986217CF-C9A5-4AB9-B72F-BB3546B1F9E1}" destId="{91B33640-2057-4A48-BA80-D4726445E893}" srcOrd="5" destOrd="0" parTransId="{E79E4ABF-81F9-4407-8FB1-F06EF53CC58F}" sibTransId="{3792A7E8-0431-4C9C-8990-9D4CA3455ACC}"/>
    <dgm:cxn modelId="{614066DC-7463-204D-B835-D61BFBC53064}" type="presOf" srcId="{5E21A2D3-D8CB-4692-88CE-EBA20736D99A}" destId="{3FA22D03-969F-44C7-AC74-D363DAD8CB6C}" srcOrd="0" destOrd="0" presId="urn:microsoft.com/office/officeart/2005/8/layout/vList2"/>
    <dgm:cxn modelId="{44658E33-A1DE-47D1-B1DC-7F57750D9D64}" srcId="{986217CF-C9A5-4AB9-B72F-BB3546B1F9E1}" destId="{8CF0D357-55BD-4F84-B94C-D135402D4547}" srcOrd="3" destOrd="0" parTransId="{D9B4D60F-3080-42E5-B019-FEBDEFED1617}" sibTransId="{8AB824AA-39E2-47FE-B75E-41E4C05A00F6}"/>
    <dgm:cxn modelId="{51F8AEC0-769B-954D-8C64-7A7D9ED8F2B5}" type="presOf" srcId="{986217CF-C9A5-4AB9-B72F-BB3546B1F9E1}" destId="{D7886C33-20CA-4D18-B0C6-744B7A22BD6F}" srcOrd="0" destOrd="0" presId="urn:microsoft.com/office/officeart/2005/8/layout/vList2"/>
    <dgm:cxn modelId="{02C0E976-FE1F-044E-9123-5613C3F8A5DA}" type="presOf" srcId="{91B33640-2057-4A48-BA80-D4726445E893}" destId="{A9FD1D41-44F6-4AF4-89A7-AEBCF1D5BC25}" srcOrd="0" destOrd="0" presId="urn:microsoft.com/office/officeart/2005/8/layout/vList2"/>
    <dgm:cxn modelId="{EDAEBD30-EAFA-46E9-92C4-05A418DC61E2}" srcId="{986217CF-C9A5-4AB9-B72F-BB3546B1F9E1}" destId="{D99030C2-7E25-49A0-8B92-B59763B45243}" srcOrd="2" destOrd="0" parTransId="{28081816-DE30-44CC-8B59-DBF9F0CA4CF9}" sibTransId="{9EE0808C-091F-40C4-B149-FEF34C9B318C}"/>
    <dgm:cxn modelId="{539B9876-3454-4DC8-BA0D-CEC5E8939DD7}" srcId="{986217CF-C9A5-4AB9-B72F-BB3546B1F9E1}" destId="{34F0A0BF-C2BF-4177-873E-B289FD022B49}" srcOrd="0" destOrd="0" parTransId="{DF03F8D0-5B30-4490-9C8C-67ECD9946E20}" sibTransId="{80C66E7E-9F2A-44ED-93D1-0A9B06BDFA5B}"/>
    <dgm:cxn modelId="{22E7757F-229B-49DE-8349-AF2149EF89BE}" srcId="{986217CF-C9A5-4AB9-B72F-BB3546B1F9E1}" destId="{CFEEE122-44C2-4DF3-A39D-14262120243A}" srcOrd="4" destOrd="0" parTransId="{EFD7C9A6-256D-44AC-B24D-AC874D225E4E}" sibTransId="{33816502-E8B1-4D60-ABA1-53493C633510}"/>
    <dgm:cxn modelId="{1BFDB97A-2F65-5A4D-88E5-D7322A33B8F2}" type="presOf" srcId="{B6F8727C-305A-4769-B7D2-2AE8A33C566B}" destId="{94B84DE9-C7C9-437E-961E-4B8AC3E65990}" srcOrd="0" destOrd="0" presId="urn:microsoft.com/office/officeart/2005/8/layout/vList2"/>
    <dgm:cxn modelId="{DDBAAD1E-B03A-7247-B407-0DC8DA92232D}" type="presOf" srcId="{8CF0D357-55BD-4F84-B94C-D135402D4547}" destId="{959030C6-A7C8-47E5-AFED-B5C59C84BBA9}" srcOrd="0" destOrd="0" presId="urn:microsoft.com/office/officeart/2005/8/layout/vList2"/>
    <dgm:cxn modelId="{BA13C378-7AA2-6E43-8813-A1D98D836C73}" type="presOf" srcId="{D99030C2-7E25-49A0-8B92-B59763B45243}" destId="{A645CBD5-D8C2-44CF-AAC9-1252A2E59237}" srcOrd="0" destOrd="0" presId="urn:microsoft.com/office/officeart/2005/8/layout/vList2"/>
    <dgm:cxn modelId="{A9ABAF46-E6C8-B940-A16D-5D0EC2D40D9F}" type="presOf" srcId="{CFEEE122-44C2-4DF3-A39D-14262120243A}" destId="{EAC27D51-8F84-4DF7-96FD-943C5DB41A8E}" srcOrd="0" destOrd="0" presId="urn:microsoft.com/office/officeart/2005/8/layout/vList2"/>
    <dgm:cxn modelId="{C86F330B-709E-DA44-A9FB-44A988ECA87E}" type="presParOf" srcId="{D7886C33-20CA-4D18-B0C6-744B7A22BD6F}" destId="{4918BCED-014D-4407-A632-C8AD1924BED3}" srcOrd="0" destOrd="0" presId="urn:microsoft.com/office/officeart/2005/8/layout/vList2"/>
    <dgm:cxn modelId="{782722BF-08BE-8B46-9C02-7E00B78FCCEA}" type="presParOf" srcId="{D7886C33-20CA-4D18-B0C6-744B7A22BD6F}" destId="{1084D394-263A-461F-87B9-9D2029456C2A}" srcOrd="1" destOrd="0" presId="urn:microsoft.com/office/officeart/2005/8/layout/vList2"/>
    <dgm:cxn modelId="{6A73EA81-B0C0-2541-AB49-7C577281D140}" type="presParOf" srcId="{D7886C33-20CA-4D18-B0C6-744B7A22BD6F}" destId="{3FA22D03-969F-44C7-AC74-D363DAD8CB6C}" srcOrd="2" destOrd="0" presId="urn:microsoft.com/office/officeart/2005/8/layout/vList2"/>
    <dgm:cxn modelId="{41AC256A-B964-7A43-91D5-962D5CE920BB}" type="presParOf" srcId="{D7886C33-20CA-4D18-B0C6-744B7A22BD6F}" destId="{1244275F-3989-46C2-B248-96079342A027}" srcOrd="3" destOrd="0" presId="urn:microsoft.com/office/officeart/2005/8/layout/vList2"/>
    <dgm:cxn modelId="{16DE1413-DA43-8342-8D09-01AEB9992FA0}" type="presParOf" srcId="{D7886C33-20CA-4D18-B0C6-744B7A22BD6F}" destId="{A645CBD5-D8C2-44CF-AAC9-1252A2E59237}" srcOrd="4" destOrd="0" presId="urn:microsoft.com/office/officeart/2005/8/layout/vList2"/>
    <dgm:cxn modelId="{1349FB8E-6816-6A45-8E12-6973BA5920BA}" type="presParOf" srcId="{D7886C33-20CA-4D18-B0C6-744B7A22BD6F}" destId="{0CAB9864-9C49-422C-91BB-0252B5358D40}" srcOrd="5" destOrd="0" presId="urn:microsoft.com/office/officeart/2005/8/layout/vList2"/>
    <dgm:cxn modelId="{253BBC25-5DCA-A741-AF80-96EE073AC2E2}" type="presParOf" srcId="{D7886C33-20CA-4D18-B0C6-744B7A22BD6F}" destId="{959030C6-A7C8-47E5-AFED-B5C59C84BBA9}" srcOrd="6" destOrd="0" presId="urn:microsoft.com/office/officeart/2005/8/layout/vList2"/>
    <dgm:cxn modelId="{57CC6D27-4E5F-FA43-AAF5-3BB068399439}" type="presParOf" srcId="{D7886C33-20CA-4D18-B0C6-744B7A22BD6F}" destId="{E7A7CC17-0908-4F0A-98AC-B09B640E3BCB}" srcOrd="7" destOrd="0" presId="urn:microsoft.com/office/officeart/2005/8/layout/vList2"/>
    <dgm:cxn modelId="{638796BE-BD80-9946-948F-3D9CB46E9BA8}" type="presParOf" srcId="{D7886C33-20CA-4D18-B0C6-744B7A22BD6F}" destId="{EAC27D51-8F84-4DF7-96FD-943C5DB41A8E}" srcOrd="8" destOrd="0" presId="urn:microsoft.com/office/officeart/2005/8/layout/vList2"/>
    <dgm:cxn modelId="{5C389527-FD3B-4549-915E-945B36F27298}" type="presParOf" srcId="{D7886C33-20CA-4D18-B0C6-744B7A22BD6F}" destId="{3F5241E0-A9F1-49EE-84AD-9F61C0DE7C09}" srcOrd="9" destOrd="0" presId="urn:microsoft.com/office/officeart/2005/8/layout/vList2"/>
    <dgm:cxn modelId="{3F093BC2-B9E0-AC4A-93AA-815D600A57A8}" type="presParOf" srcId="{D7886C33-20CA-4D18-B0C6-744B7A22BD6F}" destId="{A9FD1D41-44F6-4AF4-89A7-AEBCF1D5BC25}" srcOrd="10" destOrd="0" presId="urn:microsoft.com/office/officeart/2005/8/layout/vList2"/>
    <dgm:cxn modelId="{0B0AAE67-6406-584E-A2BC-1895630BBC62}" type="presParOf" srcId="{D7886C33-20CA-4D18-B0C6-744B7A22BD6F}" destId="{979DE578-BF34-4080-AC5D-0A0DCDE1AA77}" srcOrd="11" destOrd="0" presId="urn:microsoft.com/office/officeart/2005/8/layout/vList2"/>
    <dgm:cxn modelId="{F7B4F18B-0667-EF4D-974B-F71FE8E062B3}" type="presParOf" srcId="{D7886C33-20CA-4D18-B0C6-744B7A22BD6F}" destId="{94B84DE9-C7C9-437E-961E-4B8AC3E6599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F923E5-E130-40BD-BDAB-1F799DBC7B8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C536ADCE-5FE6-401D-B2EE-9207541DEE61}">
      <dgm:prSet/>
      <dgm:spPr/>
      <dgm:t>
        <a:bodyPr/>
        <a:lstStyle/>
        <a:p>
          <a:r>
            <a:rPr lang="en-US" dirty="0"/>
            <a:t>Counsel patients, treat, manage symptoms, review images, follow up</a:t>
          </a:r>
        </a:p>
      </dgm:t>
    </dgm:pt>
    <dgm:pt modelId="{96BE561C-A460-4B7F-8B1F-44F1B3EE6954}" type="parTrans" cxnId="{EE101BD7-2694-4BA2-B62E-D9C5D707A8D0}">
      <dgm:prSet/>
      <dgm:spPr/>
      <dgm:t>
        <a:bodyPr/>
        <a:lstStyle/>
        <a:p>
          <a:endParaRPr lang="en-US"/>
        </a:p>
      </dgm:t>
    </dgm:pt>
    <dgm:pt modelId="{F68B32AC-AD47-4C62-B552-41FB063DF3CB}" type="sibTrans" cxnId="{EE101BD7-2694-4BA2-B62E-D9C5D707A8D0}">
      <dgm:prSet/>
      <dgm:spPr/>
      <dgm:t>
        <a:bodyPr/>
        <a:lstStyle/>
        <a:p>
          <a:endParaRPr lang="en-US"/>
        </a:p>
      </dgm:t>
    </dgm:pt>
    <dgm:pt modelId="{48947CAC-4B0A-4390-A32E-6523F248C91B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Sim and Contours</a:t>
          </a:r>
          <a:endParaRPr lang="en-US" dirty="0"/>
        </a:p>
      </dgm:t>
    </dgm:pt>
    <dgm:pt modelId="{0742FD87-BA7E-4A07-91C1-97A849EAA23D}" type="parTrans" cxnId="{55F69577-579C-43C0-96E8-C0C6CF55C57F}">
      <dgm:prSet/>
      <dgm:spPr/>
      <dgm:t>
        <a:bodyPr/>
        <a:lstStyle/>
        <a:p>
          <a:endParaRPr lang="en-US"/>
        </a:p>
      </dgm:t>
    </dgm:pt>
    <dgm:pt modelId="{5885314C-83EC-483B-BAE8-4D34270610BE}" type="sibTrans" cxnId="{55F69577-579C-43C0-96E8-C0C6CF55C57F}">
      <dgm:prSet/>
      <dgm:spPr/>
      <dgm:t>
        <a:bodyPr/>
        <a:lstStyle/>
        <a:p>
          <a:endParaRPr lang="en-US"/>
        </a:p>
      </dgm:t>
    </dgm:pt>
    <dgm:pt modelId="{2A314985-C70B-437A-8F53-1C48F8189C74}">
      <dgm:prSet/>
      <dgm:spPr/>
      <dgm:t>
        <a:bodyPr/>
        <a:lstStyle/>
        <a:p>
          <a:r>
            <a:rPr lang="en-US" dirty="0"/>
            <a:t>Check plans (made by dosimetry, QA by physics)</a:t>
          </a:r>
        </a:p>
      </dgm:t>
    </dgm:pt>
    <dgm:pt modelId="{BA2EA1E2-B684-4046-86A9-66D6B6E1B9CC}" type="parTrans" cxnId="{793E9947-AC49-4B8B-B7F0-3856C42A7CDA}">
      <dgm:prSet/>
      <dgm:spPr/>
      <dgm:t>
        <a:bodyPr/>
        <a:lstStyle/>
        <a:p>
          <a:endParaRPr lang="en-US"/>
        </a:p>
      </dgm:t>
    </dgm:pt>
    <dgm:pt modelId="{42F2D76E-2F68-4C57-8713-0394428951FD}" type="sibTrans" cxnId="{793E9947-AC49-4B8B-B7F0-3856C42A7CDA}">
      <dgm:prSet/>
      <dgm:spPr/>
      <dgm:t>
        <a:bodyPr/>
        <a:lstStyle/>
        <a:p>
          <a:endParaRPr lang="en-US"/>
        </a:p>
      </dgm:t>
    </dgm:pt>
    <dgm:pt modelId="{5AF33D05-1603-4416-BCAF-22999984FDA9}">
      <dgm:prSet/>
      <dgm:spPr/>
      <dgm:t>
        <a:bodyPr/>
        <a:lstStyle/>
        <a:p>
          <a:r>
            <a:rPr lang="en-US" dirty="0"/>
            <a:t>Confirm treatment set up</a:t>
          </a:r>
        </a:p>
      </dgm:t>
    </dgm:pt>
    <dgm:pt modelId="{C088973D-A585-47B1-B72F-95245BB7DE16}" type="parTrans" cxnId="{748CBEA1-D512-4CDD-88C1-3D303664FC72}">
      <dgm:prSet/>
      <dgm:spPr/>
      <dgm:t>
        <a:bodyPr/>
        <a:lstStyle/>
        <a:p>
          <a:endParaRPr lang="en-US"/>
        </a:p>
      </dgm:t>
    </dgm:pt>
    <dgm:pt modelId="{9C707D03-A0AC-4008-BD60-4117607D0E28}" type="sibTrans" cxnId="{748CBEA1-D512-4CDD-88C1-3D303664FC72}">
      <dgm:prSet/>
      <dgm:spPr/>
      <dgm:t>
        <a:bodyPr/>
        <a:lstStyle/>
        <a:p>
          <a:endParaRPr lang="en-US"/>
        </a:p>
      </dgm:t>
    </dgm:pt>
    <dgm:pt modelId="{6778BAC8-8746-480D-A38A-89EBDEFFF7C2}" type="pres">
      <dgm:prSet presAssocID="{F8F923E5-E130-40BD-BDAB-1F799DBC7B8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6F2642-730C-4E5A-AA6A-979A4F3248A0}" type="pres">
      <dgm:prSet presAssocID="{C536ADCE-5FE6-401D-B2EE-9207541DEE61}" presName="compNode" presStyleCnt="0"/>
      <dgm:spPr/>
    </dgm:pt>
    <dgm:pt modelId="{A282D7CD-D2FC-4A16-941E-C30174A40564}" type="pres">
      <dgm:prSet presAssocID="{C536ADCE-5FE6-401D-B2EE-9207541DEE6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DD0A12EC-EBE1-43D9-A6EF-DE1AF20BFF95}" type="pres">
      <dgm:prSet presAssocID="{C536ADCE-5FE6-401D-B2EE-9207541DEE61}" presName="spaceRect" presStyleCnt="0"/>
      <dgm:spPr/>
    </dgm:pt>
    <dgm:pt modelId="{0C9C7972-AC09-46A4-B794-E6CACD4EE0C1}" type="pres">
      <dgm:prSet presAssocID="{C536ADCE-5FE6-401D-B2EE-9207541DEE61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4FF24E09-7761-4446-9CCA-94E1C78210F9}" type="pres">
      <dgm:prSet presAssocID="{F68B32AC-AD47-4C62-B552-41FB063DF3CB}" presName="sibTrans" presStyleCnt="0"/>
      <dgm:spPr/>
    </dgm:pt>
    <dgm:pt modelId="{FC8A8B2B-3248-46F6-BF82-EA519B9ECC9B}" type="pres">
      <dgm:prSet presAssocID="{48947CAC-4B0A-4390-A32E-6523F248C91B}" presName="compNode" presStyleCnt="0"/>
      <dgm:spPr/>
    </dgm:pt>
    <dgm:pt modelId="{E4C4EA2B-9CED-4FED-B1B6-0C81E2DDE790}" type="pres">
      <dgm:prSet presAssocID="{48947CAC-4B0A-4390-A32E-6523F248C91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A8131BF-C68B-4D26-B8EE-126E99CF40F8}" type="pres">
      <dgm:prSet presAssocID="{48947CAC-4B0A-4390-A32E-6523F248C91B}" presName="spaceRect" presStyleCnt="0"/>
      <dgm:spPr/>
    </dgm:pt>
    <dgm:pt modelId="{E9195209-51CF-4F7A-B7CC-BC126026006F}" type="pres">
      <dgm:prSet presAssocID="{48947CAC-4B0A-4390-A32E-6523F248C91B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8606DE7-6199-4572-A4E1-2F61A584BA0B}" type="pres">
      <dgm:prSet presAssocID="{5885314C-83EC-483B-BAE8-4D34270610BE}" presName="sibTrans" presStyleCnt="0"/>
      <dgm:spPr/>
    </dgm:pt>
    <dgm:pt modelId="{CF5B3F8B-F7B1-4E51-BAAB-910BDBCFF96E}" type="pres">
      <dgm:prSet presAssocID="{2A314985-C70B-437A-8F53-1C48F8189C74}" presName="compNode" presStyleCnt="0"/>
      <dgm:spPr/>
    </dgm:pt>
    <dgm:pt modelId="{8BD846B9-C8EE-41C7-8976-74FFC2C225D0}" type="pres">
      <dgm:prSet presAssocID="{2A314985-C70B-437A-8F53-1C48F8189C7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389EDD2D-DD01-4895-8BF3-82E15096FF0E}" type="pres">
      <dgm:prSet presAssocID="{2A314985-C70B-437A-8F53-1C48F8189C74}" presName="spaceRect" presStyleCnt="0"/>
      <dgm:spPr/>
    </dgm:pt>
    <dgm:pt modelId="{E7435060-4A78-4D08-B5F0-102F99B93CE9}" type="pres">
      <dgm:prSet presAssocID="{2A314985-C70B-437A-8F53-1C48F8189C74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2DE3772-BC6B-47F0-90A9-A7384C7FC186}" type="pres">
      <dgm:prSet presAssocID="{42F2D76E-2F68-4C57-8713-0394428951FD}" presName="sibTrans" presStyleCnt="0"/>
      <dgm:spPr/>
    </dgm:pt>
    <dgm:pt modelId="{B088C452-D4EC-47DF-B402-DCA960FC6755}" type="pres">
      <dgm:prSet presAssocID="{5AF33D05-1603-4416-BCAF-22999984FDA9}" presName="compNode" presStyleCnt="0"/>
      <dgm:spPr/>
    </dgm:pt>
    <dgm:pt modelId="{C55ABED1-D939-46A0-AEF9-4A54722CE8BF}" type="pres">
      <dgm:prSet presAssocID="{5AF33D05-1603-4416-BCAF-22999984FDA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1484360B-3F72-4E19-AAC9-1AA2B4DEF5B6}" type="pres">
      <dgm:prSet presAssocID="{5AF33D05-1603-4416-BCAF-22999984FDA9}" presName="spaceRect" presStyleCnt="0"/>
      <dgm:spPr/>
    </dgm:pt>
    <dgm:pt modelId="{027E50D2-4649-4159-B2BD-B3E0FBD9A88E}" type="pres">
      <dgm:prSet presAssocID="{5AF33D05-1603-4416-BCAF-22999984FDA9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ED755C-70E0-3E42-88C5-136BFA1A8DD9}" type="presOf" srcId="{48947CAC-4B0A-4390-A32E-6523F248C91B}" destId="{E9195209-51CF-4F7A-B7CC-BC126026006F}" srcOrd="0" destOrd="0" presId="urn:microsoft.com/office/officeart/2018/2/layout/IconLabelList"/>
    <dgm:cxn modelId="{748CBEA1-D512-4CDD-88C1-3D303664FC72}" srcId="{F8F923E5-E130-40BD-BDAB-1F799DBC7B85}" destId="{5AF33D05-1603-4416-BCAF-22999984FDA9}" srcOrd="3" destOrd="0" parTransId="{C088973D-A585-47B1-B72F-95245BB7DE16}" sibTransId="{9C707D03-A0AC-4008-BD60-4117607D0E28}"/>
    <dgm:cxn modelId="{1DC5E589-F38F-1347-B935-206B2554C434}" type="presOf" srcId="{F8F923E5-E130-40BD-BDAB-1F799DBC7B85}" destId="{6778BAC8-8746-480D-A38A-89EBDEFFF7C2}" srcOrd="0" destOrd="0" presId="urn:microsoft.com/office/officeart/2018/2/layout/IconLabelList"/>
    <dgm:cxn modelId="{04810E50-39EE-7F4E-A431-CA840FAEA6E2}" type="presOf" srcId="{C536ADCE-5FE6-401D-B2EE-9207541DEE61}" destId="{0C9C7972-AC09-46A4-B794-E6CACD4EE0C1}" srcOrd="0" destOrd="0" presId="urn:microsoft.com/office/officeart/2018/2/layout/IconLabelList"/>
    <dgm:cxn modelId="{793E9947-AC49-4B8B-B7F0-3856C42A7CDA}" srcId="{F8F923E5-E130-40BD-BDAB-1F799DBC7B85}" destId="{2A314985-C70B-437A-8F53-1C48F8189C74}" srcOrd="2" destOrd="0" parTransId="{BA2EA1E2-B684-4046-86A9-66D6B6E1B9CC}" sibTransId="{42F2D76E-2F68-4C57-8713-0394428951FD}"/>
    <dgm:cxn modelId="{55F69577-579C-43C0-96E8-C0C6CF55C57F}" srcId="{F8F923E5-E130-40BD-BDAB-1F799DBC7B85}" destId="{48947CAC-4B0A-4390-A32E-6523F248C91B}" srcOrd="1" destOrd="0" parTransId="{0742FD87-BA7E-4A07-91C1-97A849EAA23D}" sibTransId="{5885314C-83EC-483B-BAE8-4D34270610BE}"/>
    <dgm:cxn modelId="{420442A7-FC69-AB43-A040-FE2707C618F6}" type="presOf" srcId="{5AF33D05-1603-4416-BCAF-22999984FDA9}" destId="{027E50D2-4649-4159-B2BD-B3E0FBD9A88E}" srcOrd="0" destOrd="0" presId="urn:microsoft.com/office/officeart/2018/2/layout/IconLabelList"/>
    <dgm:cxn modelId="{7F32DEB6-BC0F-C449-8FA3-2EE5CD9E3711}" type="presOf" srcId="{2A314985-C70B-437A-8F53-1C48F8189C74}" destId="{E7435060-4A78-4D08-B5F0-102F99B93CE9}" srcOrd="0" destOrd="0" presId="urn:microsoft.com/office/officeart/2018/2/layout/IconLabelList"/>
    <dgm:cxn modelId="{EE101BD7-2694-4BA2-B62E-D9C5D707A8D0}" srcId="{F8F923E5-E130-40BD-BDAB-1F799DBC7B85}" destId="{C536ADCE-5FE6-401D-B2EE-9207541DEE61}" srcOrd="0" destOrd="0" parTransId="{96BE561C-A460-4B7F-8B1F-44F1B3EE6954}" sibTransId="{F68B32AC-AD47-4C62-B552-41FB063DF3CB}"/>
    <dgm:cxn modelId="{F43C881D-2E57-074B-BAD0-16048EC33A9F}" type="presParOf" srcId="{6778BAC8-8746-480D-A38A-89EBDEFFF7C2}" destId="{5D6F2642-730C-4E5A-AA6A-979A4F3248A0}" srcOrd="0" destOrd="0" presId="urn:microsoft.com/office/officeart/2018/2/layout/IconLabelList"/>
    <dgm:cxn modelId="{DBDB365E-7C24-5F46-9AA6-EC0F70BD3FF9}" type="presParOf" srcId="{5D6F2642-730C-4E5A-AA6A-979A4F3248A0}" destId="{A282D7CD-D2FC-4A16-941E-C30174A40564}" srcOrd="0" destOrd="0" presId="urn:microsoft.com/office/officeart/2018/2/layout/IconLabelList"/>
    <dgm:cxn modelId="{3149CDAC-CFB0-5246-9BD9-5EBFAFDF5458}" type="presParOf" srcId="{5D6F2642-730C-4E5A-AA6A-979A4F3248A0}" destId="{DD0A12EC-EBE1-43D9-A6EF-DE1AF20BFF95}" srcOrd="1" destOrd="0" presId="urn:microsoft.com/office/officeart/2018/2/layout/IconLabelList"/>
    <dgm:cxn modelId="{C7FC8C4B-4367-6641-8F78-186F7D282402}" type="presParOf" srcId="{5D6F2642-730C-4E5A-AA6A-979A4F3248A0}" destId="{0C9C7972-AC09-46A4-B794-E6CACD4EE0C1}" srcOrd="2" destOrd="0" presId="urn:microsoft.com/office/officeart/2018/2/layout/IconLabelList"/>
    <dgm:cxn modelId="{EA035553-D6C3-E642-A5ED-3F5EA9CFB96E}" type="presParOf" srcId="{6778BAC8-8746-480D-A38A-89EBDEFFF7C2}" destId="{4FF24E09-7761-4446-9CCA-94E1C78210F9}" srcOrd="1" destOrd="0" presId="urn:microsoft.com/office/officeart/2018/2/layout/IconLabelList"/>
    <dgm:cxn modelId="{ABA53411-2C08-794F-AA23-FB25158223FA}" type="presParOf" srcId="{6778BAC8-8746-480D-A38A-89EBDEFFF7C2}" destId="{FC8A8B2B-3248-46F6-BF82-EA519B9ECC9B}" srcOrd="2" destOrd="0" presId="urn:microsoft.com/office/officeart/2018/2/layout/IconLabelList"/>
    <dgm:cxn modelId="{D97FDCD1-9FF7-294F-8441-252F68D340FB}" type="presParOf" srcId="{FC8A8B2B-3248-46F6-BF82-EA519B9ECC9B}" destId="{E4C4EA2B-9CED-4FED-B1B6-0C81E2DDE790}" srcOrd="0" destOrd="0" presId="urn:microsoft.com/office/officeart/2018/2/layout/IconLabelList"/>
    <dgm:cxn modelId="{B9E2D568-872D-734A-92B8-F2CC9A800E74}" type="presParOf" srcId="{FC8A8B2B-3248-46F6-BF82-EA519B9ECC9B}" destId="{2A8131BF-C68B-4D26-B8EE-126E99CF40F8}" srcOrd="1" destOrd="0" presId="urn:microsoft.com/office/officeart/2018/2/layout/IconLabelList"/>
    <dgm:cxn modelId="{334C1911-41A3-E247-8875-3E07868F8DFB}" type="presParOf" srcId="{FC8A8B2B-3248-46F6-BF82-EA519B9ECC9B}" destId="{E9195209-51CF-4F7A-B7CC-BC126026006F}" srcOrd="2" destOrd="0" presId="urn:microsoft.com/office/officeart/2018/2/layout/IconLabelList"/>
    <dgm:cxn modelId="{3E6A1ECE-867A-1B4B-9139-E25C69A09C63}" type="presParOf" srcId="{6778BAC8-8746-480D-A38A-89EBDEFFF7C2}" destId="{D8606DE7-6199-4572-A4E1-2F61A584BA0B}" srcOrd="3" destOrd="0" presId="urn:microsoft.com/office/officeart/2018/2/layout/IconLabelList"/>
    <dgm:cxn modelId="{D7A5ACB0-4FFC-1F42-9514-1318B2C70805}" type="presParOf" srcId="{6778BAC8-8746-480D-A38A-89EBDEFFF7C2}" destId="{CF5B3F8B-F7B1-4E51-BAAB-910BDBCFF96E}" srcOrd="4" destOrd="0" presId="urn:microsoft.com/office/officeart/2018/2/layout/IconLabelList"/>
    <dgm:cxn modelId="{3E437FEC-728C-FE46-BCE4-001972A73328}" type="presParOf" srcId="{CF5B3F8B-F7B1-4E51-BAAB-910BDBCFF96E}" destId="{8BD846B9-C8EE-41C7-8976-74FFC2C225D0}" srcOrd="0" destOrd="0" presId="urn:microsoft.com/office/officeart/2018/2/layout/IconLabelList"/>
    <dgm:cxn modelId="{5E7C3306-E252-204C-977C-B5AE43011CBD}" type="presParOf" srcId="{CF5B3F8B-F7B1-4E51-BAAB-910BDBCFF96E}" destId="{389EDD2D-DD01-4895-8BF3-82E15096FF0E}" srcOrd="1" destOrd="0" presId="urn:microsoft.com/office/officeart/2018/2/layout/IconLabelList"/>
    <dgm:cxn modelId="{2850E27D-EC71-014E-A98F-5364739C0B86}" type="presParOf" srcId="{CF5B3F8B-F7B1-4E51-BAAB-910BDBCFF96E}" destId="{E7435060-4A78-4D08-B5F0-102F99B93CE9}" srcOrd="2" destOrd="0" presId="urn:microsoft.com/office/officeart/2018/2/layout/IconLabelList"/>
    <dgm:cxn modelId="{FBC33D26-04D9-5542-9928-884B71E7088F}" type="presParOf" srcId="{6778BAC8-8746-480D-A38A-89EBDEFFF7C2}" destId="{32DE3772-BC6B-47F0-90A9-A7384C7FC186}" srcOrd="5" destOrd="0" presId="urn:microsoft.com/office/officeart/2018/2/layout/IconLabelList"/>
    <dgm:cxn modelId="{4C3D8CF4-9316-A448-B03C-D6B033BEA0D0}" type="presParOf" srcId="{6778BAC8-8746-480D-A38A-89EBDEFFF7C2}" destId="{B088C452-D4EC-47DF-B402-DCA960FC6755}" srcOrd="6" destOrd="0" presId="urn:microsoft.com/office/officeart/2018/2/layout/IconLabelList"/>
    <dgm:cxn modelId="{CA0EC461-EA18-EC40-8819-3D8EEF208F81}" type="presParOf" srcId="{B088C452-D4EC-47DF-B402-DCA960FC6755}" destId="{C55ABED1-D939-46A0-AEF9-4A54722CE8BF}" srcOrd="0" destOrd="0" presId="urn:microsoft.com/office/officeart/2018/2/layout/IconLabelList"/>
    <dgm:cxn modelId="{2D2BBAEC-B32A-AE40-9BE4-F66E26A37D1D}" type="presParOf" srcId="{B088C452-D4EC-47DF-B402-DCA960FC6755}" destId="{1484360B-3F72-4E19-AAC9-1AA2B4DEF5B6}" srcOrd="1" destOrd="0" presId="urn:microsoft.com/office/officeart/2018/2/layout/IconLabelList"/>
    <dgm:cxn modelId="{CA0817EF-B56F-3D4B-A37A-4B85B198A49A}" type="presParOf" srcId="{B088C452-D4EC-47DF-B402-DCA960FC6755}" destId="{027E50D2-4649-4159-B2BD-B3E0FBD9A88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82EDAC-5E29-4598-B166-2D3AC22AF8C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BC7652F-C632-43CE-9D6E-F451BF4480EC}">
      <dgm:prSet/>
      <dgm:spPr/>
      <dgm:t>
        <a:bodyPr/>
        <a:lstStyle/>
        <a:p>
          <a:r>
            <a:rPr lang="en-US" dirty="0"/>
            <a:t>Working directly with attending</a:t>
          </a:r>
        </a:p>
      </dgm:t>
    </dgm:pt>
    <dgm:pt modelId="{7E9EBE42-8AF2-4016-BE7A-4DC58D8D0892}" type="parTrans" cxnId="{2CDBC5F7-F2FD-418B-AFA9-C949DD6F8D83}">
      <dgm:prSet/>
      <dgm:spPr/>
      <dgm:t>
        <a:bodyPr/>
        <a:lstStyle/>
        <a:p>
          <a:endParaRPr lang="en-US"/>
        </a:p>
      </dgm:t>
    </dgm:pt>
    <dgm:pt modelId="{E154E548-97A7-44B2-B043-C297F9371882}" type="sibTrans" cxnId="{2CDBC5F7-F2FD-418B-AFA9-C949DD6F8D83}">
      <dgm:prSet/>
      <dgm:spPr/>
      <dgm:t>
        <a:bodyPr/>
        <a:lstStyle/>
        <a:p>
          <a:endParaRPr lang="en-US"/>
        </a:p>
      </dgm:t>
    </dgm:pt>
    <dgm:pt modelId="{5F876C29-421B-4880-9B96-BB075C99D0F1}">
      <dgm:prSet/>
      <dgm:spPr/>
      <dgm:t>
        <a:bodyPr/>
        <a:lstStyle/>
        <a:p>
          <a:r>
            <a:rPr lang="en-US" dirty="0"/>
            <a:t>Direct and near constant feedback</a:t>
          </a:r>
        </a:p>
      </dgm:t>
    </dgm:pt>
    <dgm:pt modelId="{AD695A3E-C14F-4F34-9707-F34DD0355E4A}" type="parTrans" cxnId="{7A14007E-7067-45CE-8554-9C14101799EF}">
      <dgm:prSet/>
      <dgm:spPr/>
      <dgm:t>
        <a:bodyPr/>
        <a:lstStyle/>
        <a:p>
          <a:endParaRPr lang="en-US"/>
        </a:p>
      </dgm:t>
    </dgm:pt>
    <dgm:pt modelId="{1988B833-531D-4C85-B25C-D1063C13B190}" type="sibTrans" cxnId="{7A14007E-7067-45CE-8554-9C14101799EF}">
      <dgm:prSet/>
      <dgm:spPr/>
      <dgm:t>
        <a:bodyPr/>
        <a:lstStyle/>
        <a:p>
          <a:endParaRPr lang="en-US"/>
        </a:p>
      </dgm:t>
    </dgm:pt>
    <dgm:pt modelId="{6A04C373-8652-40F6-B752-2CE2C2A7EDBA}" type="pres">
      <dgm:prSet presAssocID="{1182EDAC-5E29-4598-B166-2D3AC22AF8C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5585C8-6EB3-42D3-A0D5-576424237518}" type="pres">
      <dgm:prSet presAssocID="{CBC7652F-C632-43CE-9D6E-F451BF4480EC}" presName="compNode" presStyleCnt="0"/>
      <dgm:spPr/>
    </dgm:pt>
    <dgm:pt modelId="{A7376A03-3E7F-47C2-8E96-0115FE6091FA}" type="pres">
      <dgm:prSet presAssocID="{CBC7652F-C632-43CE-9D6E-F451BF4480E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6E609FF-A8C1-4187-AD44-E9356A8CD3AF}" type="pres">
      <dgm:prSet presAssocID="{CBC7652F-C632-43CE-9D6E-F451BF4480EC}" presName="spaceRect" presStyleCnt="0"/>
      <dgm:spPr/>
    </dgm:pt>
    <dgm:pt modelId="{DC9CDB3F-7EA6-468B-A597-A4D5C13112A2}" type="pres">
      <dgm:prSet presAssocID="{CBC7652F-C632-43CE-9D6E-F451BF4480EC}" presName="textRect" presStyleLbl="revTx" presStyleIdx="0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54DB110-67ED-4B91-8BB8-13178942C1B3}" type="pres">
      <dgm:prSet presAssocID="{E154E548-97A7-44B2-B043-C297F9371882}" presName="sibTrans" presStyleCnt="0"/>
      <dgm:spPr/>
    </dgm:pt>
    <dgm:pt modelId="{CAD0B099-9ED3-4101-B3E5-0ABDD29A61DB}" type="pres">
      <dgm:prSet presAssocID="{5F876C29-421B-4880-9B96-BB075C99D0F1}" presName="compNode" presStyleCnt="0"/>
      <dgm:spPr/>
    </dgm:pt>
    <dgm:pt modelId="{C7C444BE-EE85-4B42-A284-1B4F12BDBDFF}" type="pres">
      <dgm:prSet presAssocID="{5F876C29-421B-4880-9B96-BB075C99D0F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8BD6E9FE-1DF3-49B9-A62E-5CEFB4F69551}" type="pres">
      <dgm:prSet presAssocID="{5F876C29-421B-4880-9B96-BB075C99D0F1}" presName="spaceRect" presStyleCnt="0"/>
      <dgm:spPr/>
    </dgm:pt>
    <dgm:pt modelId="{7E29C8B0-8F7E-4E30-B380-6617F633BB8B}" type="pres">
      <dgm:prSet presAssocID="{5F876C29-421B-4880-9B96-BB075C99D0F1}" presName="textRect" presStyleLbl="revTx" presStyleIdx="1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130158-18EC-FA40-A41C-661F45517748}" type="presOf" srcId="{5F876C29-421B-4880-9B96-BB075C99D0F1}" destId="{7E29C8B0-8F7E-4E30-B380-6617F633BB8B}" srcOrd="0" destOrd="0" presId="urn:microsoft.com/office/officeart/2018/2/layout/IconLabelList"/>
    <dgm:cxn modelId="{7A14007E-7067-45CE-8554-9C14101799EF}" srcId="{1182EDAC-5E29-4598-B166-2D3AC22AF8C3}" destId="{5F876C29-421B-4880-9B96-BB075C99D0F1}" srcOrd="1" destOrd="0" parTransId="{AD695A3E-C14F-4F34-9707-F34DD0355E4A}" sibTransId="{1988B833-531D-4C85-B25C-D1063C13B190}"/>
    <dgm:cxn modelId="{AA646FF9-A2CA-9742-A0F7-6471760E6606}" type="presOf" srcId="{CBC7652F-C632-43CE-9D6E-F451BF4480EC}" destId="{DC9CDB3F-7EA6-468B-A597-A4D5C13112A2}" srcOrd="0" destOrd="0" presId="urn:microsoft.com/office/officeart/2018/2/layout/IconLabelList"/>
    <dgm:cxn modelId="{5A0B9565-6ADA-C943-B5A3-9A768AFE50B4}" type="presOf" srcId="{1182EDAC-5E29-4598-B166-2D3AC22AF8C3}" destId="{6A04C373-8652-40F6-B752-2CE2C2A7EDBA}" srcOrd="0" destOrd="0" presId="urn:microsoft.com/office/officeart/2018/2/layout/IconLabelList"/>
    <dgm:cxn modelId="{2CDBC5F7-F2FD-418B-AFA9-C949DD6F8D83}" srcId="{1182EDAC-5E29-4598-B166-2D3AC22AF8C3}" destId="{CBC7652F-C632-43CE-9D6E-F451BF4480EC}" srcOrd="0" destOrd="0" parTransId="{7E9EBE42-8AF2-4016-BE7A-4DC58D8D0892}" sibTransId="{E154E548-97A7-44B2-B043-C297F9371882}"/>
    <dgm:cxn modelId="{26DCC28A-72B1-0F4B-BB17-8437C6DC81D8}" type="presParOf" srcId="{6A04C373-8652-40F6-B752-2CE2C2A7EDBA}" destId="{5B5585C8-6EB3-42D3-A0D5-576424237518}" srcOrd="0" destOrd="0" presId="urn:microsoft.com/office/officeart/2018/2/layout/IconLabelList"/>
    <dgm:cxn modelId="{31D31546-F87A-074E-9E36-4173E046B1EF}" type="presParOf" srcId="{5B5585C8-6EB3-42D3-A0D5-576424237518}" destId="{A7376A03-3E7F-47C2-8E96-0115FE6091FA}" srcOrd="0" destOrd="0" presId="urn:microsoft.com/office/officeart/2018/2/layout/IconLabelList"/>
    <dgm:cxn modelId="{275DF555-92F6-B640-AD30-02234CBBD69F}" type="presParOf" srcId="{5B5585C8-6EB3-42D3-A0D5-576424237518}" destId="{66E609FF-A8C1-4187-AD44-E9356A8CD3AF}" srcOrd="1" destOrd="0" presId="urn:microsoft.com/office/officeart/2018/2/layout/IconLabelList"/>
    <dgm:cxn modelId="{98D4A27A-11A4-D349-B8E3-A222A931859D}" type="presParOf" srcId="{5B5585C8-6EB3-42D3-A0D5-576424237518}" destId="{DC9CDB3F-7EA6-468B-A597-A4D5C13112A2}" srcOrd="2" destOrd="0" presId="urn:microsoft.com/office/officeart/2018/2/layout/IconLabelList"/>
    <dgm:cxn modelId="{D85CEFFB-BF76-D04D-9AF5-271417E4A281}" type="presParOf" srcId="{6A04C373-8652-40F6-B752-2CE2C2A7EDBA}" destId="{C54DB110-67ED-4B91-8BB8-13178942C1B3}" srcOrd="1" destOrd="0" presId="urn:microsoft.com/office/officeart/2018/2/layout/IconLabelList"/>
    <dgm:cxn modelId="{235BA61B-620D-3C4C-9BE1-4868C24C0115}" type="presParOf" srcId="{6A04C373-8652-40F6-B752-2CE2C2A7EDBA}" destId="{CAD0B099-9ED3-4101-B3E5-0ABDD29A61DB}" srcOrd="2" destOrd="0" presId="urn:microsoft.com/office/officeart/2018/2/layout/IconLabelList"/>
    <dgm:cxn modelId="{454CC2D7-0D1F-C440-97D7-75CA87771CEE}" type="presParOf" srcId="{CAD0B099-9ED3-4101-B3E5-0ABDD29A61DB}" destId="{C7C444BE-EE85-4B42-A284-1B4F12BDBDFF}" srcOrd="0" destOrd="0" presId="urn:microsoft.com/office/officeart/2018/2/layout/IconLabelList"/>
    <dgm:cxn modelId="{452BEE0D-FB5B-9443-946B-808973F559FD}" type="presParOf" srcId="{CAD0B099-9ED3-4101-B3E5-0ABDD29A61DB}" destId="{8BD6E9FE-1DF3-49B9-A62E-5CEFB4F69551}" srcOrd="1" destOrd="0" presId="urn:microsoft.com/office/officeart/2018/2/layout/IconLabelList"/>
    <dgm:cxn modelId="{6A2015A4-4FE4-374B-BE6D-A22C82753CEE}" type="presParOf" srcId="{CAD0B099-9ED3-4101-B3E5-0ABDD29A61DB}" destId="{7E29C8B0-8F7E-4E30-B380-6617F633BB8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57BD18C-EBFF-45B4-AA40-411A7DEAED1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517AFB7B-C599-44A7-AB8D-05A569986C71}">
      <dgm:prSet/>
      <dgm:spPr/>
      <dgm:t>
        <a:bodyPr/>
        <a:lstStyle/>
        <a:p>
          <a:pPr>
            <a:defRPr cap="all"/>
          </a:pPr>
          <a:r>
            <a:rPr lang="en-US" dirty="0"/>
            <a:t>Rad Oncs love research </a:t>
          </a:r>
        </a:p>
      </dgm:t>
    </dgm:pt>
    <dgm:pt modelId="{3F223549-B130-4C8B-BC11-027394DBAE14}" type="parTrans" cxnId="{2C22A733-278F-420C-A6A4-999F482C8B98}">
      <dgm:prSet/>
      <dgm:spPr/>
      <dgm:t>
        <a:bodyPr/>
        <a:lstStyle/>
        <a:p>
          <a:endParaRPr lang="en-US"/>
        </a:p>
      </dgm:t>
    </dgm:pt>
    <dgm:pt modelId="{A9A296D6-A3C5-4377-8E47-E6B955BBE69B}" type="sibTrans" cxnId="{2C22A733-278F-420C-A6A4-999F482C8B98}">
      <dgm:prSet/>
      <dgm:spPr/>
      <dgm:t>
        <a:bodyPr/>
        <a:lstStyle/>
        <a:p>
          <a:endParaRPr lang="en-US"/>
        </a:p>
      </dgm:t>
    </dgm:pt>
    <dgm:pt modelId="{A2F4BCC8-D21D-4C47-A44E-AC96414B0F30}">
      <dgm:prSet/>
      <dgm:spPr/>
      <dgm:t>
        <a:bodyPr/>
        <a:lstStyle/>
        <a:p>
          <a:pPr>
            <a:defRPr cap="all"/>
          </a:pPr>
          <a:r>
            <a:rPr lang="en-US" dirty="0"/>
            <a:t>Everything is </a:t>
          </a:r>
          <a:r>
            <a:rPr lang="en-US" i="1" dirty="0"/>
            <a:t>extremely</a:t>
          </a:r>
          <a:r>
            <a:rPr lang="en-US" dirty="0"/>
            <a:t> data driven</a:t>
          </a:r>
        </a:p>
      </dgm:t>
    </dgm:pt>
    <dgm:pt modelId="{AA9A868F-1BB9-4227-A23C-C59CEFF38067}" type="parTrans" cxnId="{D4A991CB-43AF-4E5F-884F-C04422CF9896}">
      <dgm:prSet/>
      <dgm:spPr/>
      <dgm:t>
        <a:bodyPr/>
        <a:lstStyle/>
        <a:p>
          <a:endParaRPr lang="en-US"/>
        </a:p>
      </dgm:t>
    </dgm:pt>
    <dgm:pt modelId="{EEAA468A-1DFE-4D45-9210-B253DC373663}" type="sibTrans" cxnId="{D4A991CB-43AF-4E5F-884F-C04422CF9896}">
      <dgm:prSet/>
      <dgm:spPr/>
      <dgm:t>
        <a:bodyPr/>
        <a:lstStyle/>
        <a:p>
          <a:endParaRPr lang="en-US"/>
        </a:p>
      </dgm:t>
    </dgm:pt>
    <dgm:pt modelId="{8A66B6B1-08BC-4869-8127-584FE81649D5}" type="pres">
      <dgm:prSet presAssocID="{F57BD18C-EBFF-45B4-AA40-411A7DEAED1F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124E8F4-FF6E-4512-ABA3-74DE2D88A47B}" type="pres">
      <dgm:prSet presAssocID="{517AFB7B-C599-44A7-AB8D-05A569986C71}" presName="compNode" presStyleCnt="0"/>
      <dgm:spPr/>
    </dgm:pt>
    <dgm:pt modelId="{C7BB33FE-208C-4EC0-A30C-FC54F317015C}" type="pres">
      <dgm:prSet presAssocID="{517AFB7B-C599-44A7-AB8D-05A569986C71}" presName="iconBgRect" presStyleLbl="bgShp" presStyleIdx="0" presStyleCnt="2"/>
      <dgm:spPr/>
    </dgm:pt>
    <dgm:pt modelId="{E1D269CC-38BC-4561-8929-F5EB5BA2E830}" type="pres">
      <dgm:prSet presAssocID="{517AFB7B-C599-44A7-AB8D-05A569986C7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53D64F90-7F80-4411-8CA5-03D39F470201}" type="pres">
      <dgm:prSet presAssocID="{517AFB7B-C599-44A7-AB8D-05A569986C71}" presName="spaceRect" presStyleCnt="0"/>
      <dgm:spPr/>
    </dgm:pt>
    <dgm:pt modelId="{078B8A9F-B87B-442F-9754-498DCE538A6C}" type="pres">
      <dgm:prSet presAssocID="{517AFB7B-C599-44A7-AB8D-05A569986C71}" presName="textRect" presStyleLbl="revTx" presStyleIdx="0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6E157876-B0CC-4041-823C-BC1E5A2DE9FC}" type="pres">
      <dgm:prSet presAssocID="{A9A296D6-A3C5-4377-8E47-E6B955BBE69B}" presName="sibTrans" presStyleCnt="0"/>
      <dgm:spPr/>
    </dgm:pt>
    <dgm:pt modelId="{02A70676-278F-4D58-9629-1F763E7FD1FE}" type="pres">
      <dgm:prSet presAssocID="{A2F4BCC8-D21D-4C47-A44E-AC96414B0F30}" presName="compNode" presStyleCnt="0"/>
      <dgm:spPr/>
    </dgm:pt>
    <dgm:pt modelId="{0565F7DD-B509-40F4-84BD-4894F5D51437}" type="pres">
      <dgm:prSet presAssocID="{A2F4BCC8-D21D-4C47-A44E-AC96414B0F30}" presName="iconBgRect" presStyleLbl="bgShp" presStyleIdx="1" presStyleCnt="2"/>
      <dgm:spPr/>
    </dgm:pt>
    <dgm:pt modelId="{B927FBE1-5CE2-4154-A6E0-0B349E823697}" type="pres">
      <dgm:prSet presAssocID="{A2F4BCC8-D21D-4C47-A44E-AC96414B0F3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FE7FEBDA-689F-4E21-B3B9-C66F793E5637}" type="pres">
      <dgm:prSet presAssocID="{A2F4BCC8-D21D-4C47-A44E-AC96414B0F30}" presName="spaceRect" presStyleCnt="0"/>
      <dgm:spPr/>
    </dgm:pt>
    <dgm:pt modelId="{646F3D90-6FD5-4162-BDB9-2A745D79B235}" type="pres">
      <dgm:prSet presAssocID="{A2F4BCC8-D21D-4C47-A44E-AC96414B0F30}" presName="textRect" presStyleLbl="revTx" presStyleIdx="1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12562E-18F5-2F4F-9CEB-4388EFE5D148}" type="presOf" srcId="{A2F4BCC8-D21D-4C47-A44E-AC96414B0F30}" destId="{646F3D90-6FD5-4162-BDB9-2A745D79B235}" srcOrd="0" destOrd="0" presId="urn:microsoft.com/office/officeart/2018/5/layout/IconCircleLabelList"/>
    <dgm:cxn modelId="{C0D812E9-4152-E04D-BD73-497BA47A3517}" type="presOf" srcId="{F57BD18C-EBFF-45B4-AA40-411A7DEAED1F}" destId="{8A66B6B1-08BC-4869-8127-584FE81649D5}" srcOrd="0" destOrd="0" presId="urn:microsoft.com/office/officeart/2018/5/layout/IconCircleLabelList"/>
    <dgm:cxn modelId="{2C22A733-278F-420C-A6A4-999F482C8B98}" srcId="{F57BD18C-EBFF-45B4-AA40-411A7DEAED1F}" destId="{517AFB7B-C599-44A7-AB8D-05A569986C71}" srcOrd="0" destOrd="0" parTransId="{3F223549-B130-4C8B-BC11-027394DBAE14}" sibTransId="{A9A296D6-A3C5-4377-8E47-E6B955BBE69B}"/>
    <dgm:cxn modelId="{C10C44EC-441A-EC44-A908-9D8CDCF4322E}" type="presOf" srcId="{517AFB7B-C599-44A7-AB8D-05A569986C71}" destId="{078B8A9F-B87B-442F-9754-498DCE538A6C}" srcOrd="0" destOrd="0" presId="urn:microsoft.com/office/officeart/2018/5/layout/IconCircleLabelList"/>
    <dgm:cxn modelId="{D4A991CB-43AF-4E5F-884F-C04422CF9896}" srcId="{F57BD18C-EBFF-45B4-AA40-411A7DEAED1F}" destId="{A2F4BCC8-D21D-4C47-A44E-AC96414B0F30}" srcOrd="1" destOrd="0" parTransId="{AA9A868F-1BB9-4227-A23C-C59CEFF38067}" sibTransId="{EEAA468A-1DFE-4D45-9210-B253DC373663}"/>
    <dgm:cxn modelId="{08D5F7DF-E4DE-2F46-8051-04AD34EEB856}" type="presParOf" srcId="{8A66B6B1-08BC-4869-8127-584FE81649D5}" destId="{0124E8F4-FF6E-4512-ABA3-74DE2D88A47B}" srcOrd="0" destOrd="0" presId="urn:microsoft.com/office/officeart/2018/5/layout/IconCircleLabelList"/>
    <dgm:cxn modelId="{B022701F-4E63-6A46-BD44-14DC3ADB027E}" type="presParOf" srcId="{0124E8F4-FF6E-4512-ABA3-74DE2D88A47B}" destId="{C7BB33FE-208C-4EC0-A30C-FC54F317015C}" srcOrd="0" destOrd="0" presId="urn:microsoft.com/office/officeart/2018/5/layout/IconCircleLabelList"/>
    <dgm:cxn modelId="{B434CCBC-FFA4-854B-BB03-EF29E16D30CD}" type="presParOf" srcId="{0124E8F4-FF6E-4512-ABA3-74DE2D88A47B}" destId="{E1D269CC-38BC-4561-8929-F5EB5BA2E830}" srcOrd="1" destOrd="0" presId="urn:microsoft.com/office/officeart/2018/5/layout/IconCircleLabelList"/>
    <dgm:cxn modelId="{EB894B79-DBB0-4447-BB07-5B1E5CC36F86}" type="presParOf" srcId="{0124E8F4-FF6E-4512-ABA3-74DE2D88A47B}" destId="{53D64F90-7F80-4411-8CA5-03D39F470201}" srcOrd="2" destOrd="0" presId="urn:microsoft.com/office/officeart/2018/5/layout/IconCircleLabelList"/>
    <dgm:cxn modelId="{7CDB5BEE-8E15-694E-A3A4-30B7301B28A5}" type="presParOf" srcId="{0124E8F4-FF6E-4512-ABA3-74DE2D88A47B}" destId="{078B8A9F-B87B-442F-9754-498DCE538A6C}" srcOrd="3" destOrd="0" presId="urn:microsoft.com/office/officeart/2018/5/layout/IconCircleLabelList"/>
    <dgm:cxn modelId="{4E653198-4D0E-594E-ABAD-CD9B769D8ECF}" type="presParOf" srcId="{8A66B6B1-08BC-4869-8127-584FE81649D5}" destId="{6E157876-B0CC-4041-823C-BC1E5A2DE9FC}" srcOrd="1" destOrd="0" presId="urn:microsoft.com/office/officeart/2018/5/layout/IconCircleLabelList"/>
    <dgm:cxn modelId="{1AD65777-9095-644E-9DD6-EB73990A470A}" type="presParOf" srcId="{8A66B6B1-08BC-4869-8127-584FE81649D5}" destId="{02A70676-278F-4D58-9629-1F763E7FD1FE}" srcOrd="2" destOrd="0" presId="urn:microsoft.com/office/officeart/2018/5/layout/IconCircleLabelList"/>
    <dgm:cxn modelId="{CF4AE5AC-BE48-B04F-BDA6-163C227F9E02}" type="presParOf" srcId="{02A70676-278F-4D58-9629-1F763E7FD1FE}" destId="{0565F7DD-B509-40F4-84BD-4894F5D51437}" srcOrd="0" destOrd="0" presId="urn:microsoft.com/office/officeart/2018/5/layout/IconCircleLabelList"/>
    <dgm:cxn modelId="{E46B2CD2-6B4D-1C45-BA5F-15AACFE18007}" type="presParOf" srcId="{02A70676-278F-4D58-9629-1F763E7FD1FE}" destId="{B927FBE1-5CE2-4154-A6E0-0B349E823697}" srcOrd="1" destOrd="0" presId="urn:microsoft.com/office/officeart/2018/5/layout/IconCircleLabelList"/>
    <dgm:cxn modelId="{069F48A6-4C03-DD44-9802-4FE8B49521CF}" type="presParOf" srcId="{02A70676-278F-4D58-9629-1F763E7FD1FE}" destId="{FE7FEBDA-689F-4E21-B3B9-C66F793E5637}" srcOrd="2" destOrd="0" presId="urn:microsoft.com/office/officeart/2018/5/layout/IconCircleLabelList"/>
    <dgm:cxn modelId="{B48B419B-4D62-6147-81CE-A053BD88EDEC}" type="presParOf" srcId="{02A70676-278F-4D58-9629-1F763E7FD1FE}" destId="{646F3D90-6FD5-4162-BDB9-2A745D79B23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03CB51-71D2-4927-AF7D-8096A9E47753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84C3700-5044-4958-943C-2D2C5FAEF0EB}">
      <dgm:prSet/>
      <dgm:spPr/>
      <dgm:t>
        <a:bodyPr/>
        <a:lstStyle/>
        <a:p>
          <a:r>
            <a:rPr lang="en-US" dirty="0"/>
            <a:t>M1/M2</a:t>
          </a:r>
        </a:p>
      </dgm:t>
    </dgm:pt>
    <dgm:pt modelId="{B7EC888B-9784-43BB-9DE3-C998EDB85DD4}" type="parTrans" cxnId="{DE7DCDE8-6934-4EC2-B761-424069BF2C8D}">
      <dgm:prSet/>
      <dgm:spPr/>
      <dgm:t>
        <a:bodyPr/>
        <a:lstStyle/>
        <a:p>
          <a:endParaRPr lang="en-US"/>
        </a:p>
      </dgm:t>
    </dgm:pt>
    <dgm:pt modelId="{35B62729-4880-47FD-9EB0-19E356D4BA28}" type="sibTrans" cxnId="{DE7DCDE8-6934-4EC2-B761-424069BF2C8D}">
      <dgm:prSet/>
      <dgm:spPr/>
      <dgm:t>
        <a:bodyPr/>
        <a:lstStyle/>
        <a:p>
          <a:endParaRPr lang="en-US"/>
        </a:p>
      </dgm:t>
    </dgm:pt>
    <dgm:pt modelId="{72D335FD-06CF-4A9F-90B9-7DF853715297}">
      <dgm:prSet/>
      <dgm:spPr/>
      <dgm:t>
        <a:bodyPr/>
        <a:lstStyle/>
        <a:p>
          <a:r>
            <a:rPr lang="en-US" dirty="0"/>
            <a:t>Shadow – is rad onc for you? (answer is obviously yes!)</a:t>
          </a:r>
        </a:p>
      </dgm:t>
    </dgm:pt>
    <dgm:pt modelId="{1C08C523-5DD9-43FD-8415-4E6EF65BA356}" type="parTrans" cxnId="{16D2BFD8-D8D0-4107-A507-8050BFEFEC83}">
      <dgm:prSet/>
      <dgm:spPr/>
      <dgm:t>
        <a:bodyPr/>
        <a:lstStyle/>
        <a:p>
          <a:endParaRPr lang="en-US"/>
        </a:p>
      </dgm:t>
    </dgm:pt>
    <dgm:pt modelId="{CE4F78F0-50AE-4319-8DB1-545C5A187BDC}" type="sibTrans" cxnId="{16D2BFD8-D8D0-4107-A507-8050BFEFEC83}">
      <dgm:prSet/>
      <dgm:spPr/>
      <dgm:t>
        <a:bodyPr/>
        <a:lstStyle/>
        <a:p>
          <a:endParaRPr lang="en-US"/>
        </a:p>
      </dgm:t>
    </dgm:pt>
    <dgm:pt modelId="{5DB15FEB-CE99-4E05-91D8-CC3E16777D99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Different</a:t>
          </a:r>
          <a:r>
            <a:rPr lang="en-US" dirty="0"/>
            <a:t> </a:t>
          </a:r>
          <a:r>
            <a:rPr lang="en-US" dirty="0">
              <a:latin typeface="Calibri Light" panose="020F0302020204030204"/>
            </a:rPr>
            <a:t>attendings, different</a:t>
          </a:r>
          <a:r>
            <a:rPr lang="en-US" dirty="0"/>
            <a:t> days to get a feel for everything we do!</a:t>
          </a:r>
        </a:p>
      </dgm:t>
    </dgm:pt>
    <dgm:pt modelId="{8D3BEC1A-45C0-4283-B9FF-79EC65191145}" type="parTrans" cxnId="{D1C11F55-0246-4366-9AD5-42863E0916A5}">
      <dgm:prSet/>
      <dgm:spPr/>
      <dgm:t>
        <a:bodyPr/>
        <a:lstStyle/>
        <a:p>
          <a:endParaRPr lang="en-US"/>
        </a:p>
      </dgm:t>
    </dgm:pt>
    <dgm:pt modelId="{2C7D0E77-A574-48BC-8AA4-4855FFA1AEC7}" type="sibTrans" cxnId="{D1C11F55-0246-4366-9AD5-42863E0916A5}">
      <dgm:prSet/>
      <dgm:spPr/>
      <dgm:t>
        <a:bodyPr/>
        <a:lstStyle/>
        <a:p>
          <a:endParaRPr lang="en-US"/>
        </a:p>
      </dgm:t>
    </dgm:pt>
    <dgm:pt modelId="{D7C0998F-D5D7-4FBE-B280-A5CDDC5009BB}">
      <dgm:prSet/>
      <dgm:spPr/>
      <dgm:t>
        <a:bodyPr/>
        <a:lstStyle/>
        <a:p>
          <a:r>
            <a:rPr lang="en-US" dirty="0"/>
            <a:t>Mentor</a:t>
          </a:r>
        </a:p>
      </dgm:t>
    </dgm:pt>
    <dgm:pt modelId="{7932BEB4-D0B8-4A23-B5EA-40730776293D}" type="parTrans" cxnId="{49EADCDE-3433-433E-BC26-218F23235527}">
      <dgm:prSet/>
      <dgm:spPr/>
      <dgm:t>
        <a:bodyPr/>
        <a:lstStyle/>
        <a:p>
          <a:endParaRPr lang="en-US"/>
        </a:p>
      </dgm:t>
    </dgm:pt>
    <dgm:pt modelId="{0FFECFDF-0471-40F9-878F-EF273C38C36F}" type="sibTrans" cxnId="{49EADCDE-3433-433E-BC26-218F23235527}">
      <dgm:prSet/>
      <dgm:spPr/>
      <dgm:t>
        <a:bodyPr/>
        <a:lstStyle/>
        <a:p>
          <a:endParaRPr lang="en-US"/>
        </a:p>
      </dgm:t>
    </dgm:pt>
    <dgm:pt modelId="{3FE4C9D6-DD69-4755-82DE-0A49DCD823CA}">
      <dgm:prSet/>
      <dgm:spPr/>
      <dgm:t>
        <a:bodyPr/>
        <a:lstStyle/>
        <a:p>
          <a:r>
            <a:rPr lang="en-US" dirty="0"/>
            <a:t>Consider </a:t>
          </a:r>
          <a:r>
            <a:rPr lang="en-US" dirty="0">
              <a:latin typeface="Calibri Light" panose="020F0302020204030204"/>
            </a:rPr>
            <a:t>research!</a:t>
          </a:r>
          <a:endParaRPr lang="en-US" dirty="0"/>
        </a:p>
      </dgm:t>
    </dgm:pt>
    <dgm:pt modelId="{42DFEB56-283D-420C-A015-272AA81153A0}" type="parTrans" cxnId="{E54009D8-8666-4634-AF9E-6E311F3DF276}">
      <dgm:prSet/>
      <dgm:spPr/>
      <dgm:t>
        <a:bodyPr/>
        <a:lstStyle/>
        <a:p>
          <a:endParaRPr lang="en-US"/>
        </a:p>
      </dgm:t>
    </dgm:pt>
    <dgm:pt modelId="{C0058A9A-0F68-4F94-B72D-569070A9F85B}" type="sibTrans" cxnId="{E54009D8-8666-4634-AF9E-6E311F3DF276}">
      <dgm:prSet/>
      <dgm:spPr/>
      <dgm:t>
        <a:bodyPr/>
        <a:lstStyle/>
        <a:p>
          <a:endParaRPr lang="en-US"/>
        </a:p>
      </dgm:t>
    </dgm:pt>
    <dgm:pt modelId="{216956C4-226F-45D5-8245-2F7A254D1D85}">
      <dgm:prSet/>
      <dgm:spPr/>
      <dgm:t>
        <a:bodyPr/>
        <a:lstStyle/>
        <a:p>
          <a:r>
            <a:rPr lang="en-US" dirty="0"/>
            <a:t>M3/4</a:t>
          </a:r>
        </a:p>
      </dgm:t>
    </dgm:pt>
    <dgm:pt modelId="{EC78B61D-7B29-450C-BE30-A40710983512}" type="parTrans" cxnId="{5837B53D-173F-4A17-97C6-6F596C47E84D}">
      <dgm:prSet/>
      <dgm:spPr/>
      <dgm:t>
        <a:bodyPr/>
        <a:lstStyle/>
        <a:p>
          <a:endParaRPr lang="en-US"/>
        </a:p>
      </dgm:t>
    </dgm:pt>
    <dgm:pt modelId="{BACB47F1-EE3F-442A-B38D-0AB26354BF77}" type="sibTrans" cxnId="{5837B53D-173F-4A17-97C6-6F596C47E84D}">
      <dgm:prSet/>
      <dgm:spPr/>
      <dgm:t>
        <a:bodyPr/>
        <a:lstStyle/>
        <a:p>
          <a:endParaRPr lang="en-US"/>
        </a:p>
      </dgm:t>
    </dgm:pt>
    <dgm:pt modelId="{9390846B-3D8D-4938-A041-DB2FFE7C58DB}">
      <dgm:prSet/>
      <dgm:spPr/>
      <dgm:t>
        <a:bodyPr/>
        <a:lstStyle/>
        <a:p>
          <a:r>
            <a:rPr lang="en-US" dirty="0"/>
            <a:t>Rotation in Rad Onc</a:t>
          </a:r>
        </a:p>
      </dgm:t>
    </dgm:pt>
    <dgm:pt modelId="{C51EC886-3E91-4D46-88E4-A7EE74331682}" type="parTrans" cxnId="{3941E448-752C-4BFA-84E8-C8DDFE8579B3}">
      <dgm:prSet/>
      <dgm:spPr/>
      <dgm:t>
        <a:bodyPr/>
        <a:lstStyle/>
        <a:p>
          <a:endParaRPr lang="en-US"/>
        </a:p>
      </dgm:t>
    </dgm:pt>
    <dgm:pt modelId="{8438EED9-CDE1-4D3B-B567-A9836CC20924}" type="sibTrans" cxnId="{3941E448-752C-4BFA-84E8-C8DDFE8579B3}">
      <dgm:prSet/>
      <dgm:spPr/>
      <dgm:t>
        <a:bodyPr/>
        <a:lstStyle/>
        <a:p>
          <a:endParaRPr lang="en-US"/>
        </a:p>
      </dgm:t>
    </dgm:pt>
    <dgm:pt modelId="{D872A8DF-DE85-4C5B-9BA2-B8F485432984}">
      <dgm:prSet/>
      <dgm:spPr/>
      <dgm:t>
        <a:bodyPr/>
        <a:lstStyle/>
        <a:p>
          <a:pPr rtl="0"/>
          <a:r>
            <a:rPr lang="en-US" dirty="0"/>
            <a:t>Away Rotations? </a:t>
          </a:r>
          <a:endParaRPr lang="en-US" dirty="0">
            <a:latin typeface="Calibri Light" panose="020F0302020204030204"/>
          </a:endParaRPr>
        </a:p>
      </dgm:t>
    </dgm:pt>
    <dgm:pt modelId="{5E507533-CE06-434B-A005-155CC75F67BF}" type="parTrans" cxnId="{427AA7FD-4FCE-41BD-9B01-57D031703D2A}">
      <dgm:prSet/>
      <dgm:spPr/>
      <dgm:t>
        <a:bodyPr/>
        <a:lstStyle/>
        <a:p>
          <a:endParaRPr lang="en-US"/>
        </a:p>
      </dgm:t>
    </dgm:pt>
    <dgm:pt modelId="{094562D8-3BDD-4FA2-8A39-F629AFD0CDC4}" type="sibTrans" cxnId="{427AA7FD-4FCE-41BD-9B01-57D031703D2A}">
      <dgm:prSet/>
      <dgm:spPr/>
      <dgm:t>
        <a:bodyPr/>
        <a:lstStyle/>
        <a:p>
          <a:endParaRPr lang="en-US"/>
        </a:p>
      </dgm:t>
    </dgm:pt>
    <dgm:pt modelId="{AB623285-8A3C-4DDF-9DFE-6EE24CE20EF9}">
      <dgm:prSet/>
      <dgm:spPr/>
      <dgm:t>
        <a:bodyPr/>
        <a:lstStyle/>
        <a:p>
          <a:r>
            <a:rPr lang="en-US" dirty="0">
              <a:latin typeface="Calibri Light" panose="020F0302020204030204"/>
            </a:rPr>
            <a:t>Research</a:t>
          </a:r>
          <a:endParaRPr lang="en-US" dirty="0"/>
        </a:p>
      </dgm:t>
    </dgm:pt>
    <dgm:pt modelId="{740D1746-AC85-4D77-8AFC-5C224066CEDA}" type="parTrans" cxnId="{BB18C8B8-7898-4572-8E46-82734282B851}">
      <dgm:prSet/>
      <dgm:spPr/>
      <dgm:t>
        <a:bodyPr/>
        <a:lstStyle/>
        <a:p>
          <a:endParaRPr lang="en-US"/>
        </a:p>
      </dgm:t>
    </dgm:pt>
    <dgm:pt modelId="{F46D2820-8E73-4DFB-B182-70F5D044243A}" type="sibTrans" cxnId="{BB18C8B8-7898-4572-8E46-82734282B851}">
      <dgm:prSet/>
      <dgm:spPr/>
      <dgm:t>
        <a:bodyPr/>
        <a:lstStyle/>
        <a:p>
          <a:endParaRPr lang="en-US"/>
        </a:p>
      </dgm:t>
    </dgm:pt>
    <dgm:pt modelId="{16C11CC6-2EDD-46D7-A67C-39845A6A1AAD}">
      <dgm:prSet/>
      <dgm:spPr/>
      <dgm:t>
        <a:bodyPr/>
        <a:lstStyle/>
        <a:p>
          <a:r>
            <a:rPr lang="en-US" dirty="0"/>
            <a:t>Prelim/TY year</a:t>
          </a:r>
          <a:r>
            <a:rPr lang="en-US" dirty="0">
              <a:latin typeface="Calibri Light" panose="020F0302020204030204"/>
            </a:rPr>
            <a:t> </a:t>
          </a:r>
          <a:endParaRPr lang="en-US" dirty="0"/>
        </a:p>
      </dgm:t>
    </dgm:pt>
    <dgm:pt modelId="{C55C12FF-8DAD-40B9-A707-D8A3E2C4DE51}" type="parTrans" cxnId="{233A668A-DDCC-4424-8A8A-DC01F37FBEF7}">
      <dgm:prSet/>
      <dgm:spPr/>
      <dgm:t>
        <a:bodyPr/>
        <a:lstStyle/>
        <a:p>
          <a:endParaRPr lang="en-US"/>
        </a:p>
      </dgm:t>
    </dgm:pt>
    <dgm:pt modelId="{7D236ACE-BABB-4E80-8FC0-6CE6606D0907}" type="sibTrans" cxnId="{233A668A-DDCC-4424-8A8A-DC01F37FBEF7}">
      <dgm:prSet/>
      <dgm:spPr/>
      <dgm:t>
        <a:bodyPr/>
        <a:lstStyle/>
        <a:p>
          <a:endParaRPr lang="en-US"/>
        </a:p>
      </dgm:t>
    </dgm:pt>
    <dgm:pt modelId="{1FBC2460-5AA1-40D6-A30F-627693E10B77}">
      <dgm:prSet/>
      <dgm:spPr/>
      <dgm:t>
        <a:bodyPr/>
        <a:lstStyle/>
        <a:p>
          <a:pPr rtl="0"/>
          <a:r>
            <a:rPr lang="en-US" dirty="0"/>
            <a:t>Residency </a:t>
          </a:r>
          <a:endParaRPr lang="en-US" dirty="0">
            <a:latin typeface="Calibri Light" panose="020F0302020204030204"/>
          </a:endParaRPr>
        </a:p>
      </dgm:t>
    </dgm:pt>
    <dgm:pt modelId="{B4D5B066-7720-4377-83AD-A4FBADB98E77}" type="parTrans" cxnId="{47F67E97-698D-4913-A995-828266F9F24D}">
      <dgm:prSet/>
      <dgm:spPr/>
      <dgm:t>
        <a:bodyPr/>
        <a:lstStyle/>
        <a:p>
          <a:endParaRPr lang="en-US"/>
        </a:p>
      </dgm:t>
    </dgm:pt>
    <dgm:pt modelId="{CCEE7B85-0B82-46D3-97CC-7D072AD65668}" type="sibTrans" cxnId="{47F67E97-698D-4913-A995-828266F9F24D}">
      <dgm:prSet/>
      <dgm:spPr/>
      <dgm:t>
        <a:bodyPr/>
        <a:lstStyle/>
        <a:p>
          <a:endParaRPr lang="en-US"/>
        </a:p>
      </dgm:t>
    </dgm:pt>
    <dgm:pt modelId="{3C946C00-466A-4926-9554-EAA39A935A6F}">
      <dgm:prSet phldr="0"/>
      <dgm:spPr/>
      <dgm:t>
        <a:bodyPr/>
        <a:lstStyle/>
        <a:p>
          <a:r>
            <a:rPr lang="en-US" dirty="0"/>
            <a:t>Not necessary but give more experience</a:t>
          </a:r>
        </a:p>
      </dgm:t>
    </dgm:pt>
    <dgm:pt modelId="{41D7A661-CB89-4986-91E6-F4C7B13065C7}" type="parTrans" cxnId="{607C8480-7A52-4B00-9B47-750C5F1ED8A6}">
      <dgm:prSet/>
      <dgm:spPr/>
    </dgm:pt>
    <dgm:pt modelId="{20C71979-6BB5-468F-BC9B-EF3EA6B57E7C}" type="sibTrans" cxnId="{607C8480-7A52-4B00-9B47-750C5F1ED8A6}">
      <dgm:prSet/>
      <dgm:spPr/>
    </dgm:pt>
    <dgm:pt modelId="{45ED74CD-40C2-483E-8B4E-75E7D1F7F708}">
      <dgm:prSet phldr="0"/>
      <dgm:spPr/>
      <dgm:t>
        <a:bodyPr/>
        <a:lstStyle/>
        <a:p>
          <a:r>
            <a:rPr lang="en-US" dirty="0"/>
            <a:t>(TY &gt;&gt;&gt; Prelim)</a:t>
          </a:r>
        </a:p>
      </dgm:t>
    </dgm:pt>
    <dgm:pt modelId="{E90710E9-5655-4AEE-B9D6-63FD5BAFE82B}" type="parTrans" cxnId="{3F8A80A6-345B-48C4-A130-506368236E0A}">
      <dgm:prSet/>
      <dgm:spPr/>
    </dgm:pt>
    <dgm:pt modelId="{629B4C52-04C2-406E-8B31-2D71C617D4E0}" type="sibTrans" cxnId="{3F8A80A6-345B-48C4-A130-506368236E0A}">
      <dgm:prSet/>
      <dgm:spPr/>
    </dgm:pt>
    <dgm:pt modelId="{EB96A8BB-F151-4D16-A6CD-B2C13B95B0A3}">
      <dgm:prSet phldr="0"/>
      <dgm:spPr/>
      <dgm:t>
        <a:bodyPr/>
        <a:lstStyle/>
        <a:p>
          <a:r>
            <a:rPr lang="en-US" dirty="0"/>
            <a:t>1 year</a:t>
          </a:r>
          <a:r>
            <a:rPr lang="en-US" dirty="0">
              <a:latin typeface="Calibri Light" panose="020F0302020204030204"/>
            </a:rPr>
            <a:t> </a:t>
          </a:r>
          <a:endParaRPr lang="en-US" dirty="0"/>
        </a:p>
      </dgm:t>
    </dgm:pt>
    <dgm:pt modelId="{2046BF86-A1F7-43E9-855F-C8FEB53FE520}" type="parTrans" cxnId="{6F0F2843-B151-4F48-85EB-863EA2CBE0BC}">
      <dgm:prSet/>
      <dgm:spPr/>
    </dgm:pt>
    <dgm:pt modelId="{EAB53E29-C890-499B-90A6-B03F4F3E6481}" type="sibTrans" cxnId="{6F0F2843-B151-4F48-85EB-863EA2CBE0BC}">
      <dgm:prSet/>
      <dgm:spPr/>
    </dgm:pt>
    <dgm:pt modelId="{BA396BDF-A820-42CA-B71E-53E8637F6157}">
      <dgm:prSet phldr="0"/>
      <dgm:spPr/>
      <dgm:t>
        <a:bodyPr/>
        <a:lstStyle/>
        <a:p>
          <a:r>
            <a:rPr lang="en-US" dirty="0"/>
            <a:t>4 years</a:t>
          </a:r>
        </a:p>
      </dgm:t>
    </dgm:pt>
    <dgm:pt modelId="{F85E227F-DF4E-4ADA-8431-399D9D0034C1}" type="parTrans" cxnId="{A33D0C9C-60B0-4F33-ABF9-F47B553C075D}">
      <dgm:prSet/>
      <dgm:spPr/>
    </dgm:pt>
    <dgm:pt modelId="{171DA1AE-5536-4DBA-BA81-DD5FCB7FBD2D}" type="sibTrans" cxnId="{A33D0C9C-60B0-4F33-ABF9-F47B553C075D}">
      <dgm:prSet/>
      <dgm:spPr/>
    </dgm:pt>
    <dgm:pt modelId="{1C401089-2E18-4ED3-8599-1B9812A79F4D}" type="pres">
      <dgm:prSet presAssocID="{5803CB51-71D2-4927-AF7D-8096A9E4775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E4A0B6-4E1C-4B45-9C2F-5A7D341D99CD}" type="pres">
      <dgm:prSet presAssocID="{784C3700-5044-4958-943C-2D2C5FAEF0EB}" presName="parAndCh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CB63E-1CC7-4C74-BD1B-6A5324D6E5A7}" type="pres">
      <dgm:prSet presAssocID="{35B62729-4880-47FD-9EB0-19E356D4BA28}" presName="parAndChSpace" presStyleCnt="0"/>
      <dgm:spPr/>
    </dgm:pt>
    <dgm:pt modelId="{CE38C9EC-73C1-41D0-ADBF-769D54BFB52F}" type="pres">
      <dgm:prSet presAssocID="{216956C4-226F-45D5-8245-2F7A254D1D85}" presName="parAndCh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10049-E98B-4C40-924A-B28B9A645CD8}" type="pres">
      <dgm:prSet presAssocID="{BACB47F1-EE3F-442A-B38D-0AB26354BF77}" presName="parAndChSpace" presStyleCnt="0"/>
      <dgm:spPr/>
    </dgm:pt>
    <dgm:pt modelId="{500CF060-7B25-45F2-B757-4D14ADE77FCE}" type="pres">
      <dgm:prSet presAssocID="{16C11CC6-2EDD-46D7-A67C-39845A6A1AAD}" presName="parAndCh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877A30-A31C-4547-B2AA-89F08B26FB27}" type="pres">
      <dgm:prSet presAssocID="{7D236ACE-BABB-4E80-8FC0-6CE6606D0907}" presName="parAndChSpace" presStyleCnt="0"/>
      <dgm:spPr/>
    </dgm:pt>
    <dgm:pt modelId="{9171192C-70FB-43AA-A4ED-358C4E07C5C8}" type="pres">
      <dgm:prSet presAssocID="{1FBC2460-5AA1-40D6-A30F-627693E10B77}" presName="parAndCh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37B53D-173F-4A17-97C6-6F596C47E84D}" srcId="{5803CB51-71D2-4927-AF7D-8096A9E47753}" destId="{216956C4-226F-45D5-8245-2F7A254D1D85}" srcOrd="1" destOrd="0" parTransId="{EC78B61D-7B29-450C-BE30-A40710983512}" sibTransId="{BACB47F1-EE3F-442A-B38D-0AB26354BF77}"/>
    <dgm:cxn modelId="{49EADCDE-3433-433E-BC26-218F23235527}" srcId="{784C3700-5044-4958-943C-2D2C5FAEF0EB}" destId="{D7C0998F-D5D7-4FBE-B280-A5CDDC5009BB}" srcOrd="1" destOrd="0" parTransId="{7932BEB4-D0B8-4A23-B5EA-40730776293D}" sibTransId="{0FFECFDF-0471-40F9-878F-EF273C38C36F}"/>
    <dgm:cxn modelId="{A8E27A8C-377E-0848-A1F4-3567B77E09A6}" type="presOf" srcId="{72D335FD-06CF-4A9F-90B9-7DF853715297}" destId="{29E4A0B6-4E1C-4B45-9C2F-5A7D341D99CD}" srcOrd="0" destOrd="1" presId="urn:microsoft.com/office/officeart/2005/8/layout/hChevron3"/>
    <dgm:cxn modelId="{DE7DCDE8-6934-4EC2-B761-424069BF2C8D}" srcId="{5803CB51-71D2-4927-AF7D-8096A9E47753}" destId="{784C3700-5044-4958-943C-2D2C5FAEF0EB}" srcOrd="0" destOrd="0" parTransId="{B7EC888B-9784-43BB-9DE3-C998EDB85DD4}" sibTransId="{35B62729-4880-47FD-9EB0-19E356D4BA28}"/>
    <dgm:cxn modelId="{233A668A-DDCC-4424-8A8A-DC01F37FBEF7}" srcId="{5803CB51-71D2-4927-AF7D-8096A9E47753}" destId="{16C11CC6-2EDD-46D7-A67C-39845A6A1AAD}" srcOrd="2" destOrd="0" parTransId="{C55C12FF-8DAD-40B9-A707-D8A3E2C4DE51}" sibTransId="{7D236ACE-BABB-4E80-8FC0-6CE6606D0907}"/>
    <dgm:cxn modelId="{427AA7FD-4FCE-41BD-9B01-57D031703D2A}" srcId="{216956C4-226F-45D5-8245-2F7A254D1D85}" destId="{D872A8DF-DE85-4C5B-9BA2-B8F485432984}" srcOrd="1" destOrd="0" parTransId="{5E507533-CE06-434B-A005-155CC75F67BF}" sibTransId="{094562D8-3BDD-4FA2-8A39-F629AFD0CDC4}"/>
    <dgm:cxn modelId="{66289C4B-4905-0947-86F6-835C6BC3CE2B}" type="presOf" srcId="{9390846B-3D8D-4938-A041-DB2FFE7C58DB}" destId="{CE38C9EC-73C1-41D0-ADBF-769D54BFB52F}" srcOrd="0" destOrd="1" presId="urn:microsoft.com/office/officeart/2005/8/layout/hChevron3"/>
    <dgm:cxn modelId="{71CBA54A-0D27-D446-AEFB-FF2A681090EC}" type="presOf" srcId="{EB96A8BB-F151-4D16-A6CD-B2C13B95B0A3}" destId="{500CF060-7B25-45F2-B757-4D14ADE77FCE}" srcOrd="0" destOrd="1" presId="urn:microsoft.com/office/officeart/2005/8/layout/hChevron3"/>
    <dgm:cxn modelId="{A700F009-BA43-E84F-A6F5-2080FD797159}" type="presOf" srcId="{5DB15FEB-CE99-4E05-91D8-CC3E16777D99}" destId="{29E4A0B6-4E1C-4B45-9C2F-5A7D341D99CD}" srcOrd="0" destOrd="2" presId="urn:microsoft.com/office/officeart/2005/8/layout/hChevron3"/>
    <dgm:cxn modelId="{A9D77492-3E85-A647-A060-F5119CCAE514}" type="presOf" srcId="{AB623285-8A3C-4DDF-9DFE-6EE24CE20EF9}" destId="{CE38C9EC-73C1-41D0-ADBF-769D54BFB52F}" srcOrd="0" destOrd="4" presId="urn:microsoft.com/office/officeart/2005/8/layout/hChevron3"/>
    <dgm:cxn modelId="{3F8A80A6-345B-48C4-A130-506368236E0A}" srcId="{16C11CC6-2EDD-46D7-A67C-39845A6A1AAD}" destId="{45ED74CD-40C2-483E-8B4E-75E7D1F7F708}" srcOrd="1" destOrd="0" parTransId="{E90710E9-5655-4AEE-B9D6-63FD5BAFE82B}" sibTransId="{629B4C52-04C2-406E-8B31-2D71C617D4E0}"/>
    <dgm:cxn modelId="{6F0F2843-B151-4F48-85EB-863EA2CBE0BC}" srcId="{16C11CC6-2EDD-46D7-A67C-39845A6A1AAD}" destId="{EB96A8BB-F151-4D16-A6CD-B2C13B95B0A3}" srcOrd="0" destOrd="0" parTransId="{2046BF86-A1F7-43E9-855F-C8FEB53FE520}" sibTransId="{EAB53E29-C890-499B-90A6-B03F4F3E6481}"/>
    <dgm:cxn modelId="{268F437A-0464-0444-9F44-8F81F092DDBE}" type="presOf" srcId="{1FBC2460-5AA1-40D6-A30F-627693E10B77}" destId="{9171192C-70FB-43AA-A4ED-358C4E07C5C8}" srcOrd="0" destOrd="0" presId="urn:microsoft.com/office/officeart/2005/8/layout/hChevron3"/>
    <dgm:cxn modelId="{D6D303BE-1CF7-0445-AA56-8063D460A586}" type="presOf" srcId="{3FE4C9D6-DD69-4755-82DE-0A49DCD823CA}" destId="{29E4A0B6-4E1C-4B45-9C2F-5A7D341D99CD}" srcOrd="0" destOrd="4" presId="urn:microsoft.com/office/officeart/2005/8/layout/hChevron3"/>
    <dgm:cxn modelId="{16D2BFD8-D8D0-4107-A507-8050BFEFEC83}" srcId="{784C3700-5044-4958-943C-2D2C5FAEF0EB}" destId="{72D335FD-06CF-4A9F-90B9-7DF853715297}" srcOrd="0" destOrd="0" parTransId="{1C08C523-5DD9-43FD-8415-4E6EF65BA356}" sibTransId="{CE4F78F0-50AE-4319-8DB1-545C5A187BDC}"/>
    <dgm:cxn modelId="{D1C11F55-0246-4366-9AD5-42863E0916A5}" srcId="{72D335FD-06CF-4A9F-90B9-7DF853715297}" destId="{5DB15FEB-CE99-4E05-91D8-CC3E16777D99}" srcOrd="0" destOrd="0" parTransId="{8D3BEC1A-45C0-4283-B9FF-79EC65191145}" sibTransId="{2C7D0E77-A574-48BC-8AA4-4855FFA1AEC7}"/>
    <dgm:cxn modelId="{9EDC2B40-DF4E-224E-8608-802B99F4CCA0}" type="presOf" srcId="{784C3700-5044-4958-943C-2D2C5FAEF0EB}" destId="{29E4A0B6-4E1C-4B45-9C2F-5A7D341D99CD}" srcOrd="0" destOrd="0" presId="urn:microsoft.com/office/officeart/2005/8/layout/hChevron3"/>
    <dgm:cxn modelId="{9AFA37FE-121D-3C4F-8B43-8E74237A6FA7}" type="presOf" srcId="{D872A8DF-DE85-4C5B-9BA2-B8F485432984}" destId="{CE38C9EC-73C1-41D0-ADBF-769D54BFB52F}" srcOrd="0" destOrd="2" presId="urn:microsoft.com/office/officeart/2005/8/layout/hChevron3"/>
    <dgm:cxn modelId="{2007A6B8-2667-F14B-B73B-D5F31B8FE001}" type="presOf" srcId="{45ED74CD-40C2-483E-8B4E-75E7D1F7F708}" destId="{500CF060-7B25-45F2-B757-4D14ADE77FCE}" srcOrd="0" destOrd="2" presId="urn:microsoft.com/office/officeart/2005/8/layout/hChevron3"/>
    <dgm:cxn modelId="{3941E448-752C-4BFA-84E8-C8DDFE8579B3}" srcId="{216956C4-226F-45D5-8245-2F7A254D1D85}" destId="{9390846B-3D8D-4938-A041-DB2FFE7C58DB}" srcOrd="0" destOrd="0" parTransId="{C51EC886-3E91-4D46-88E4-A7EE74331682}" sibTransId="{8438EED9-CDE1-4D3B-B567-A9836CC20924}"/>
    <dgm:cxn modelId="{9A375AA0-6A69-084E-8E8F-45B70140C0AB}" type="presOf" srcId="{3C946C00-466A-4926-9554-EAA39A935A6F}" destId="{CE38C9EC-73C1-41D0-ADBF-769D54BFB52F}" srcOrd="0" destOrd="3" presId="urn:microsoft.com/office/officeart/2005/8/layout/hChevron3"/>
    <dgm:cxn modelId="{A33D0C9C-60B0-4F33-ABF9-F47B553C075D}" srcId="{1FBC2460-5AA1-40D6-A30F-627693E10B77}" destId="{BA396BDF-A820-42CA-B71E-53E8637F6157}" srcOrd="0" destOrd="0" parTransId="{F85E227F-DF4E-4ADA-8431-399D9D0034C1}" sibTransId="{171DA1AE-5536-4DBA-BA81-DD5FCB7FBD2D}"/>
    <dgm:cxn modelId="{293F7775-55FB-E34C-B987-EE4EAA733079}" type="presOf" srcId="{216956C4-226F-45D5-8245-2F7A254D1D85}" destId="{CE38C9EC-73C1-41D0-ADBF-769D54BFB52F}" srcOrd="0" destOrd="0" presId="urn:microsoft.com/office/officeart/2005/8/layout/hChevron3"/>
    <dgm:cxn modelId="{9D02C5A3-C8E4-5E42-9602-892AF4947490}" type="presOf" srcId="{5803CB51-71D2-4927-AF7D-8096A9E47753}" destId="{1C401089-2E18-4ED3-8599-1B9812A79F4D}" srcOrd="0" destOrd="0" presId="urn:microsoft.com/office/officeart/2005/8/layout/hChevron3"/>
    <dgm:cxn modelId="{47F67E97-698D-4913-A995-828266F9F24D}" srcId="{5803CB51-71D2-4927-AF7D-8096A9E47753}" destId="{1FBC2460-5AA1-40D6-A30F-627693E10B77}" srcOrd="3" destOrd="0" parTransId="{B4D5B066-7720-4377-83AD-A4FBADB98E77}" sibTransId="{CCEE7B85-0B82-46D3-97CC-7D072AD65668}"/>
    <dgm:cxn modelId="{E54009D8-8666-4634-AF9E-6E311F3DF276}" srcId="{784C3700-5044-4958-943C-2D2C5FAEF0EB}" destId="{3FE4C9D6-DD69-4755-82DE-0A49DCD823CA}" srcOrd="2" destOrd="0" parTransId="{42DFEB56-283D-420C-A015-272AA81153A0}" sibTransId="{C0058A9A-0F68-4F94-B72D-569070A9F85B}"/>
    <dgm:cxn modelId="{E3DD5537-A43A-1941-800B-6E5D7F627DB5}" type="presOf" srcId="{D7C0998F-D5D7-4FBE-B280-A5CDDC5009BB}" destId="{29E4A0B6-4E1C-4B45-9C2F-5A7D341D99CD}" srcOrd="0" destOrd="3" presId="urn:microsoft.com/office/officeart/2005/8/layout/hChevron3"/>
    <dgm:cxn modelId="{CFF97C91-3F64-5D4D-8413-D9E25AA284E6}" type="presOf" srcId="{BA396BDF-A820-42CA-B71E-53E8637F6157}" destId="{9171192C-70FB-43AA-A4ED-358C4E07C5C8}" srcOrd="0" destOrd="1" presId="urn:microsoft.com/office/officeart/2005/8/layout/hChevron3"/>
    <dgm:cxn modelId="{BB18C8B8-7898-4572-8E46-82734282B851}" srcId="{216956C4-226F-45D5-8245-2F7A254D1D85}" destId="{AB623285-8A3C-4DDF-9DFE-6EE24CE20EF9}" srcOrd="2" destOrd="0" parTransId="{740D1746-AC85-4D77-8AFC-5C224066CEDA}" sibTransId="{F46D2820-8E73-4DFB-B182-70F5D044243A}"/>
    <dgm:cxn modelId="{607C8480-7A52-4B00-9B47-750C5F1ED8A6}" srcId="{D872A8DF-DE85-4C5B-9BA2-B8F485432984}" destId="{3C946C00-466A-4926-9554-EAA39A935A6F}" srcOrd="0" destOrd="0" parTransId="{41D7A661-CB89-4986-91E6-F4C7B13065C7}" sibTransId="{20C71979-6BB5-468F-BC9B-EF3EA6B57E7C}"/>
    <dgm:cxn modelId="{1384B581-7BAF-684D-AEEB-1C9633365A8A}" type="presOf" srcId="{16C11CC6-2EDD-46D7-A67C-39845A6A1AAD}" destId="{500CF060-7B25-45F2-B757-4D14ADE77FCE}" srcOrd="0" destOrd="0" presId="urn:microsoft.com/office/officeart/2005/8/layout/hChevron3"/>
    <dgm:cxn modelId="{BA18B541-64CE-FB45-A789-1AE76ECD3A2A}" type="presParOf" srcId="{1C401089-2E18-4ED3-8599-1B9812A79F4D}" destId="{29E4A0B6-4E1C-4B45-9C2F-5A7D341D99CD}" srcOrd="0" destOrd="0" presId="urn:microsoft.com/office/officeart/2005/8/layout/hChevron3"/>
    <dgm:cxn modelId="{D07BD0C1-3B31-A246-A219-D9DB9CEB2E41}" type="presParOf" srcId="{1C401089-2E18-4ED3-8599-1B9812A79F4D}" destId="{28ACB63E-1CC7-4C74-BD1B-6A5324D6E5A7}" srcOrd="1" destOrd="0" presId="urn:microsoft.com/office/officeart/2005/8/layout/hChevron3"/>
    <dgm:cxn modelId="{5340BE3C-77ED-6F45-A8B2-CE2740BF9595}" type="presParOf" srcId="{1C401089-2E18-4ED3-8599-1B9812A79F4D}" destId="{CE38C9EC-73C1-41D0-ADBF-769D54BFB52F}" srcOrd="2" destOrd="0" presId="urn:microsoft.com/office/officeart/2005/8/layout/hChevron3"/>
    <dgm:cxn modelId="{5D696A04-B28C-484D-B9C0-0967AE5E876F}" type="presParOf" srcId="{1C401089-2E18-4ED3-8599-1B9812A79F4D}" destId="{87510049-E98B-4C40-924A-B28B9A645CD8}" srcOrd="3" destOrd="0" presId="urn:microsoft.com/office/officeart/2005/8/layout/hChevron3"/>
    <dgm:cxn modelId="{BAAC94EE-9A56-8341-AD11-E52DC7287384}" type="presParOf" srcId="{1C401089-2E18-4ED3-8599-1B9812A79F4D}" destId="{500CF060-7B25-45F2-B757-4D14ADE77FCE}" srcOrd="4" destOrd="0" presId="urn:microsoft.com/office/officeart/2005/8/layout/hChevron3"/>
    <dgm:cxn modelId="{B2A9037A-9BFE-4448-B2F4-74406C29DE63}" type="presParOf" srcId="{1C401089-2E18-4ED3-8599-1B9812A79F4D}" destId="{29877A30-A31C-4547-B2AA-89F08B26FB27}" srcOrd="5" destOrd="0" presId="urn:microsoft.com/office/officeart/2005/8/layout/hChevron3"/>
    <dgm:cxn modelId="{4291CA8B-D725-0F4D-AD1F-A85FA4836801}" type="presParOf" srcId="{1C401089-2E18-4ED3-8599-1B9812A79F4D}" destId="{9171192C-70FB-43AA-A4ED-358C4E07C5C8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832D76-9262-4B75-B6A0-9895F5E603A4}" type="doc">
      <dgm:prSet loTypeId="urn:microsoft.com/office/officeart/2005/8/layout/cycle6" loCatId="cycle" qsTypeId="urn:microsoft.com/office/officeart/2005/8/quickstyle/simple3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55C00BF1-4A4B-4182-8627-D0F85480523E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+mj-lt"/>
            </a:rPr>
            <a:t>Sarcoma</a:t>
          </a:r>
        </a:p>
      </dgm:t>
    </dgm:pt>
    <dgm:pt modelId="{19F00642-2BD2-4868-87DC-259C2F6AFC6C}" type="parTrans" cxnId="{AC4DB54E-025F-48B5-93D2-C5E1FE3DE3DD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8B0EC3AD-11D1-4EF9-B2B5-0F99A238AB3F}" type="sibTrans" cxnId="{AC4DB54E-025F-48B5-93D2-C5E1FE3DE3DD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08A2A50D-DD92-47FE-A8C6-D547E735E09D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+mj-lt"/>
            </a:rPr>
            <a:t>Breast</a:t>
          </a:r>
        </a:p>
      </dgm:t>
    </dgm:pt>
    <dgm:pt modelId="{6D2CE4B8-6C6C-424B-9F20-55176D667230}" type="parTrans" cxnId="{334CDFA2-0502-4847-9EF7-D06DF807DFE2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BE54AA6D-0EF9-486B-837C-6826EC67B7C9}" type="sibTrans" cxnId="{334CDFA2-0502-4847-9EF7-D06DF807DFE2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1636B9D4-5691-462C-A6A7-C54AC1E9FFCC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+mj-lt"/>
            </a:rPr>
            <a:t>Endocrine</a:t>
          </a:r>
        </a:p>
      </dgm:t>
    </dgm:pt>
    <dgm:pt modelId="{1FA072EE-766D-4EB6-87AD-8CEF62C0F2D6}" type="parTrans" cxnId="{D2EFF358-7268-4CA0-AE4D-794C7362D5BD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1A1C2D1C-9A2B-49B7-A37E-6BCE67A1AFDB}" type="sibTrans" cxnId="{D2EFF358-7268-4CA0-AE4D-794C7362D5BD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15179E7D-82C7-4E45-9C8C-F3061D83F3FB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+mj-lt"/>
            </a:rPr>
            <a:t>HPB &amp;</a:t>
          </a:r>
        </a:p>
        <a:p>
          <a:r>
            <a:rPr lang="en-US" sz="1600" b="1" dirty="0">
              <a:solidFill>
                <a:schemeClr val="tx2"/>
              </a:solidFill>
              <a:latin typeface="+mj-lt"/>
            </a:rPr>
            <a:t>Upper GI</a:t>
          </a:r>
        </a:p>
      </dgm:t>
    </dgm:pt>
    <dgm:pt modelId="{BA950F56-7E66-4B4F-BD6C-31B4A25045CC}" type="parTrans" cxnId="{E1314BD0-3249-4119-94FE-584DB81DB94E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3BAA7198-F2C1-417C-BF1B-E518AD2F4418}" type="sibTrans" cxnId="{E1314BD0-3249-4119-94FE-584DB81DB94E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4791099B-34BB-4571-90FD-85E28B28218A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+mj-lt"/>
            </a:rPr>
            <a:t>Melanoma</a:t>
          </a:r>
        </a:p>
      </dgm:t>
    </dgm:pt>
    <dgm:pt modelId="{E9F2ECEF-0F04-4905-89C8-E3A5141C3896}" type="parTrans" cxnId="{FCAEB071-2E9F-4994-B064-5567BBF4F47A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D712391C-6B21-4C96-ACA6-EA3FAE83CE73}" type="sibTrans" cxnId="{FCAEB071-2E9F-4994-B064-5567BBF4F47A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D404710E-9A6A-47B8-BB23-8D983BE76FC4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+mj-lt"/>
            </a:rPr>
            <a:t>Peritoneal Surface</a:t>
          </a:r>
        </a:p>
      </dgm:t>
    </dgm:pt>
    <dgm:pt modelId="{AEFE0BBB-548D-4554-95EB-592841505C88}" type="parTrans" cxnId="{A65CB3EF-6381-41AA-ABA5-6C69A71C72BB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BFD7E135-A5DB-498E-AAAD-741D56B7D4CE}" type="sibTrans" cxnId="{A65CB3EF-6381-41AA-ABA5-6C69A71C72BB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4648CCE5-03C5-4F47-B771-F362A872F5AB}">
      <dgm:prSet phldrT="[Text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+mj-lt"/>
            </a:rPr>
            <a:t>Colorectal</a:t>
          </a:r>
        </a:p>
      </dgm:t>
    </dgm:pt>
    <dgm:pt modelId="{D4DCA404-0B6F-457F-93B0-613D11450564}" type="parTrans" cxnId="{1627C716-4666-4B01-BD5F-5F71A319FFB7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A07FAAE1-BAF2-420C-BED0-002DAD4D529D}" type="sibTrans" cxnId="{1627C716-4666-4B01-BD5F-5F71A319FFB7}">
      <dgm:prSet/>
      <dgm:spPr/>
      <dgm:t>
        <a:bodyPr/>
        <a:lstStyle/>
        <a:p>
          <a:endParaRPr lang="en-US" sz="1600">
            <a:solidFill>
              <a:schemeClr val="tx2"/>
            </a:solidFill>
            <a:latin typeface="+mj-lt"/>
          </a:endParaRPr>
        </a:p>
      </dgm:t>
    </dgm:pt>
    <dgm:pt modelId="{703746F0-47C9-405D-B03D-86221A03032C}" type="pres">
      <dgm:prSet presAssocID="{DE832D76-9262-4B75-B6A0-9895F5E603A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86EC3D-4312-4F78-BFF2-D6741EFF7C8D}" type="pres">
      <dgm:prSet presAssocID="{55C00BF1-4A4B-4182-8627-D0F85480523E}" presName="node" presStyleLbl="node1" presStyleIdx="0" presStyleCnt="7" custScaleX="12493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FFA6D351-9708-4612-8354-7CAAFACA46D4}" type="pres">
      <dgm:prSet presAssocID="{55C00BF1-4A4B-4182-8627-D0F85480523E}" presName="spNode" presStyleCnt="0"/>
      <dgm:spPr/>
    </dgm:pt>
    <dgm:pt modelId="{DE4DB9E5-3E4D-4018-92CC-A1FBA6D07A19}" type="pres">
      <dgm:prSet presAssocID="{8B0EC3AD-11D1-4EF9-B2B5-0F99A238AB3F}" presName="sibTrans" presStyleLbl="sibTrans1D1" presStyleIdx="0" presStyleCnt="7"/>
      <dgm:spPr/>
      <dgm:t>
        <a:bodyPr/>
        <a:lstStyle/>
        <a:p>
          <a:endParaRPr lang="en-US"/>
        </a:p>
      </dgm:t>
    </dgm:pt>
    <dgm:pt modelId="{894D939E-5E9B-46FC-BC04-7823C0964D00}" type="pres">
      <dgm:prSet presAssocID="{08A2A50D-DD92-47FE-A8C6-D547E735E09D}" presName="node" presStyleLbl="node1" presStyleIdx="1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5EE1F6FB-9876-42C5-936A-A79D070F7BBD}" type="pres">
      <dgm:prSet presAssocID="{08A2A50D-DD92-47FE-A8C6-D547E735E09D}" presName="spNode" presStyleCnt="0"/>
      <dgm:spPr/>
    </dgm:pt>
    <dgm:pt modelId="{0D06E745-4364-49C4-91F3-C091658E749F}" type="pres">
      <dgm:prSet presAssocID="{BE54AA6D-0EF9-486B-837C-6826EC67B7C9}" presName="sibTrans" presStyleLbl="sibTrans1D1" presStyleIdx="1" presStyleCnt="7"/>
      <dgm:spPr/>
      <dgm:t>
        <a:bodyPr/>
        <a:lstStyle/>
        <a:p>
          <a:endParaRPr lang="en-US"/>
        </a:p>
      </dgm:t>
    </dgm:pt>
    <dgm:pt modelId="{F727147D-3391-4A11-BBA0-493B331D298E}" type="pres">
      <dgm:prSet presAssocID="{4648CCE5-03C5-4F47-B771-F362A872F5AB}" presName="node" presStyleLbl="node1" presStyleIdx="2" presStyleCnt="7" custScaleX="156560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6263EEC-F564-41A0-B200-C58235FE62FC}" type="pres">
      <dgm:prSet presAssocID="{4648CCE5-03C5-4F47-B771-F362A872F5AB}" presName="spNode" presStyleCnt="0"/>
      <dgm:spPr/>
    </dgm:pt>
    <dgm:pt modelId="{C07AC664-308B-46F9-BA66-C457016DD358}" type="pres">
      <dgm:prSet presAssocID="{A07FAAE1-BAF2-420C-BED0-002DAD4D529D}" presName="sibTrans" presStyleLbl="sibTrans1D1" presStyleIdx="2" presStyleCnt="7"/>
      <dgm:spPr/>
      <dgm:t>
        <a:bodyPr/>
        <a:lstStyle/>
        <a:p>
          <a:endParaRPr lang="en-US"/>
        </a:p>
      </dgm:t>
    </dgm:pt>
    <dgm:pt modelId="{0C416BDA-A6D2-457B-9940-1308DD026266}" type="pres">
      <dgm:prSet presAssocID="{1636B9D4-5691-462C-A6A7-C54AC1E9FFCC}" presName="node" presStyleLbl="node1" presStyleIdx="3" presStyleCnt="7" custScaleX="12850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ACC8073A-0D29-4012-81B5-0D825406CF5F}" type="pres">
      <dgm:prSet presAssocID="{1636B9D4-5691-462C-A6A7-C54AC1E9FFCC}" presName="spNode" presStyleCnt="0"/>
      <dgm:spPr/>
    </dgm:pt>
    <dgm:pt modelId="{A6A27146-C12B-40C4-9D4F-997B8AED760C}" type="pres">
      <dgm:prSet presAssocID="{1A1C2D1C-9A2B-49B7-A37E-6BCE67A1AFDB}" presName="sibTrans" presStyleLbl="sibTrans1D1" presStyleIdx="3" presStyleCnt="7"/>
      <dgm:spPr/>
      <dgm:t>
        <a:bodyPr/>
        <a:lstStyle/>
        <a:p>
          <a:endParaRPr lang="en-US"/>
        </a:p>
      </dgm:t>
    </dgm:pt>
    <dgm:pt modelId="{EDE7D622-0785-4457-920B-DAE9E769920C}" type="pres">
      <dgm:prSet presAssocID="{15179E7D-82C7-4E45-9C8C-F3061D83F3FB}" presName="node" presStyleLbl="node1" presStyleIdx="4" presStyleCnt="7" custScaleX="12654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C56E53B-939D-4EA0-AF0D-FBCA0DC359C7}" type="pres">
      <dgm:prSet presAssocID="{15179E7D-82C7-4E45-9C8C-F3061D83F3FB}" presName="spNode" presStyleCnt="0"/>
      <dgm:spPr/>
    </dgm:pt>
    <dgm:pt modelId="{B647E711-A68F-4998-A55D-D9E4CDF16AD7}" type="pres">
      <dgm:prSet presAssocID="{3BAA7198-F2C1-417C-BF1B-E518AD2F4418}" presName="sibTrans" presStyleLbl="sibTrans1D1" presStyleIdx="4" presStyleCnt="7"/>
      <dgm:spPr/>
      <dgm:t>
        <a:bodyPr/>
        <a:lstStyle/>
        <a:p>
          <a:endParaRPr lang="en-US"/>
        </a:p>
      </dgm:t>
    </dgm:pt>
    <dgm:pt modelId="{EC845CF0-8032-48FE-8194-FB159BFD53E9}" type="pres">
      <dgm:prSet presAssocID="{4791099B-34BB-4571-90FD-85E28B28218A}" presName="node" presStyleLbl="node1" presStyleIdx="5" presStyleCnt="7" custScaleX="14401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919AEF64-90F3-452B-BD85-601A595809E3}" type="pres">
      <dgm:prSet presAssocID="{4791099B-34BB-4571-90FD-85E28B28218A}" presName="spNode" presStyleCnt="0"/>
      <dgm:spPr/>
    </dgm:pt>
    <dgm:pt modelId="{42C40C66-D5C2-4DF7-8163-7E2871CC2EEA}" type="pres">
      <dgm:prSet presAssocID="{D712391C-6B21-4C96-ACA6-EA3FAE83CE73}" presName="sibTrans" presStyleLbl="sibTrans1D1" presStyleIdx="5" presStyleCnt="7"/>
      <dgm:spPr/>
      <dgm:t>
        <a:bodyPr/>
        <a:lstStyle/>
        <a:p>
          <a:endParaRPr lang="en-US"/>
        </a:p>
      </dgm:t>
    </dgm:pt>
    <dgm:pt modelId="{ED4BF9F7-6ACD-4341-B52E-19F449CD2262}" type="pres">
      <dgm:prSet presAssocID="{D404710E-9A6A-47B8-BB23-8D983BE76FC4}" presName="node" presStyleLbl="node1" presStyleIdx="6" presStyleCnt="7" custScaleX="157352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FC59D11D-41E7-40B0-80D7-03DFF68107CA}" type="pres">
      <dgm:prSet presAssocID="{D404710E-9A6A-47B8-BB23-8D983BE76FC4}" presName="spNode" presStyleCnt="0"/>
      <dgm:spPr/>
    </dgm:pt>
    <dgm:pt modelId="{3AA86973-9255-4BE9-B7B8-A33A3D4BD478}" type="pres">
      <dgm:prSet presAssocID="{BFD7E135-A5DB-498E-AAAD-741D56B7D4CE}" presName="sibTrans" presStyleLbl="sibTrans1D1" presStyleIdx="6" presStyleCnt="7"/>
      <dgm:spPr/>
      <dgm:t>
        <a:bodyPr/>
        <a:lstStyle/>
        <a:p>
          <a:endParaRPr lang="en-US"/>
        </a:p>
      </dgm:t>
    </dgm:pt>
  </dgm:ptLst>
  <dgm:cxnLst>
    <dgm:cxn modelId="{F22526BC-50DB-9142-BB86-3A723D3642CB}" type="presOf" srcId="{BE54AA6D-0EF9-486B-837C-6826EC67B7C9}" destId="{0D06E745-4364-49C4-91F3-C091658E749F}" srcOrd="0" destOrd="0" presId="urn:microsoft.com/office/officeart/2005/8/layout/cycle6"/>
    <dgm:cxn modelId="{E1314BD0-3249-4119-94FE-584DB81DB94E}" srcId="{DE832D76-9262-4B75-B6A0-9895F5E603A4}" destId="{15179E7D-82C7-4E45-9C8C-F3061D83F3FB}" srcOrd="4" destOrd="0" parTransId="{BA950F56-7E66-4B4F-BD6C-31B4A25045CC}" sibTransId="{3BAA7198-F2C1-417C-BF1B-E518AD2F4418}"/>
    <dgm:cxn modelId="{346CCB5C-C67E-D44C-8BA9-88ACE7513C83}" type="presOf" srcId="{3BAA7198-F2C1-417C-BF1B-E518AD2F4418}" destId="{B647E711-A68F-4998-A55D-D9E4CDF16AD7}" srcOrd="0" destOrd="0" presId="urn:microsoft.com/office/officeart/2005/8/layout/cycle6"/>
    <dgm:cxn modelId="{4BC86D16-4F51-CF4A-A098-2EF4390A2B86}" type="presOf" srcId="{DE832D76-9262-4B75-B6A0-9895F5E603A4}" destId="{703746F0-47C9-405D-B03D-86221A03032C}" srcOrd="0" destOrd="0" presId="urn:microsoft.com/office/officeart/2005/8/layout/cycle6"/>
    <dgm:cxn modelId="{9E0D27DD-EB6A-6447-B72B-B28F1DC4D04A}" type="presOf" srcId="{1A1C2D1C-9A2B-49B7-A37E-6BCE67A1AFDB}" destId="{A6A27146-C12B-40C4-9D4F-997B8AED760C}" srcOrd="0" destOrd="0" presId="urn:microsoft.com/office/officeart/2005/8/layout/cycle6"/>
    <dgm:cxn modelId="{6B0D89B8-716C-E843-8F86-A5AE0D6D8856}" type="presOf" srcId="{08A2A50D-DD92-47FE-A8C6-D547E735E09D}" destId="{894D939E-5E9B-46FC-BC04-7823C0964D00}" srcOrd="0" destOrd="0" presId="urn:microsoft.com/office/officeart/2005/8/layout/cycle6"/>
    <dgm:cxn modelId="{AE5807F9-694E-154F-A446-17C9264A53F4}" type="presOf" srcId="{A07FAAE1-BAF2-420C-BED0-002DAD4D529D}" destId="{C07AC664-308B-46F9-BA66-C457016DD358}" srcOrd="0" destOrd="0" presId="urn:microsoft.com/office/officeart/2005/8/layout/cycle6"/>
    <dgm:cxn modelId="{BE1B507B-47F4-1742-B29E-141DD8051C13}" type="presOf" srcId="{55C00BF1-4A4B-4182-8627-D0F85480523E}" destId="{6B86EC3D-4312-4F78-BFF2-D6741EFF7C8D}" srcOrd="0" destOrd="0" presId="urn:microsoft.com/office/officeart/2005/8/layout/cycle6"/>
    <dgm:cxn modelId="{4B4FC8B9-7A0B-E24A-B2CE-C844DAA7E05A}" type="presOf" srcId="{15179E7D-82C7-4E45-9C8C-F3061D83F3FB}" destId="{EDE7D622-0785-4457-920B-DAE9E769920C}" srcOrd="0" destOrd="0" presId="urn:microsoft.com/office/officeart/2005/8/layout/cycle6"/>
    <dgm:cxn modelId="{AC4DB54E-025F-48B5-93D2-C5E1FE3DE3DD}" srcId="{DE832D76-9262-4B75-B6A0-9895F5E603A4}" destId="{55C00BF1-4A4B-4182-8627-D0F85480523E}" srcOrd="0" destOrd="0" parTransId="{19F00642-2BD2-4868-87DC-259C2F6AFC6C}" sibTransId="{8B0EC3AD-11D1-4EF9-B2B5-0F99A238AB3F}"/>
    <dgm:cxn modelId="{EBEF6627-9952-4741-B87B-6AEC1D0D76A8}" type="presOf" srcId="{8B0EC3AD-11D1-4EF9-B2B5-0F99A238AB3F}" destId="{DE4DB9E5-3E4D-4018-92CC-A1FBA6D07A19}" srcOrd="0" destOrd="0" presId="urn:microsoft.com/office/officeart/2005/8/layout/cycle6"/>
    <dgm:cxn modelId="{BB8293B8-4BB5-B540-A02D-3595FEAEA409}" type="presOf" srcId="{4791099B-34BB-4571-90FD-85E28B28218A}" destId="{EC845CF0-8032-48FE-8194-FB159BFD53E9}" srcOrd="0" destOrd="0" presId="urn:microsoft.com/office/officeart/2005/8/layout/cycle6"/>
    <dgm:cxn modelId="{FCAEB071-2E9F-4994-B064-5567BBF4F47A}" srcId="{DE832D76-9262-4B75-B6A0-9895F5E603A4}" destId="{4791099B-34BB-4571-90FD-85E28B28218A}" srcOrd="5" destOrd="0" parTransId="{E9F2ECEF-0F04-4905-89C8-E3A5141C3896}" sibTransId="{D712391C-6B21-4C96-ACA6-EA3FAE83CE73}"/>
    <dgm:cxn modelId="{0A09F1AC-9727-A949-B44A-1F472DDC837B}" type="presOf" srcId="{BFD7E135-A5DB-498E-AAAD-741D56B7D4CE}" destId="{3AA86973-9255-4BE9-B7B8-A33A3D4BD478}" srcOrd="0" destOrd="0" presId="urn:microsoft.com/office/officeart/2005/8/layout/cycle6"/>
    <dgm:cxn modelId="{1627C716-4666-4B01-BD5F-5F71A319FFB7}" srcId="{DE832D76-9262-4B75-B6A0-9895F5E603A4}" destId="{4648CCE5-03C5-4F47-B771-F362A872F5AB}" srcOrd="2" destOrd="0" parTransId="{D4DCA404-0B6F-457F-93B0-613D11450564}" sibTransId="{A07FAAE1-BAF2-420C-BED0-002DAD4D529D}"/>
    <dgm:cxn modelId="{D2EFF358-7268-4CA0-AE4D-794C7362D5BD}" srcId="{DE832D76-9262-4B75-B6A0-9895F5E603A4}" destId="{1636B9D4-5691-462C-A6A7-C54AC1E9FFCC}" srcOrd="3" destOrd="0" parTransId="{1FA072EE-766D-4EB6-87AD-8CEF62C0F2D6}" sibTransId="{1A1C2D1C-9A2B-49B7-A37E-6BCE67A1AFDB}"/>
    <dgm:cxn modelId="{C97680B8-E49E-6242-87E6-07BC5DFFFFDC}" type="presOf" srcId="{1636B9D4-5691-462C-A6A7-C54AC1E9FFCC}" destId="{0C416BDA-A6D2-457B-9940-1308DD026266}" srcOrd="0" destOrd="0" presId="urn:microsoft.com/office/officeart/2005/8/layout/cycle6"/>
    <dgm:cxn modelId="{E10060B6-D10C-5948-9C8F-365239339088}" type="presOf" srcId="{4648CCE5-03C5-4F47-B771-F362A872F5AB}" destId="{F727147D-3391-4A11-BBA0-493B331D298E}" srcOrd="0" destOrd="0" presId="urn:microsoft.com/office/officeart/2005/8/layout/cycle6"/>
    <dgm:cxn modelId="{A65CB3EF-6381-41AA-ABA5-6C69A71C72BB}" srcId="{DE832D76-9262-4B75-B6A0-9895F5E603A4}" destId="{D404710E-9A6A-47B8-BB23-8D983BE76FC4}" srcOrd="6" destOrd="0" parTransId="{AEFE0BBB-548D-4554-95EB-592841505C88}" sibTransId="{BFD7E135-A5DB-498E-AAAD-741D56B7D4CE}"/>
    <dgm:cxn modelId="{B27750F6-DE51-3F45-B61E-AAAA58B29CD8}" type="presOf" srcId="{D404710E-9A6A-47B8-BB23-8D983BE76FC4}" destId="{ED4BF9F7-6ACD-4341-B52E-19F449CD2262}" srcOrd="0" destOrd="0" presId="urn:microsoft.com/office/officeart/2005/8/layout/cycle6"/>
    <dgm:cxn modelId="{BE15B87D-2CC4-C742-8ED7-581DB8E7A930}" type="presOf" srcId="{D712391C-6B21-4C96-ACA6-EA3FAE83CE73}" destId="{42C40C66-D5C2-4DF7-8163-7E2871CC2EEA}" srcOrd="0" destOrd="0" presId="urn:microsoft.com/office/officeart/2005/8/layout/cycle6"/>
    <dgm:cxn modelId="{334CDFA2-0502-4847-9EF7-D06DF807DFE2}" srcId="{DE832D76-9262-4B75-B6A0-9895F5E603A4}" destId="{08A2A50D-DD92-47FE-A8C6-D547E735E09D}" srcOrd="1" destOrd="0" parTransId="{6D2CE4B8-6C6C-424B-9F20-55176D667230}" sibTransId="{BE54AA6D-0EF9-486B-837C-6826EC67B7C9}"/>
    <dgm:cxn modelId="{AF27F370-629C-9445-894C-0E62EE63823C}" type="presParOf" srcId="{703746F0-47C9-405D-B03D-86221A03032C}" destId="{6B86EC3D-4312-4F78-BFF2-D6741EFF7C8D}" srcOrd="0" destOrd="0" presId="urn:microsoft.com/office/officeart/2005/8/layout/cycle6"/>
    <dgm:cxn modelId="{49641270-1A44-8A4D-8E44-83338454A060}" type="presParOf" srcId="{703746F0-47C9-405D-B03D-86221A03032C}" destId="{FFA6D351-9708-4612-8354-7CAAFACA46D4}" srcOrd="1" destOrd="0" presId="urn:microsoft.com/office/officeart/2005/8/layout/cycle6"/>
    <dgm:cxn modelId="{DA8A8F32-4635-6141-97E9-9E12C3C99725}" type="presParOf" srcId="{703746F0-47C9-405D-B03D-86221A03032C}" destId="{DE4DB9E5-3E4D-4018-92CC-A1FBA6D07A19}" srcOrd="2" destOrd="0" presId="urn:microsoft.com/office/officeart/2005/8/layout/cycle6"/>
    <dgm:cxn modelId="{4046137A-BC88-CE42-AE51-77DA90F5A87E}" type="presParOf" srcId="{703746F0-47C9-405D-B03D-86221A03032C}" destId="{894D939E-5E9B-46FC-BC04-7823C0964D00}" srcOrd="3" destOrd="0" presId="urn:microsoft.com/office/officeart/2005/8/layout/cycle6"/>
    <dgm:cxn modelId="{D17CB3C2-18AA-1149-BFA3-153493F56C71}" type="presParOf" srcId="{703746F0-47C9-405D-B03D-86221A03032C}" destId="{5EE1F6FB-9876-42C5-936A-A79D070F7BBD}" srcOrd="4" destOrd="0" presId="urn:microsoft.com/office/officeart/2005/8/layout/cycle6"/>
    <dgm:cxn modelId="{F9ACA7E3-95F7-BA40-9E44-52008774DB04}" type="presParOf" srcId="{703746F0-47C9-405D-B03D-86221A03032C}" destId="{0D06E745-4364-49C4-91F3-C091658E749F}" srcOrd="5" destOrd="0" presId="urn:microsoft.com/office/officeart/2005/8/layout/cycle6"/>
    <dgm:cxn modelId="{615D4478-57E0-D542-8E13-032F4CE4A13F}" type="presParOf" srcId="{703746F0-47C9-405D-B03D-86221A03032C}" destId="{F727147D-3391-4A11-BBA0-493B331D298E}" srcOrd="6" destOrd="0" presId="urn:microsoft.com/office/officeart/2005/8/layout/cycle6"/>
    <dgm:cxn modelId="{A888A063-0CF3-F84E-9F29-8418C1ADB3FC}" type="presParOf" srcId="{703746F0-47C9-405D-B03D-86221A03032C}" destId="{B6263EEC-F564-41A0-B200-C58235FE62FC}" srcOrd="7" destOrd="0" presId="urn:microsoft.com/office/officeart/2005/8/layout/cycle6"/>
    <dgm:cxn modelId="{7323D8F8-9C25-8343-8BCA-7A9A86B2D73E}" type="presParOf" srcId="{703746F0-47C9-405D-B03D-86221A03032C}" destId="{C07AC664-308B-46F9-BA66-C457016DD358}" srcOrd="8" destOrd="0" presId="urn:microsoft.com/office/officeart/2005/8/layout/cycle6"/>
    <dgm:cxn modelId="{9065B089-A785-2A43-B014-2B4BC57F03AE}" type="presParOf" srcId="{703746F0-47C9-405D-B03D-86221A03032C}" destId="{0C416BDA-A6D2-457B-9940-1308DD026266}" srcOrd="9" destOrd="0" presId="urn:microsoft.com/office/officeart/2005/8/layout/cycle6"/>
    <dgm:cxn modelId="{B53EC98C-7BD4-7B46-A73E-915F8ABCB9FF}" type="presParOf" srcId="{703746F0-47C9-405D-B03D-86221A03032C}" destId="{ACC8073A-0D29-4012-81B5-0D825406CF5F}" srcOrd="10" destOrd="0" presId="urn:microsoft.com/office/officeart/2005/8/layout/cycle6"/>
    <dgm:cxn modelId="{14BFDFF4-01C5-7843-A42F-0A0C1EE1023E}" type="presParOf" srcId="{703746F0-47C9-405D-B03D-86221A03032C}" destId="{A6A27146-C12B-40C4-9D4F-997B8AED760C}" srcOrd="11" destOrd="0" presId="urn:microsoft.com/office/officeart/2005/8/layout/cycle6"/>
    <dgm:cxn modelId="{4164A996-67AE-AA47-87E7-8332863D5B62}" type="presParOf" srcId="{703746F0-47C9-405D-B03D-86221A03032C}" destId="{EDE7D622-0785-4457-920B-DAE9E769920C}" srcOrd="12" destOrd="0" presId="urn:microsoft.com/office/officeart/2005/8/layout/cycle6"/>
    <dgm:cxn modelId="{2E0595C8-4A93-7246-BE13-93B3B8C72399}" type="presParOf" srcId="{703746F0-47C9-405D-B03D-86221A03032C}" destId="{BC56E53B-939D-4EA0-AF0D-FBCA0DC359C7}" srcOrd="13" destOrd="0" presId="urn:microsoft.com/office/officeart/2005/8/layout/cycle6"/>
    <dgm:cxn modelId="{897F6636-B077-FE41-B83C-1AE11AC01891}" type="presParOf" srcId="{703746F0-47C9-405D-B03D-86221A03032C}" destId="{B647E711-A68F-4998-A55D-D9E4CDF16AD7}" srcOrd="14" destOrd="0" presId="urn:microsoft.com/office/officeart/2005/8/layout/cycle6"/>
    <dgm:cxn modelId="{D83425AA-4FFE-2640-8AFC-3959F6A0CEC5}" type="presParOf" srcId="{703746F0-47C9-405D-B03D-86221A03032C}" destId="{EC845CF0-8032-48FE-8194-FB159BFD53E9}" srcOrd="15" destOrd="0" presId="urn:microsoft.com/office/officeart/2005/8/layout/cycle6"/>
    <dgm:cxn modelId="{FC585B7C-6097-C041-A0FD-4B198168FB06}" type="presParOf" srcId="{703746F0-47C9-405D-B03D-86221A03032C}" destId="{919AEF64-90F3-452B-BD85-601A595809E3}" srcOrd="16" destOrd="0" presId="urn:microsoft.com/office/officeart/2005/8/layout/cycle6"/>
    <dgm:cxn modelId="{172BF909-031B-B548-A18E-FB7B723A4A93}" type="presParOf" srcId="{703746F0-47C9-405D-B03D-86221A03032C}" destId="{42C40C66-D5C2-4DF7-8163-7E2871CC2EEA}" srcOrd="17" destOrd="0" presId="urn:microsoft.com/office/officeart/2005/8/layout/cycle6"/>
    <dgm:cxn modelId="{AA57109E-08DB-404B-99A8-CF954F8CCFC0}" type="presParOf" srcId="{703746F0-47C9-405D-B03D-86221A03032C}" destId="{ED4BF9F7-6ACD-4341-B52E-19F449CD2262}" srcOrd="18" destOrd="0" presId="urn:microsoft.com/office/officeart/2005/8/layout/cycle6"/>
    <dgm:cxn modelId="{008A3C9C-3DCD-7742-B33B-9AE8399F4679}" type="presParOf" srcId="{703746F0-47C9-405D-B03D-86221A03032C}" destId="{FC59D11D-41E7-40B0-80D7-03DFF68107CA}" srcOrd="19" destOrd="0" presId="urn:microsoft.com/office/officeart/2005/8/layout/cycle6"/>
    <dgm:cxn modelId="{CC553444-8A3D-E342-B79A-F3CB0751D27E}" type="presParOf" srcId="{703746F0-47C9-405D-B03D-86221A03032C}" destId="{3AA86973-9255-4BE9-B7B8-A33A3D4BD478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ED9ACCD-C51B-4160-AD1A-F0A49A966FD9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D0DD80C-A0F1-45D3-8DC6-DA76DFB90A4E}">
      <dgm:prSet phldrT="[Text]"/>
      <dgm:spPr/>
      <dgm:t>
        <a:bodyPr/>
        <a:lstStyle/>
        <a:p>
          <a:r>
            <a:rPr lang="en-US" dirty="0"/>
            <a:t>Doctors</a:t>
          </a:r>
        </a:p>
      </dgm:t>
    </dgm:pt>
    <dgm:pt modelId="{994BB99A-F3D3-4950-AF59-F011CD569111}" type="parTrans" cxnId="{95C8D648-6651-4083-B156-EE33A1B31D85}">
      <dgm:prSet/>
      <dgm:spPr/>
      <dgm:t>
        <a:bodyPr/>
        <a:lstStyle/>
        <a:p>
          <a:endParaRPr lang="en-US"/>
        </a:p>
      </dgm:t>
    </dgm:pt>
    <dgm:pt modelId="{4F0FA990-9320-494B-8670-70FBD89AA531}" type="sibTrans" cxnId="{95C8D648-6651-4083-B156-EE33A1B31D85}">
      <dgm:prSet/>
      <dgm:spPr/>
      <dgm:t>
        <a:bodyPr/>
        <a:lstStyle/>
        <a:p>
          <a:endParaRPr lang="en-US"/>
        </a:p>
      </dgm:t>
    </dgm:pt>
    <dgm:pt modelId="{F9816725-B4AE-40DC-881F-AB193A9624F2}">
      <dgm:prSet phldrT="[Text]"/>
      <dgm:spPr/>
      <dgm:t>
        <a:bodyPr/>
        <a:lstStyle/>
        <a:p>
          <a:r>
            <a:rPr lang="en-US" dirty="0"/>
            <a:t>Medical school (4 years)</a:t>
          </a:r>
        </a:p>
      </dgm:t>
    </dgm:pt>
    <dgm:pt modelId="{BA1903DD-9C98-4888-96BF-E190978534C6}" type="parTrans" cxnId="{374053F2-7836-4136-83A9-74155125265C}">
      <dgm:prSet/>
      <dgm:spPr/>
      <dgm:t>
        <a:bodyPr/>
        <a:lstStyle/>
        <a:p>
          <a:endParaRPr lang="en-US"/>
        </a:p>
      </dgm:t>
    </dgm:pt>
    <dgm:pt modelId="{DD60BDB9-F24A-4FB7-8799-125F16C0A109}" type="sibTrans" cxnId="{374053F2-7836-4136-83A9-74155125265C}">
      <dgm:prSet/>
      <dgm:spPr/>
      <dgm:t>
        <a:bodyPr/>
        <a:lstStyle/>
        <a:p>
          <a:endParaRPr lang="en-US"/>
        </a:p>
      </dgm:t>
    </dgm:pt>
    <dgm:pt modelId="{965893E8-7313-440D-8F80-9A79332F49A5}">
      <dgm:prSet phldrT="[Text]"/>
      <dgm:spPr/>
      <dgm:t>
        <a:bodyPr/>
        <a:lstStyle/>
        <a:p>
          <a:r>
            <a:rPr lang="en-US" dirty="0"/>
            <a:t>Pediatricians</a:t>
          </a:r>
        </a:p>
      </dgm:t>
    </dgm:pt>
    <dgm:pt modelId="{DEA7AA79-9ECF-4EB7-A544-B1FADADD862C}" type="parTrans" cxnId="{491D19E5-7056-499A-A7A5-DB3A75CB8B5A}">
      <dgm:prSet/>
      <dgm:spPr/>
      <dgm:t>
        <a:bodyPr/>
        <a:lstStyle/>
        <a:p>
          <a:endParaRPr lang="en-US"/>
        </a:p>
      </dgm:t>
    </dgm:pt>
    <dgm:pt modelId="{F2B9A626-0F3F-4FCA-ABB5-F0D90F6B47D0}" type="sibTrans" cxnId="{491D19E5-7056-499A-A7A5-DB3A75CB8B5A}">
      <dgm:prSet/>
      <dgm:spPr/>
      <dgm:t>
        <a:bodyPr/>
        <a:lstStyle/>
        <a:p>
          <a:endParaRPr lang="en-US"/>
        </a:p>
      </dgm:t>
    </dgm:pt>
    <dgm:pt modelId="{7B895731-967C-4B00-83F2-695D7EED53E2}">
      <dgm:prSet phldrT="[Text]"/>
      <dgm:spPr/>
      <dgm:t>
        <a:bodyPr/>
        <a:lstStyle/>
        <a:p>
          <a:r>
            <a:rPr lang="en-US" dirty="0"/>
            <a:t>Residency (3 years)</a:t>
          </a:r>
        </a:p>
      </dgm:t>
    </dgm:pt>
    <dgm:pt modelId="{19B9A014-8757-4BE6-8D28-9C5A44F592A4}" type="parTrans" cxnId="{E6CDD9D1-77B4-4CC1-956D-B2A8D3A2A425}">
      <dgm:prSet/>
      <dgm:spPr/>
      <dgm:t>
        <a:bodyPr/>
        <a:lstStyle/>
        <a:p>
          <a:endParaRPr lang="en-US"/>
        </a:p>
      </dgm:t>
    </dgm:pt>
    <dgm:pt modelId="{F9E710BD-5E73-4FBA-903C-1DBC10AF7F26}" type="sibTrans" cxnId="{E6CDD9D1-77B4-4CC1-956D-B2A8D3A2A425}">
      <dgm:prSet/>
      <dgm:spPr/>
      <dgm:t>
        <a:bodyPr/>
        <a:lstStyle/>
        <a:p>
          <a:endParaRPr lang="en-US"/>
        </a:p>
      </dgm:t>
    </dgm:pt>
    <dgm:pt modelId="{AACFACBC-10F8-413E-8183-36694C0F0A0C}">
      <dgm:prSet phldrT="[Text]"/>
      <dgm:spPr/>
      <dgm:t>
        <a:bodyPr/>
        <a:lstStyle/>
        <a:p>
          <a:r>
            <a:rPr lang="en-US" dirty="0"/>
            <a:t>Peds Hem/</a:t>
          </a:r>
          <a:r>
            <a:rPr lang="en-US" dirty="0" err="1"/>
            <a:t>Onc</a:t>
          </a:r>
          <a:r>
            <a:rPr lang="en-US" dirty="0"/>
            <a:t>/BMT</a:t>
          </a:r>
        </a:p>
      </dgm:t>
    </dgm:pt>
    <dgm:pt modelId="{4B56062F-BC43-4D49-8A7D-642145DCA938}" type="parTrans" cxnId="{F61243D4-8DAC-465B-813F-28051C9B70AB}">
      <dgm:prSet/>
      <dgm:spPr/>
      <dgm:t>
        <a:bodyPr/>
        <a:lstStyle/>
        <a:p>
          <a:endParaRPr lang="en-US"/>
        </a:p>
      </dgm:t>
    </dgm:pt>
    <dgm:pt modelId="{1DBCA8AA-841B-4C0B-B5A5-9A0BCD744371}" type="sibTrans" cxnId="{F61243D4-8DAC-465B-813F-28051C9B70AB}">
      <dgm:prSet/>
      <dgm:spPr/>
      <dgm:t>
        <a:bodyPr/>
        <a:lstStyle/>
        <a:p>
          <a:endParaRPr lang="en-US"/>
        </a:p>
      </dgm:t>
    </dgm:pt>
    <dgm:pt modelId="{D13DCD3C-46C4-49E8-AFFF-1A6596AE0870}">
      <dgm:prSet phldrT="[Text]"/>
      <dgm:spPr/>
      <dgm:t>
        <a:bodyPr/>
        <a:lstStyle/>
        <a:p>
          <a:r>
            <a:rPr lang="en-US" dirty="0"/>
            <a:t>Fellowship (3 years)</a:t>
          </a:r>
        </a:p>
      </dgm:t>
    </dgm:pt>
    <dgm:pt modelId="{74A902F4-F397-40D9-83C1-B37701593F88}" type="parTrans" cxnId="{4324145D-6C09-4971-A230-217480FBDD6C}">
      <dgm:prSet/>
      <dgm:spPr/>
      <dgm:t>
        <a:bodyPr/>
        <a:lstStyle/>
        <a:p>
          <a:endParaRPr lang="en-US"/>
        </a:p>
      </dgm:t>
    </dgm:pt>
    <dgm:pt modelId="{163286BA-E4B1-4CE8-9B83-210DFC15B700}" type="sibTrans" cxnId="{4324145D-6C09-4971-A230-217480FBDD6C}">
      <dgm:prSet/>
      <dgm:spPr/>
      <dgm:t>
        <a:bodyPr/>
        <a:lstStyle/>
        <a:p>
          <a:endParaRPr lang="en-US"/>
        </a:p>
      </dgm:t>
    </dgm:pt>
    <dgm:pt modelId="{A9D732E7-1363-4E65-A382-62D1741B9E40}" type="pres">
      <dgm:prSet presAssocID="{3ED9ACCD-C51B-4160-AD1A-F0A49A966FD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C380E46-9162-41FD-9094-86DC0A711E80}" type="pres">
      <dgm:prSet presAssocID="{4D0DD80C-A0F1-45D3-8DC6-DA76DFB90A4E}" presName="composite" presStyleCnt="0"/>
      <dgm:spPr/>
    </dgm:pt>
    <dgm:pt modelId="{AB4CD5F5-0F74-4295-9206-2562DEC276A7}" type="pres">
      <dgm:prSet presAssocID="{4D0DD80C-A0F1-45D3-8DC6-DA76DFB90A4E}" presName="bentUpArrow1" presStyleLbl="alignImgPlace1" presStyleIdx="0" presStyleCnt="2"/>
      <dgm:spPr/>
    </dgm:pt>
    <dgm:pt modelId="{73F518A6-2B0E-4A66-B8AD-8AAB83CB88D1}" type="pres">
      <dgm:prSet presAssocID="{4D0DD80C-A0F1-45D3-8DC6-DA76DFB90A4E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008364-3861-4B9E-8D8C-AA83879040EC}" type="pres">
      <dgm:prSet presAssocID="{4D0DD80C-A0F1-45D3-8DC6-DA76DFB90A4E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89722-FECB-46B1-8EC6-057ABFA3BE59}" type="pres">
      <dgm:prSet presAssocID="{4F0FA990-9320-494B-8670-70FBD89AA531}" presName="sibTrans" presStyleCnt="0"/>
      <dgm:spPr/>
    </dgm:pt>
    <dgm:pt modelId="{11868938-8C07-4569-998F-5A1C8609C508}" type="pres">
      <dgm:prSet presAssocID="{965893E8-7313-440D-8F80-9A79332F49A5}" presName="composite" presStyleCnt="0"/>
      <dgm:spPr/>
    </dgm:pt>
    <dgm:pt modelId="{FA602322-7754-470D-8DFA-42AEB69BC29C}" type="pres">
      <dgm:prSet presAssocID="{965893E8-7313-440D-8F80-9A79332F49A5}" presName="bentUpArrow1" presStyleLbl="alignImgPlace1" presStyleIdx="1" presStyleCnt="2"/>
      <dgm:spPr/>
    </dgm:pt>
    <dgm:pt modelId="{B7D4DFDA-2488-4A7C-8C9B-837F15F59937}" type="pres">
      <dgm:prSet presAssocID="{965893E8-7313-440D-8F80-9A79332F49A5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C9BBE7-1C96-4DC7-8B47-B2EA75EB6D64}" type="pres">
      <dgm:prSet presAssocID="{965893E8-7313-440D-8F80-9A79332F49A5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9DAA0-079B-41EE-8FFC-D14F6BDCA3C9}" type="pres">
      <dgm:prSet presAssocID="{F2B9A626-0F3F-4FCA-ABB5-F0D90F6B47D0}" presName="sibTrans" presStyleCnt="0"/>
      <dgm:spPr/>
    </dgm:pt>
    <dgm:pt modelId="{5A460FF0-0495-4E8C-947F-97A76F04ADF0}" type="pres">
      <dgm:prSet presAssocID="{AACFACBC-10F8-413E-8183-36694C0F0A0C}" presName="composite" presStyleCnt="0"/>
      <dgm:spPr/>
    </dgm:pt>
    <dgm:pt modelId="{D959DDC6-2524-4A4C-BF7B-E0ED926AAB20}" type="pres">
      <dgm:prSet presAssocID="{AACFACBC-10F8-413E-8183-36694C0F0A0C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46D534-EA37-4400-800D-103693B437AC}" type="pres">
      <dgm:prSet presAssocID="{AACFACBC-10F8-413E-8183-36694C0F0A0C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11C7D5-8EB4-B74C-9CB5-C9D2A4CD1C14}" type="presOf" srcId="{965893E8-7313-440D-8F80-9A79332F49A5}" destId="{B7D4DFDA-2488-4A7C-8C9B-837F15F59937}" srcOrd="0" destOrd="0" presId="urn:microsoft.com/office/officeart/2005/8/layout/StepDownProcess"/>
    <dgm:cxn modelId="{95C8D648-6651-4083-B156-EE33A1B31D85}" srcId="{3ED9ACCD-C51B-4160-AD1A-F0A49A966FD9}" destId="{4D0DD80C-A0F1-45D3-8DC6-DA76DFB90A4E}" srcOrd="0" destOrd="0" parTransId="{994BB99A-F3D3-4950-AF59-F011CD569111}" sibTransId="{4F0FA990-9320-494B-8670-70FBD89AA531}"/>
    <dgm:cxn modelId="{491D19E5-7056-499A-A7A5-DB3A75CB8B5A}" srcId="{3ED9ACCD-C51B-4160-AD1A-F0A49A966FD9}" destId="{965893E8-7313-440D-8F80-9A79332F49A5}" srcOrd="1" destOrd="0" parTransId="{DEA7AA79-9ECF-4EB7-A544-B1FADADD862C}" sibTransId="{F2B9A626-0F3F-4FCA-ABB5-F0D90F6B47D0}"/>
    <dgm:cxn modelId="{437937B3-34A2-484A-ADC3-3E1DA3083DBA}" type="presOf" srcId="{7B895731-967C-4B00-83F2-695D7EED53E2}" destId="{61C9BBE7-1C96-4DC7-8B47-B2EA75EB6D64}" srcOrd="0" destOrd="0" presId="urn:microsoft.com/office/officeart/2005/8/layout/StepDownProcess"/>
    <dgm:cxn modelId="{F61243D4-8DAC-465B-813F-28051C9B70AB}" srcId="{3ED9ACCD-C51B-4160-AD1A-F0A49A966FD9}" destId="{AACFACBC-10F8-413E-8183-36694C0F0A0C}" srcOrd="2" destOrd="0" parTransId="{4B56062F-BC43-4D49-8A7D-642145DCA938}" sibTransId="{1DBCA8AA-841B-4C0B-B5A5-9A0BCD744371}"/>
    <dgm:cxn modelId="{BC059A30-52A6-6A45-A7EC-89A31C7F50E3}" type="presOf" srcId="{3ED9ACCD-C51B-4160-AD1A-F0A49A966FD9}" destId="{A9D732E7-1363-4E65-A382-62D1741B9E40}" srcOrd="0" destOrd="0" presId="urn:microsoft.com/office/officeart/2005/8/layout/StepDownProcess"/>
    <dgm:cxn modelId="{7742D845-59B2-6D46-BDAF-FC569603DE48}" type="presOf" srcId="{D13DCD3C-46C4-49E8-AFFF-1A6596AE0870}" destId="{4746D534-EA37-4400-800D-103693B437AC}" srcOrd="0" destOrd="0" presId="urn:microsoft.com/office/officeart/2005/8/layout/StepDownProcess"/>
    <dgm:cxn modelId="{523145B4-3E87-B94B-AE0E-D29AAF0BD075}" type="presOf" srcId="{AACFACBC-10F8-413E-8183-36694C0F0A0C}" destId="{D959DDC6-2524-4A4C-BF7B-E0ED926AAB20}" srcOrd="0" destOrd="0" presId="urn:microsoft.com/office/officeart/2005/8/layout/StepDownProcess"/>
    <dgm:cxn modelId="{374053F2-7836-4136-83A9-74155125265C}" srcId="{4D0DD80C-A0F1-45D3-8DC6-DA76DFB90A4E}" destId="{F9816725-B4AE-40DC-881F-AB193A9624F2}" srcOrd="0" destOrd="0" parTransId="{BA1903DD-9C98-4888-96BF-E190978534C6}" sibTransId="{DD60BDB9-F24A-4FB7-8799-125F16C0A109}"/>
    <dgm:cxn modelId="{4324145D-6C09-4971-A230-217480FBDD6C}" srcId="{AACFACBC-10F8-413E-8183-36694C0F0A0C}" destId="{D13DCD3C-46C4-49E8-AFFF-1A6596AE0870}" srcOrd="0" destOrd="0" parTransId="{74A902F4-F397-40D9-83C1-B37701593F88}" sibTransId="{163286BA-E4B1-4CE8-9B83-210DFC15B700}"/>
    <dgm:cxn modelId="{E6CDD9D1-77B4-4CC1-956D-B2A8D3A2A425}" srcId="{965893E8-7313-440D-8F80-9A79332F49A5}" destId="{7B895731-967C-4B00-83F2-695D7EED53E2}" srcOrd="0" destOrd="0" parTransId="{19B9A014-8757-4BE6-8D28-9C5A44F592A4}" sibTransId="{F9E710BD-5E73-4FBA-903C-1DBC10AF7F26}"/>
    <dgm:cxn modelId="{B4383BA5-FF04-9947-BC8B-D8EB2A82BC15}" type="presOf" srcId="{F9816725-B4AE-40DC-881F-AB193A9624F2}" destId="{6E008364-3861-4B9E-8D8C-AA83879040EC}" srcOrd="0" destOrd="0" presId="urn:microsoft.com/office/officeart/2005/8/layout/StepDownProcess"/>
    <dgm:cxn modelId="{36B3AA37-2DF2-124F-8151-7215872B87BF}" type="presOf" srcId="{4D0DD80C-A0F1-45D3-8DC6-DA76DFB90A4E}" destId="{73F518A6-2B0E-4A66-B8AD-8AAB83CB88D1}" srcOrd="0" destOrd="0" presId="urn:microsoft.com/office/officeart/2005/8/layout/StepDownProcess"/>
    <dgm:cxn modelId="{B1A8EFE2-4417-EF41-8BF7-29F1CCB9873E}" type="presParOf" srcId="{A9D732E7-1363-4E65-A382-62D1741B9E40}" destId="{FC380E46-9162-41FD-9094-86DC0A711E80}" srcOrd="0" destOrd="0" presId="urn:microsoft.com/office/officeart/2005/8/layout/StepDownProcess"/>
    <dgm:cxn modelId="{F584A4A0-317B-7D4D-8ED2-D87D61330D6A}" type="presParOf" srcId="{FC380E46-9162-41FD-9094-86DC0A711E80}" destId="{AB4CD5F5-0F74-4295-9206-2562DEC276A7}" srcOrd="0" destOrd="0" presId="urn:microsoft.com/office/officeart/2005/8/layout/StepDownProcess"/>
    <dgm:cxn modelId="{8BD961A3-AB59-7B40-8686-C315F0CD4EB2}" type="presParOf" srcId="{FC380E46-9162-41FD-9094-86DC0A711E80}" destId="{73F518A6-2B0E-4A66-B8AD-8AAB83CB88D1}" srcOrd="1" destOrd="0" presId="urn:microsoft.com/office/officeart/2005/8/layout/StepDownProcess"/>
    <dgm:cxn modelId="{CA8D47AA-C5DD-D948-8756-3FBBB3346837}" type="presParOf" srcId="{FC380E46-9162-41FD-9094-86DC0A711E80}" destId="{6E008364-3861-4B9E-8D8C-AA83879040EC}" srcOrd="2" destOrd="0" presId="urn:microsoft.com/office/officeart/2005/8/layout/StepDownProcess"/>
    <dgm:cxn modelId="{BA3C0D6A-6D54-764E-A30B-750DDFA47AF2}" type="presParOf" srcId="{A9D732E7-1363-4E65-A382-62D1741B9E40}" destId="{2C689722-FECB-46B1-8EC6-057ABFA3BE59}" srcOrd="1" destOrd="0" presId="urn:microsoft.com/office/officeart/2005/8/layout/StepDownProcess"/>
    <dgm:cxn modelId="{A27A34DA-659F-794F-9E53-3DFFC70FAABF}" type="presParOf" srcId="{A9D732E7-1363-4E65-A382-62D1741B9E40}" destId="{11868938-8C07-4569-998F-5A1C8609C508}" srcOrd="2" destOrd="0" presId="urn:microsoft.com/office/officeart/2005/8/layout/StepDownProcess"/>
    <dgm:cxn modelId="{FBDB1DB5-EC94-1A42-9829-1B888EC9F245}" type="presParOf" srcId="{11868938-8C07-4569-998F-5A1C8609C508}" destId="{FA602322-7754-470D-8DFA-42AEB69BC29C}" srcOrd="0" destOrd="0" presId="urn:microsoft.com/office/officeart/2005/8/layout/StepDownProcess"/>
    <dgm:cxn modelId="{2C78CB53-1AF8-6841-89D9-9DB7D6298835}" type="presParOf" srcId="{11868938-8C07-4569-998F-5A1C8609C508}" destId="{B7D4DFDA-2488-4A7C-8C9B-837F15F59937}" srcOrd="1" destOrd="0" presId="urn:microsoft.com/office/officeart/2005/8/layout/StepDownProcess"/>
    <dgm:cxn modelId="{B0FF83DC-9203-B04C-A894-FC71F285E3FB}" type="presParOf" srcId="{11868938-8C07-4569-998F-5A1C8609C508}" destId="{61C9BBE7-1C96-4DC7-8B47-B2EA75EB6D64}" srcOrd="2" destOrd="0" presId="urn:microsoft.com/office/officeart/2005/8/layout/StepDownProcess"/>
    <dgm:cxn modelId="{74A59A8F-1B87-1049-A480-B2231CA7522E}" type="presParOf" srcId="{A9D732E7-1363-4E65-A382-62D1741B9E40}" destId="{8759DAA0-079B-41EE-8FFC-D14F6BDCA3C9}" srcOrd="3" destOrd="0" presId="urn:microsoft.com/office/officeart/2005/8/layout/StepDownProcess"/>
    <dgm:cxn modelId="{AFB32AA8-3949-A44E-9C74-962080AB7CA3}" type="presParOf" srcId="{A9D732E7-1363-4E65-A382-62D1741B9E40}" destId="{5A460FF0-0495-4E8C-947F-97A76F04ADF0}" srcOrd="4" destOrd="0" presId="urn:microsoft.com/office/officeart/2005/8/layout/StepDownProcess"/>
    <dgm:cxn modelId="{F008B14E-0F8A-3943-A1CA-2CDAB2114E1C}" type="presParOf" srcId="{5A460FF0-0495-4E8C-947F-97A76F04ADF0}" destId="{D959DDC6-2524-4A4C-BF7B-E0ED926AAB20}" srcOrd="0" destOrd="0" presId="urn:microsoft.com/office/officeart/2005/8/layout/StepDownProcess"/>
    <dgm:cxn modelId="{CE85AEFB-3935-AF4B-8B99-07BA8AEE4054}" type="presParOf" srcId="{5A460FF0-0495-4E8C-947F-97A76F04ADF0}" destId="{4746D534-EA37-4400-800D-103693B437AC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E711BD7-1932-43B8-A44E-DF2C7C990BA0}" type="doc">
      <dgm:prSet loTypeId="urn:microsoft.com/office/officeart/2005/8/layout/vList4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3845C4B-E9D6-4D7E-BF11-E305EF622A22}">
      <dgm:prSet phldrT="[Text]"/>
      <dgm:spPr/>
      <dgm:t>
        <a:bodyPr/>
        <a:lstStyle/>
        <a:p>
          <a:r>
            <a:rPr lang="en-US" dirty="0"/>
            <a:t>Benign hematology</a:t>
          </a:r>
        </a:p>
      </dgm:t>
    </dgm:pt>
    <dgm:pt modelId="{2A09948B-E482-478A-AA87-0942C6B690DF}" type="parTrans" cxnId="{83BE52CB-B4FF-4C60-8336-F0BCC98CA1B3}">
      <dgm:prSet/>
      <dgm:spPr/>
      <dgm:t>
        <a:bodyPr/>
        <a:lstStyle/>
        <a:p>
          <a:endParaRPr lang="en-US"/>
        </a:p>
      </dgm:t>
    </dgm:pt>
    <dgm:pt modelId="{1518A003-0967-42B2-A9B7-E5E5A5692704}" type="sibTrans" cxnId="{83BE52CB-B4FF-4C60-8336-F0BCC98CA1B3}">
      <dgm:prSet/>
      <dgm:spPr/>
      <dgm:t>
        <a:bodyPr/>
        <a:lstStyle/>
        <a:p>
          <a:endParaRPr lang="en-US"/>
        </a:p>
      </dgm:t>
    </dgm:pt>
    <dgm:pt modelId="{3302529C-1C34-41E3-BCE7-3C8825A7EE29}">
      <dgm:prSet phldrT="[Text]"/>
      <dgm:spPr/>
      <dgm:t>
        <a:bodyPr/>
        <a:lstStyle/>
        <a:p>
          <a:r>
            <a:rPr lang="en-US" dirty="0"/>
            <a:t>Coagulation and thrombosis</a:t>
          </a:r>
        </a:p>
      </dgm:t>
    </dgm:pt>
    <dgm:pt modelId="{2D84ECC6-B10C-42B1-8E4A-53F6ED6654A3}" type="parTrans" cxnId="{9886AE55-E826-41A6-893F-4F78BF011DEE}">
      <dgm:prSet/>
      <dgm:spPr/>
      <dgm:t>
        <a:bodyPr/>
        <a:lstStyle/>
        <a:p>
          <a:endParaRPr lang="en-US"/>
        </a:p>
      </dgm:t>
    </dgm:pt>
    <dgm:pt modelId="{4E347BD1-DC4F-40B3-910F-522D6900A322}" type="sibTrans" cxnId="{9886AE55-E826-41A6-893F-4F78BF011DEE}">
      <dgm:prSet/>
      <dgm:spPr/>
      <dgm:t>
        <a:bodyPr/>
        <a:lstStyle/>
        <a:p>
          <a:endParaRPr lang="en-US"/>
        </a:p>
      </dgm:t>
    </dgm:pt>
    <dgm:pt modelId="{CF1AC8ED-9B3B-42BE-A79C-B8C974180F95}">
      <dgm:prSet phldrT="[Text]"/>
      <dgm:spPr/>
      <dgm:t>
        <a:bodyPr/>
        <a:lstStyle/>
        <a:p>
          <a:r>
            <a:rPr lang="en-US" dirty="0"/>
            <a:t>Hemoglobinopathies</a:t>
          </a:r>
        </a:p>
      </dgm:t>
    </dgm:pt>
    <dgm:pt modelId="{5213A632-E552-4758-828A-61066619C515}" type="parTrans" cxnId="{DC21793C-F1CA-4739-8E47-A1A75EAC729E}">
      <dgm:prSet/>
      <dgm:spPr/>
      <dgm:t>
        <a:bodyPr/>
        <a:lstStyle/>
        <a:p>
          <a:endParaRPr lang="en-US"/>
        </a:p>
      </dgm:t>
    </dgm:pt>
    <dgm:pt modelId="{40A76508-FA18-4D43-9D26-12B86D4BF357}" type="sibTrans" cxnId="{DC21793C-F1CA-4739-8E47-A1A75EAC729E}">
      <dgm:prSet/>
      <dgm:spPr/>
      <dgm:t>
        <a:bodyPr/>
        <a:lstStyle/>
        <a:p>
          <a:endParaRPr lang="en-US"/>
        </a:p>
      </dgm:t>
    </dgm:pt>
    <dgm:pt modelId="{BFB5180B-B814-4BC6-9AB4-27B7D57E6E46}">
      <dgm:prSet phldrT="[Text]"/>
      <dgm:spPr/>
      <dgm:t>
        <a:bodyPr/>
        <a:lstStyle/>
        <a:p>
          <a:r>
            <a:rPr lang="en-US" dirty="0"/>
            <a:t>Oncology</a:t>
          </a:r>
        </a:p>
      </dgm:t>
    </dgm:pt>
    <dgm:pt modelId="{2F9FAFC6-8C15-434C-B85F-115C746B593B}" type="parTrans" cxnId="{989CAC69-A77C-4D5A-801A-7C1175D95856}">
      <dgm:prSet/>
      <dgm:spPr/>
      <dgm:t>
        <a:bodyPr/>
        <a:lstStyle/>
        <a:p>
          <a:endParaRPr lang="en-US"/>
        </a:p>
      </dgm:t>
    </dgm:pt>
    <dgm:pt modelId="{113826F7-3FFC-4458-ADEF-231CD24BB655}" type="sibTrans" cxnId="{989CAC69-A77C-4D5A-801A-7C1175D95856}">
      <dgm:prSet/>
      <dgm:spPr/>
      <dgm:t>
        <a:bodyPr/>
        <a:lstStyle/>
        <a:p>
          <a:endParaRPr lang="en-US"/>
        </a:p>
      </dgm:t>
    </dgm:pt>
    <dgm:pt modelId="{C6687284-9440-4DF7-AABC-374022221D2A}">
      <dgm:prSet phldrT="[Text]"/>
      <dgm:spPr/>
      <dgm:t>
        <a:bodyPr/>
        <a:lstStyle/>
        <a:p>
          <a:r>
            <a:rPr lang="en-US" dirty="0"/>
            <a:t>Leukemia and Lymphoma</a:t>
          </a:r>
        </a:p>
      </dgm:t>
    </dgm:pt>
    <dgm:pt modelId="{5699A617-3DC0-44AF-B207-8B7FCFB9FDF2}" type="parTrans" cxnId="{787F734A-3C23-4992-A7EE-96DB5778F296}">
      <dgm:prSet/>
      <dgm:spPr/>
      <dgm:t>
        <a:bodyPr/>
        <a:lstStyle/>
        <a:p>
          <a:endParaRPr lang="en-US"/>
        </a:p>
      </dgm:t>
    </dgm:pt>
    <dgm:pt modelId="{E018F298-FDF5-43AA-8325-2FB754CA21BA}" type="sibTrans" cxnId="{787F734A-3C23-4992-A7EE-96DB5778F296}">
      <dgm:prSet/>
      <dgm:spPr/>
      <dgm:t>
        <a:bodyPr/>
        <a:lstStyle/>
        <a:p>
          <a:endParaRPr lang="en-US"/>
        </a:p>
      </dgm:t>
    </dgm:pt>
    <dgm:pt modelId="{CCCFB2BA-3B58-4197-B55E-C062FCFE599E}">
      <dgm:prSet phldrT="[Text]"/>
      <dgm:spPr/>
      <dgm:t>
        <a:bodyPr/>
        <a:lstStyle/>
        <a:p>
          <a:r>
            <a:rPr lang="en-US" dirty="0"/>
            <a:t>Solid tumors</a:t>
          </a:r>
        </a:p>
      </dgm:t>
    </dgm:pt>
    <dgm:pt modelId="{2D4B2A2C-E5AF-45A8-9A68-CE26869737E9}" type="parTrans" cxnId="{5EE8F5D1-B1B2-43F0-B8DA-3AFAB143F1A1}">
      <dgm:prSet/>
      <dgm:spPr/>
      <dgm:t>
        <a:bodyPr/>
        <a:lstStyle/>
        <a:p>
          <a:endParaRPr lang="en-US"/>
        </a:p>
      </dgm:t>
    </dgm:pt>
    <dgm:pt modelId="{67BBDF8C-D154-4DE4-B0E3-DB67EDB2B7A8}" type="sibTrans" cxnId="{5EE8F5D1-B1B2-43F0-B8DA-3AFAB143F1A1}">
      <dgm:prSet/>
      <dgm:spPr/>
      <dgm:t>
        <a:bodyPr/>
        <a:lstStyle/>
        <a:p>
          <a:endParaRPr lang="en-US"/>
        </a:p>
      </dgm:t>
    </dgm:pt>
    <dgm:pt modelId="{B97F3782-1B10-49EC-815B-B5F607845C72}">
      <dgm:prSet phldrT="[Text]"/>
      <dgm:spPr/>
      <dgm:t>
        <a:bodyPr/>
        <a:lstStyle/>
        <a:p>
          <a:r>
            <a:rPr lang="en-US" dirty="0"/>
            <a:t>Bone marrow transplant</a:t>
          </a:r>
        </a:p>
      </dgm:t>
    </dgm:pt>
    <dgm:pt modelId="{16E7792D-1955-4777-BEB5-A0F159D1646E}" type="parTrans" cxnId="{647A6FD0-E73B-4788-8422-435EDE1FB0B3}">
      <dgm:prSet/>
      <dgm:spPr/>
      <dgm:t>
        <a:bodyPr/>
        <a:lstStyle/>
        <a:p>
          <a:endParaRPr lang="en-US"/>
        </a:p>
      </dgm:t>
    </dgm:pt>
    <dgm:pt modelId="{597F1F5A-E9D1-4F9D-8164-09DA505F4F65}" type="sibTrans" cxnId="{647A6FD0-E73B-4788-8422-435EDE1FB0B3}">
      <dgm:prSet/>
      <dgm:spPr/>
      <dgm:t>
        <a:bodyPr/>
        <a:lstStyle/>
        <a:p>
          <a:endParaRPr lang="en-US"/>
        </a:p>
      </dgm:t>
    </dgm:pt>
    <dgm:pt modelId="{B8694625-BC75-4B4D-A58D-660B4A4C4311}">
      <dgm:prSet phldrT="[Text]"/>
      <dgm:spPr/>
      <dgm:t>
        <a:bodyPr/>
        <a:lstStyle/>
        <a:p>
          <a:r>
            <a:rPr lang="en-US" dirty="0"/>
            <a:t>Malignant diseases</a:t>
          </a:r>
        </a:p>
      </dgm:t>
    </dgm:pt>
    <dgm:pt modelId="{F882E106-B0D2-4A5D-95E7-1444A251A708}" type="parTrans" cxnId="{1B10489A-B7A3-486B-B5A9-AEFCC269306A}">
      <dgm:prSet/>
      <dgm:spPr/>
      <dgm:t>
        <a:bodyPr/>
        <a:lstStyle/>
        <a:p>
          <a:endParaRPr lang="en-US"/>
        </a:p>
      </dgm:t>
    </dgm:pt>
    <dgm:pt modelId="{6F3E0AFA-45A5-41F2-95C2-C041CBD49C3D}" type="sibTrans" cxnId="{1B10489A-B7A3-486B-B5A9-AEFCC269306A}">
      <dgm:prSet/>
      <dgm:spPr/>
      <dgm:t>
        <a:bodyPr/>
        <a:lstStyle/>
        <a:p>
          <a:endParaRPr lang="en-US"/>
        </a:p>
      </dgm:t>
    </dgm:pt>
    <dgm:pt modelId="{8214DFB3-100B-41E9-A36F-096B02BE8FDF}">
      <dgm:prSet phldrT="[Text]"/>
      <dgm:spPr/>
      <dgm:t>
        <a:bodyPr/>
        <a:lstStyle/>
        <a:p>
          <a:r>
            <a:rPr lang="en-US" dirty="0"/>
            <a:t>Non-malignant disease</a:t>
          </a:r>
        </a:p>
      </dgm:t>
    </dgm:pt>
    <dgm:pt modelId="{315E0F0F-B228-4348-8B25-F779EE5924EF}" type="parTrans" cxnId="{79873AE7-34B2-4147-BBDB-E1961F707B4D}">
      <dgm:prSet/>
      <dgm:spPr/>
      <dgm:t>
        <a:bodyPr/>
        <a:lstStyle/>
        <a:p>
          <a:endParaRPr lang="en-US"/>
        </a:p>
      </dgm:t>
    </dgm:pt>
    <dgm:pt modelId="{EE8A6C94-CA8F-4911-B612-7B1C6B849D24}" type="sibTrans" cxnId="{79873AE7-34B2-4147-BBDB-E1961F707B4D}">
      <dgm:prSet/>
      <dgm:spPr/>
      <dgm:t>
        <a:bodyPr/>
        <a:lstStyle/>
        <a:p>
          <a:endParaRPr lang="en-US"/>
        </a:p>
      </dgm:t>
    </dgm:pt>
    <dgm:pt modelId="{1734F731-86F6-4FD0-9A6F-92D1C2633314}">
      <dgm:prSet phldrT="[Text]"/>
      <dgm:spPr/>
      <dgm:t>
        <a:bodyPr/>
        <a:lstStyle/>
        <a:p>
          <a:r>
            <a:rPr lang="en-US" dirty="0" err="1"/>
            <a:t>Cytopenias</a:t>
          </a:r>
          <a:endParaRPr lang="en-US" dirty="0"/>
        </a:p>
      </dgm:t>
    </dgm:pt>
    <dgm:pt modelId="{DFD8A66E-C2F1-43EA-B139-75E12E05EC90}" type="parTrans" cxnId="{0CD7B583-8B81-4AD1-8BD7-EA06DEC70BC5}">
      <dgm:prSet/>
      <dgm:spPr/>
      <dgm:t>
        <a:bodyPr/>
        <a:lstStyle/>
        <a:p>
          <a:endParaRPr lang="en-US"/>
        </a:p>
      </dgm:t>
    </dgm:pt>
    <dgm:pt modelId="{DEAE9263-F89C-4B61-B58E-5DCFA8385DAC}" type="sibTrans" cxnId="{0CD7B583-8B81-4AD1-8BD7-EA06DEC70BC5}">
      <dgm:prSet/>
      <dgm:spPr/>
      <dgm:t>
        <a:bodyPr/>
        <a:lstStyle/>
        <a:p>
          <a:endParaRPr lang="en-US"/>
        </a:p>
      </dgm:t>
    </dgm:pt>
    <dgm:pt modelId="{49DE7CF7-3D72-4DF3-9144-C35111F88B59}">
      <dgm:prSet phldrT="[Text]"/>
      <dgm:spPr/>
      <dgm:t>
        <a:bodyPr/>
        <a:lstStyle/>
        <a:p>
          <a:r>
            <a:rPr lang="en-US" dirty="0"/>
            <a:t>Immune and congenital</a:t>
          </a:r>
        </a:p>
      </dgm:t>
    </dgm:pt>
    <dgm:pt modelId="{6BAB7893-3105-4FA0-8F31-1A2BBEB495DE}" type="parTrans" cxnId="{7398399C-9474-4C0B-AFAF-271AA2A6957D}">
      <dgm:prSet/>
      <dgm:spPr/>
      <dgm:t>
        <a:bodyPr/>
        <a:lstStyle/>
        <a:p>
          <a:endParaRPr lang="en-US"/>
        </a:p>
      </dgm:t>
    </dgm:pt>
    <dgm:pt modelId="{D236E9B8-AC90-4F26-827D-5F3CD61A7E3E}" type="sibTrans" cxnId="{7398399C-9474-4C0B-AFAF-271AA2A6957D}">
      <dgm:prSet/>
      <dgm:spPr/>
      <dgm:t>
        <a:bodyPr/>
        <a:lstStyle/>
        <a:p>
          <a:endParaRPr lang="en-US"/>
        </a:p>
      </dgm:t>
    </dgm:pt>
    <dgm:pt modelId="{07F3503A-FBA9-4B74-9055-7D2024D81C39}">
      <dgm:prSet phldrT="[Text]"/>
      <dgm:spPr/>
      <dgm:t>
        <a:bodyPr/>
        <a:lstStyle/>
        <a:p>
          <a:r>
            <a:rPr lang="en-US" dirty="0"/>
            <a:t>Brain tumors</a:t>
          </a:r>
        </a:p>
      </dgm:t>
    </dgm:pt>
    <dgm:pt modelId="{10C8A805-D5BC-42A4-AE44-20CBB68352FE}" type="parTrans" cxnId="{07C24374-583C-46FB-A302-8D8F04BF5872}">
      <dgm:prSet/>
      <dgm:spPr/>
      <dgm:t>
        <a:bodyPr/>
        <a:lstStyle/>
        <a:p>
          <a:endParaRPr lang="en-US"/>
        </a:p>
      </dgm:t>
    </dgm:pt>
    <dgm:pt modelId="{C15631EC-3891-48A4-922E-2E1CC1E6D281}" type="sibTrans" cxnId="{07C24374-583C-46FB-A302-8D8F04BF5872}">
      <dgm:prSet/>
      <dgm:spPr/>
      <dgm:t>
        <a:bodyPr/>
        <a:lstStyle/>
        <a:p>
          <a:endParaRPr lang="en-US"/>
        </a:p>
      </dgm:t>
    </dgm:pt>
    <dgm:pt modelId="{FF112B1A-C545-4D1F-B91B-9DDDA7226560}">
      <dgm:prSet phldrT="[Text]"/>
      <dgm:spPr/>
      <dgm:t>
        <a:bodyPr/>
        <a:lstStyle/>
        <a:p>
          <a:r>
            <a:rPr lang="en-US" dirty="0"/>
            <a:t>Immunodeficiencies</a:t>
          </a:r>
        </a:p>
      </dgm:t>
    </dgm:pt>
    <dgm:pt modelId="{172B5533-D117-411C-91A4-697409C24C7E}" type="parTrans" cxnId="{FE212E90-3CDE-4F1A-ADE8-5E900E7AB314}">
      <dgm:prSet/>
      <dgm:spPr/>
      <dgm:t>
        <a:bodyPr/>
        <a:lstStyle/>
        <a:p>
          <a:endParaRPr lang="en-US"/>
        </a:p>
      </dgm:t>
    </dgm:pt>
    <dgm:pt modelId="{C4A6FECC-A282-48F2-9F9F-186009D66FD9}" type="sibTrans" cxnId="{FE212E90-3CDE-4F1A-ADE8-5E900E7AB314}">
      <dgm:prSet/>
      <dgm:spPr/>
      <dgm:t>
        <a:bodyPr/>
        <a:lstStyle/>
        <a:p>
          <a:endParaRPr lang="en-US"/>
        </a:p>
      </dgm:t>
    </dgm:pt>
    <dgm:pt modelId="{8D3E0C7F-0B8D-40AA-8B5A-DF9E04F70C97}" type="pres">
      <dgm:prSet presAssocID="{5E711BD7-1932-43B8-A44E-DF2C7C990BA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093B36-48BF-4889-8FBE-BFCFB40C813E}" type="pres">
      <dgm:prSet presAssocID="{33845C4B-E9D6-4D7E-BF11-E305EF622A22}" presName="comp" presStyleCnt="0"/>
      <dgm:spPr/>
    </dgm:pt>
    <dgm:pt modelId="{50DF9B8D-5C6E-4481-96F4-0DE7A330134F}" type="pres">
      <dgm:prSet presAssocID="{33845C4B-E9D6-4D7E-BF11-E305EF622A22}" presName="box" presStyleLbl="node1" presStyleIdx="0" presStyleCnt="3"/>
      <dgm:spPr/>
      <dgm:t>
        <a:bodyPr/>
        <a:lstStyle/>
        <a:p>
          <a:endParaRPr lang="en-US"/>
        </a:p>
      </dgm:t>
    </dgm:pt>
    <dgm:pt modelId="{5E466969-E17B-4A5D-8573-FBB9C26A85F2}" type="pres">
      <dgm:prSet presAssocID="{33845C4B-E9D6-4D7E-BF11-E305EF622A22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8DD6EA66-5D13-4259-A446-F0FF04C96F71}" type="pres">
      <dgm:prSet presAssocID="{33845C4B-E9D6-4D7E-BF11-E305EF622A2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A0E686-A8A8-4893-969D-48E45FE00933}" type="pres">
      <dgm:prSet presAssocID="{1518A003-0967-42B2-A9B7-E5E5A5692704}" presName="spacer" presStyleCnt="0"/>
      <dgm:spPr/>
    </dgm:pt>
    <dgm:pt modelId="{9E50B61C-E713-47E6-85D3-088CAB9354E4}" type="pres">
      <dgm:prSet presAssocID="{BFB5180B-B814-4BC6-9AB4-27B7D57E6E46}" presName="comp" presStyleCnt="0"/>
      <dgm:spPr/>
    </dgm:pt>
    <dgm:pt modelId="{B3512CFD-35E0-49CF-A768-0C681DF2E632}" type="pres">
      <dgm:prSet presAssocID="{BFB5180B-B814-4BC6-9AB4-27B7D57E6E46}" presName="box" presStyleLbl="node1" presStyleIdx="1" presStyleCnt="3"/>
      <dgm:spPr/>
      <dgm:t>
        <a:bodyPr/>
        <a:lstStyle/>
        <a:p>
          <a:endParaRPr lang="en-US"/>
        </a:p>
      </dgm:t>
    </dgm:pt>
    <dgm:pt modelId="{477BB133-3017-40F9-8995-D7E1742D88BB}" type="pres">
      <dgm:prSet presAssocID="{BFB5180B-B814-4BC6-9AB4-27B7D57E6E46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198F2C22-7573-4023-B59B-D29F7D1EDAB5}" type="pres">
      <dgm:prSet presAssocID="{BFB5180B-B814-4BC6-9AB4-27B7D57E6E4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4326A5-8B6A-4FC2-A4D3-0D1D14EFB3B6}" type="pres">
      <dgm:prSet presAssocID="{113826F7-3FFC-4458-ADEF-231CD24BB655}" presName="spacer" presStyleCnt="0"/>
      <dgm:spPr/>
    </dgm:pt>
    <dgm:pt modelId="{86CBFF40-3C1B-4504-979D-197E98CF5D12}" type="pres">
      <dgm:prSet presAssocID="{B97F3782-1B10-49EC-815B-B5F607845C72}" presName="comp" presStyleCnt="0"/>
      <dgm:spPr/>
    </dgm:pt>
    <dgm:pt modelId="{A4B38435-5E32-460E-9E32-BA6F555F803D}" type="pres">
      <dgm:prSet presAssocID="{B97F3782-1B10-49EC-815B-B5F607845C72}" presName="box" presStyleLbl="node1" presStyleIdx="2" presStyleCnt="3"/>
      <dgm:spPr/>
      <dgm:t>
        <a:bodyPr/>
        <a:lstStyle/>
        <a:p>
          <a:endParaRPr lang="en-US"/>
        </a:p>
      </dgm:t>
    </dgm:pt>
    <dgm:pt modelId="{259A26FE-D326-475F-AD4B-E0C057AAD3A7}" type="pres">
      <dgm:prSet presAssocID="{B97F3782-1B10-49EC-815B-B5F607845C72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3AAF0D65-AF23-496D-803D-AE42AE6C3F68}" type="pres">
      <dgm:prSet presAssocID="{B97F3782-1B10-49EC-815B-B5F607845C72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7A6FD0-E73B-4788-8422-435EDE1FB0B3}" srcId="{5E711BD7-1932-43B8-A44E-DF2C7C990BA0}" destId="{B97F3782-1B10-49EC-815B-B5F607845C72}" srcOrd="2" destOrd="0" parTransId="{16E7792D-1955-4777-BEB5-A0F159D1646E}" sibTransId="{597F1F5A-E9D1-4F9D-8164-09DA505F4F65}"/>
    <dgm:cxn modelId="{17CDEDD6-CA31-ED43-941D-9F427922961F}" type="presOf" srcId="{CF1AC8ED-9B3B-42BE-A79C-B8C974180F95}" destId="{8DD6EA66-5D13-4259-A446-F0FF04C96F71}" srcOrd="1" destOrd="2" presId="urn:microsoft.com/office/officeart/2005/8/layout/vList4"/>
    <dgm:cxn modelId="{2DB7056A-A337-524B-A507-D3CAB0348F4C}" type="presOf" srcId="{49DE7CF7-3D72-4DF3-9144-C35111F88B59}" destId="{50DF9B8D-5C6E-4481-96F4-0DE7A330134F}" srcOrd="0" destOrd="4" presId="urn:microsoft.com/office/officeart/2005/8/layout/vList4"/>
    <dgm:cxn modelId="{F47AC321-EABB-0549-B2AD-750D418E0AF9}" type="presOf" srcId="{07F3503A-FBA9-4B74-9055-7D2024D81C39}" destId="{B3512CFD-35E0-49CF-A768-0C681DF2E632}" srcOrd="0" destOrd="3" presId="urn:microsoft.com/office/officeart/2005/8/layout/vList4"/>
    <dgm:cxn modelId="{067E49BA-33E5-AA41-AF41-8D960FF77781}" type="presOf" srcId="{FF112B1A-C545-4D1F-B91B-9DDDA7226560}" destId="{A4B38435-5E32-460E-9E32-BA6F555F803D}" srcOrd="0" destOrd="3" presId="urn:microsoft.com/office/officeart/2005/8/layout/vList4"/>
    <dgm:cxn modelId="{7398399C-9474-4C0B-AFAF-271AA2A6957D}" srcId="{1734F731-86F6-4FD0-9A6F-92D1C2633314}" destId="{49DE7CF7-3D72-4DF3-9144-C35111F88B59}" srcOrd="0" destOrd="0" parTransId="{6BAB7893-3105-4FA0-8F31-1A2BBEB495DE}" sibTransId="{D236E9B8-AC90-4F26-827D-5F3CD61A7E3E}"/>
    <dgm:cxn modelId="{787F734A-3C23-4992-A7EE-96DB5778F296}" srcId="{BFB5180B-B814-4BC6-9AB4-27B7D57E6E46}" destId="{C6687284-9440-4DF7-AABC-374022221D2A}" srcOrd="0" destOrd="0" parTransId="{5699A617-3DC0-44AF-B207-8B7FCFB9FDF2}" sibTransId="{E018F298-FDF5-43AA-8325-2FB754CA21BA}"/>
    <dgm:cxn modelId="{07C24374-583C-46FB-A302-8D8F04BF5872}" srcId="{BFB5180B-B814-4BC6-9AB4-27B7D57E6E46}" destId="{07F3503A-FBA9-4B74-9055-7D2024D81C39}" srcOrd="2" destOrd="0" parTransId="{10C8A805-D5BC-42A4-AE44-20CBB68352FE}" sibTransId="{C15631EC-3891-48A4-922E-2E1CC1E6D281}"/>
    <dgm:cxn modelId="{01C988F5-1DB8-944F-A15F-381E5BB19820}" type="presOf" srcId="{BFB5180B-B814-4BC6-9AB4-27B7D57E6E46}" destId="{198F2C22-7573-4023-B59B-D29F7D1EDAB5}" srcOrd="1" destOrd="0" presId="urn:microsoft.com/office/officeart/2005/8/layout/vList4"/>
    <dgm:cxn modelId="{BBB8967F-6313-A848-BD4E-1887C6D28BA4}" type="presOf" srcId="{B97F3782-1B10-49EC-815B-B5F607845C72}" destId="{3AAF0D65-AF23-496D-803D-AE42AE6C3F68}" srcOrd="1" destOrd="0" presId="urn:microsoft.com/office/officeart/2005/8/layout/vList4"/>
    <dgm:cxn modelId="{95F8A66B-E221-8147-AA5C-B7D1544A9698}" type="presOf" srcId="{49DE7CF7-3D72-4DF3-9144-C35111F88B59}" destId="{8DD6EA66-5D13-4259-A446-F0FF04C96F71}" srcOrd="1" destOrd="4" presId="urn:microsoft.com/office/officeart/2005/8/layout/vList4"/>
    <dgm:cxn modelId="{DC21793C-F1CA-4739-8E47-A1A75EAC729E}" srcId="{33845C4B-E9D6-4D7E-BF11-E305EF622A22}" destId="{CF1AC8ED-9B3B-42BE-A79C-B8C974180F95}" srcOrd="1" destOrd="0" parTransId="{5213A632-E552-4758-828A-61066619C515}" sibTransId="{40A76508-FA18-4D43-9D26-12B86D4BF357}"/>
    <dgm:cxn modelId="{93ACB6BE-33E5-1645-9BA8-620CAB84F203}" type="presOf" srcId="{C6687284-9440-4DF7-AABC-374022221D2A}" destId="{198F2C22-7573-4023-B59B-D29F7D1EDAB5}" srcOrd="1" destOrd="1" presId="urn:microsoft.com/office/officeart/2005/8/layout/vList4"/>
    <dgm:cxn modelId="{0CD7B583-8B81-4AD1-8BD7-EA06DEC70BC5}" srcId="{33845C4B-E9D6-4D7E-BF11-E305EF622A22}" destId="{1734F731-86F6-4FD0-9A6F-92D1C2633314}" srcOrd="2" destOrd="0" parTransId="{DFD8A66E-C2F1-43EA-B139-75E12E05EC90}" sibTransId="{DEAE9263-F89C-4B61-B58E-5DCFA8385DAC}"/>
    <dgm:cxn modelId="{E8F90DAD-3227-334C-A53F-4D3676653968}" type="presOf" srcId="{33845C4B-E9D6-4D7E-BF11-E305EF622A22}" destId="{50DF9B8D-5C6E-4481-96F4-0DE7A330134F}" srcOrd="0" destOrd="0" presId="urn:microsoft.com/office/officeart/2005/8/layout/vList4"/>
    <dgm:cxn modelId="{509DF501-F1C8-7145-AAE9-876BD9246B4C}" type="presOf" srcId="{B97F3782-1B10-49EC-815B-B5F607845C72}" destId="{A4B38435-5E32-460E-9E32-BA6F555F803D}" srcOrd="0" destOrd="0" presId="urn:microsoft.com/office/officeart/2005/8/layout/vList4"/>
    <dgm:cxn modelId="{9886AE55-E826-41A6-893F-4F78BF011DEE}" srcId="{33845C4B-E9D6-4D7E-BF11-E305EF622A22}" destId="{3302529C-1C34-41E3-BCE7-3C8825A7EE29}" srcOrd="0" destOrd="0" parTransId="{2D84ECC6-B10C-42B1-8E4A-53F6ED6654A3}" sibTransId="{4E347BD1-DC4F-40B3-910F-522D6900A322}"/>
    <dgm:cxn modelId="{989CAC69-A77C-4D5A-801A-7C1175D95856}" srcId="{5E711BD7-1932-43B8-A44E-DF2C7C990BA0}" destId="{BFB5180B-B814-4BC6-9AB4-27B7D57E6E46}" srcOrd="1" destOrd="0" parTransId="{2F9FAFC6-8C15-434C-B85F-115C746B593B}" sibTransId="{113826F7-3FFC-4458-ADEF-231CD24BB655}"/>
    <dgm:cxn modelId="{3A29819B-8433-F643-934D-10ADE9342F31}" type="presOf" srcId="{BFB5180B-B814-4BC6-9AB4-27B7D57E6E46}" destId="{B3512CFD-35E0-49CF-A768-0C681DF2E632}" srcOrd="0" destOrd="0" presId="urn:microsoft.com/office/officeart/2005/8/layout/vList4"/>
    <dgm:cxn modelId="{94AC2D92-0162-9143-AE17-FE2E973D4A44}" type="presOf" srcId="{8214DFB3-100B-41E9-A36F-096B02BE8FDF}" destId="{3AAF0D65-AF23-496D-803D-AE42AE6C3F68}" srcOrd="1" destOrd="2" presId="urn:microsoft.com/office/officeart/2005/8/layout/vList4"/>
    <dgm:cxn modelId="{0080A09B-46B2-CA41-930C-F0EC01543CA2}" type="presOf" srcId="{1734F731-86F6-4FD0-9A6F-92D1C2633314}" destId="{50DF9B8D-5C6E-4481-96F4-0DE7A330134F}" srcOrd="0" destOrd="3" presId="urn:microsoft.com/office/officeart/2005/8/layout/vList4"/>
    <dgm:cxn modelId="{EB96A5A1-C22D-7E43-89AA-ADEA2A9CF8E5}" type="presOf" srcId="{CF1AC8ED-9B3B-42BE-A79C-B8C974180F95}" destId="{50DF9B8D-5C6E-4481-96F4-0DE7A330134F}" srcOrd="0" destOrd="2" presId="urn:microsoft.com/office/officeart/2005/8/layout/vList4"/>
    <dgm:cxn modelId="{1B10489A-B7A3-486B-B5A9-AEFCC269306A}" srcId="{B97F3782-1B10-49EC-815B-B5F607845C72}" destId="{B8694625-BC75-4B4D-A58D-660B4A4C4311}" srcOrd="0" destOrd="0" parTransId="{F882E106-B0D2-4A5D-95E7-1444A251A708}" sibTransId="{6F3E0AFA-45A5-41F2-95C2-C041CBD49C3D}"/>
    <dgm:cxn modelId="{06308D9D-B386-714F-80F7-345C4DAD3934}" type="presOf" srcId="{FF112B1A-C545-4D1F-B91B-9DDDA7226560}" destId="{3AAF0D65-AF23-496D-803D-AE42AE6C3F68}" srcOrd="1" destOrd="3" presId="urn:microsoft.com/office/officeart/2005/8/layout/vList4"/>
    <dgm:cxn modelId="{DAD22F09-50A4-7B42-8FC1-02B81C93562F}" type="presOf" srcId="{CCCFB2BA-3B58-4197-B55E-C062FCFE599E}" destId="{198F2C22-7573-4023-B59B-D29F7D1EDAB5}" srcOrd="1" destOrd="2" presId="urn:microsoft.com/office/officeart/2005/8/layout/vList4"/>
    <dgm:cxn modelId="{4257EC49-A956-214E-A6A4-E9736E174DD1}" type="presOf" srcId="{1734F731-86F6-4FD0-9A6F-92D1C2633314}" destId="{8DD6EA66-5D13-4259-A446-F0FF04C96F71}" srcOrd="1" destOrd="3" presId="urn:microsoft.com/office/officeart/2005/8/layout/vList4"/>
    <dgm:cxn modelId="{83BE52CB-B4FF-4C60-8336-F0BCC98CA1B3}" srcId="{5E711BD7-1932-43B8-A44E-DF2C7C990BA0}" destId="{33845C4B-E9D6-4D7E-BF11-E305EF622A22}" srcOrd="0" destOrd="0" parTransId="{2A09948B-E482-478A-AA87-0942C6B690DF}" sibTransId="{1518A003-0967-42B2-A9B7-E5E5A5692704}"/>
    <dgm:cxn modelId="{F16B32CD-480E-D244-8E17-0DD328CB5176}" type="presOf" srcId="{3302529C-1C34-41E3-BCE7-3C8825A7EE29}" destId="{8DD6EA66-5D13-4259-A446-F0FF04C96F71}" srcOrd="1" destOrd="1" presId="urn:microsoft.com/office/officeart/2005/8/layout/vList4"/>
    <dgm:cxn modelId="{107CC899-6007-D242-819D-752D95783D1B}" type="presOf" srcId="{3302529C-1C34-41E3-BCE7-3C8825A7EE29}" destId="{50DF9B8D-5C6E-4481-96F4-0DE7A330134F}" srcOrd="0" destOrd="1" presId="urn:microsoft.com/office/officeart/2005/8/layout/vList4"/>
    <dgm:cxn modelId="{704B74BF-C778-6243-92EA-AC8C1D172A5E}" type="presOf" srcId="{B8694625-BC75-4B4D-A58D-660B4A4C4311}" destId="{A4B38435-5E32-460E-9E32-BA6F555F803D}" srcOrd="0" destOrd="1" presId="urn:microsoft.com/office/officeart/2005/8/layout/vList4"/>
    <dgm:cxn modelId="{0951A3DD-9DC0-AC47-8C5A-FF9A43EDADCF}" type="presOf" srcId="{07F3503A-FBA9-4B74-9055-7D2024D81C39}" destId="{198F2C22-7573-4023-B59B-D29F7D1EDAB5}" srcOrd="1" destOrd="3" presId="urn:microsoft.com/office/officeart/2005/8/layout/vList4"/>
    <dgm:cxn modelId="{C91767E4-65CC-B94A-B6DC-ACBB1A7D9CF2}" type="presOf" srcId="{CCCFB2BA-3B58-4197-B55E-C062FCFE599E}" destId="{B3512CFD-35E0-49CF-A768-0C681DF2E632}" srcOrd="0" destOrd="2" presId="urn:microsoft.com/office/officeart/2005/8/layout/vList4"/>
    <dgm:cxn modelId="{B011BCF2-07CD-D241-AA8E-BD1DE36450BE}" type="presOf" srcId="{B8694625-BC75-4B4D-A58D-660B4A4C4311}" destId="{3AAF0D65-AF23-496D-803D-AE42AE6C3F68}" srcOrd="1" destOrd="1" presId="urn:microsoft.com/office/officeart/2005/8/layout/vList4"/>
    <dgm:cxn modelId="{FE212E90-3CDE-4F1A-ADE8-5E900E7AB314}" srcId="{8214DFB3-100B-41E9-A36F-096B02BE8FDF}" destId="{FF112B1A-C545-4D1F-B91B-9DDDA7226560}" srcOrd="0" destOrd="0" parTransId="{172B5533-D117-411C-91A4-697409C24C7E}" sibTransId="{C4A6FECC-A282-48F2-9F9F-186009D66FD9}"/>
    <dgm:cxn modelId="{9FB43DA7-89E7-254E-AE38-C620741FFCA3}" type="presOf" srcId="{5E711BD7-1932-43B8-A44E-DF2C7C990BA0}" destId="{8D3E0C7F-0B8D-40AA-8B5A-DF9E04F70C97}" srcOrd="0" destOrd="0" presId="urn:microsoft.com/office/officeart/2005/8/layout/vList4"/>
    <dgm:cxn modelId="{FEBE1CA6-51AB-B54D-9F8D-0E515A931BA0}" type="presOf" srcId="{8214DFB3-100B-41E9-A36F-096B02BE8FDF}" destId="{A4B38435-5E32-460E-9E32-BA6F555F803D}" srcOrd="0" destOrd="2" presId="urn:microsoft.com/office/officeart/2005/8/layout/vList4"/>
    <dgm:cxn modelId="{FFB46D40-D2EA-A442-AD71-F1FEF5E0F869}" type="presOf" srcId="{C6687284-9440-4DF7-AABC-374022221D2A}" destId="{B3512CFD-35E0-49CF-A768-0C681DF2E632}" srcOrd="0" destOrd="1" presId="urn:microsoft.com/office/officeart/2005/8/layout/vList4"/>
    <dgm:cxn modelId="{2EA9A6BB-15DF-5F4B-B0C2-823CB8CE10FC}" type="presOf" srcId="{33845C4B-E9D6-4D7E-BF11-E305EF622A22}" destId="{8DD6EA66-5D13-4259-A446-F0FF04C96F71}" srcOrd="1" destOrd="0" presId="urn:microsoft.com/office/officeart/2005/8/layout/vList4"/>
    <dgm:cxn modelId="{5EE8F5D1-B1B2-43F0-B8DA-3AFAB143F1A1}" srcId="{BFB5180B-B814-4BC6-9AB4-27B7D57E6E46}" destId="{CCCFB2BA-3B58-4197-B55E-C062FCFE599E}" srcOrd="1" destOrd="0" parTransId="{2D4B2A2C-E5AF-45A8-9A68-CE26869737E9}" sibTransId="{67BBDF8C-D154-4DE4-B0E3-DB67EDB2B7A8}"/>
    <dgm:cxn modelId="{79873AE7-34B2-4147-BBDB-E1961F707B4D}" srcId="{B97F3782-1B10-49EC-815B-B5F607845C72}" destId="{8214DFB3-100B-41E9-A36F-096B02BE8FDF}" srcOrd="1" destOrd="0" parTransId="{315E0F0F-B228-4348-8B25-F779EE5924EF}" sibTransId="{EE8A6C94-CA8F-4911-B612-7B1C6B849D24}"/>
    <dgm:cxn modelId="{FF6E2D49-C7D1-9A4A-A0AA-A52F2B334AA2}" type="presParOf" srcId="{8D3E0C7F-0B8D-40AA-8B5A-DF9E04F70C97}" destId="{12093B36-48BF-4889-8FBE-BFCFB40C813E}" srcOrd="0" destOrd="0" presId="urn:microsoft.com/office/officeart/2005/8/layout/vList4"/>
    <dgm:cxn modelId="{DA9B20EC-A531-0A43-B62B-B583610F32AF}" type="presParOf" srcId="{12093B36-48BF-4889-8FBE-BFCFB40C813E}" destId="{50DF9B8D-5C6E-4481-96F4-0DE7A330134F}" srcOrd="0" destOrd="0" presId="urn:microsoft.com/office/officeart/2005/8/layout/vList4"/>
    <dgm:cxn modelId="{421094E1-CCA7-414C-8D6D-14A9FDDA4FF3}" type="presParOf" srcId="{12093B36-48BF-4889-8FBE-BFCFB40C813E}" destId="{5E466969-E17B-4A5D-8573-FBB9C26A85F2}" srcOrd="1" destOrd="0" presId="urn:microsoft.com/office/officeart/2005/8/layout/vList4"/>
    <dgm:cxn modelId="{64C14C92-415D-0F4D-8E11-13D603B64AE7}" type="presParOf" srcId="{12093B36-48BF-4889-8FBE-BFCFB40C813E}" destId="{8DD6EA66-5D13-4259-A446-F0FF04C96F71}" srcOrd="2" destOrd="0" presId="urn:microsoft.com/office/officeart/2005/8/layout/vList4"/>
    <dgm:cxn modelId="{7562C8A4-1BF2-9F43-8A31-D873CC883FCD}" type="presParOf" srcId="{8D3E0C7F-0B8D-40AA-8B5A-DF9E04F70C97}" destId="{83A0E686-A8A8-4893-969D-48E45FE00933}" srcOrd="1" destOrd="0" presId="urn:microsoft.com/office/officeart/2005/8/layout/vList4"/>
    <dgm:cxn modelId="{F263F6A3-0C23-7D47-8B66-9313A7CC7CF9}" type="presParOf" srcId="{8D3E0C7F-0B8D-40AA-8B5A-DF9E04F70C97}" destId="{9E50B61C-E713-47E6-85D3-088CAB9354E4}" srcOrd="2" destOrd="0" presId="urn:microsoft.com/office/officeart/2005/8/layout/vList4"/>
    <dgm:cxn modelId="{2382BE37-AC09-5144-A1DB-7F66BB82586C}" type="presParOf" srcId="{9E50B61C-E713-47E6-85D3-088CAB9354E4}" destId="{B3512CFD-35E0-49CF-A768-0C681DF2E632}" srcOrd="0" destOrd="0" presId="urn:microsoft.com/office/officeart/2005/8/layout/vList4"/>
    <dgm:cxn modelId="{3C868A76-89B4-3B49-8F5F-22B1F81D7708}" type="presParOf" srcId="{9E50B61C-E713-47E6-85D3-088CAB9354E4}" destId="{477BB133-3017-40F9-8995-D7E1742D88BB}" srcOrd="1" destOrd="0" presId="urn:microsoft.com/office/officeart/2005/8/layout/vList4"/>
    <dgm:cxn modelId="{B93CBFDF-8155-7F4F-974A-CF60E4B675CA}" type="presParOf" srcId="{9E50B61C-E713-47E6-85D3-088CAB9354E4}" destId="{198F2C22-7573-4023-B59B-D29F7D1EDAB5}" srcOrd="2" destOrd="0" presId="urn:microsoft.com/office/officeart/2005/8/layout/vList4"/>
    <dgm:cxn modelId="{F3123F50-F0FA-F149-AA9A-2F28C873C9C3}" type="presParOf" srcId="{8D3E0C7F-0B8D-40AA-8B5A-DF9E04F70C97}" destId="{E34326A5-8B6A-4FC2-A4D3-0D1D14EFB3B6}" srcOrd="3" destOrd="0" presId="urn:microsoft.com/office/officeart/2005/8/layout/vList4"/>
    <dgm:cxn modelId="{2CD101BD-69AD-D34D-A679-B28925354BBD}" type="presParOf" srcId="{8D3E0C7F-0B8D-40AA-8B5A-DF9E04F70C97}" destId="{86CBFF40-3C1B-4504-979D-197E98CF5D12}" srcOrd="4" destOrd="0" presId="urn:microsoft.com/office/officeart/2005/8/layout/vList4"/>
    <dgm:cxn modelId="{4300A91D-8A64-2C47-B06A-E121EF03D9DD}" type="presParOf" srcId="{86CBFF40-3C1B-4504-979D-197E98CF5D12}" destId="{A4B38435-5E32-460E-9E32-BA6F555F803D}" srcOrd="0" destOrd="0" presId="urn:microsoft.com/office/officeart/2005/8/layout/vList4"/>
    <dgm:cxn modelId="{30FE0BDB-EE06-1345-8EDE-4F9CEEAB1BF1}" type="presParOf" srcId="{86CBFF40-3C1B-4504-979D-197E98CF5D12}" destId="{259A26FE-D326-475F-AD4B-E0C057AAD3A7}" srcOrd="1" destOrd="0" presId="urn:microsoft.com/office/officeart/2005/8/layout/vList4"/>
    <dgm:cxn modelId="{B191E1E8-0EB3-F341-BDBC-C80B61CC1F6F}" type="presParOf" srcId="{86CBFF40-3C1B-4504-979D-197E98CF5D12}" destId="{3AAF0D65-AF23-496D-803D-AE42AE6C3F6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DC5B37C-07B1-4AF2-9629-E6311C3DF4FC}" type="doc">
      <dgm:prSet loTypeId="urn:microsoft.com/office/officeart/2005/8/layout/pList2" loCatId="list" qsTypeId="urn:microsoft.com/office/officeart/2005/8/quickstyle/simple1" qsCatId="simple" csTypeId="urn:microsoft.com/office/officeart/2005/8/colors/accent3_1" csCatId="accent3" phldr="1"/>
      <dgm:spPr/>
    </dgm:pt>
    <dgm:pt modelId="{B3391D1B-DC2E-4ADD-828A-6C5682B90603}">
      <dgm:prSet phldrT="[Text]"/>
      <dgm:spPr/>
      <dgm:t>
        <a:bodyPr/>
        <a:lstStyle/>
        <a:p>
          <a:r>
            <a:rPr lang="en-US" dirty="0"/>
            <a:t>Research</a:t>
          </a:r>
        </a:p>
      </dgm:t>
    </dgm:pt>
    <dgm:pt modelId="{BDD3C060-0C40-458F-910F-B2F49861DAA5}" type="parTrans" cxnId="{A761DCA7-2B1B-45B1-A35D-C5D9C73D6A84}">
      <dgm:prSet/>
      <dgm:spPr/>
      <dgm:t>
        <a:bodyPr/>
        <a:lstStyle/>
        <a:p>
          <a:endParaRPr lang="en-US"/>
        </a:p>
      </dgm:t>
    </dgm:pt>
    <dgm:pt modelId="{FF70365B-2A01-4FEB-A673-9C09FC975F52}" type="sibTrans" cxnId="{A761DCA7-2B1B-45B1-A35D-C5D9C73D6A84}">
      <dgm:prSet/>
      <dgm:spPr/>
      <dgm:t>
        <a:bodyPr/>
        <a:lstStyle/>
        <a:p>
          <a:endParaRPr lang="en-US"/>
        </a:p>
      </dgm:t>
    </dgm:pt>
    <dgm:pt modelId="{11F32E96-4CF1-43E8-B6FB-D4A3D9FF7706}">
      <dgm:prSet phldrT="[Text]"/>
      <dgm:spPr/>
      <dgm:t>
        <a:bodyPr/>
        <a:lstStyle/>
        <a:p>
          <a:r>
            <a:rPr lang="en-US" dirty="0"/>
            <a:t>Clinical</a:t>
          </a:r>
        </a:p>
      </dgm:t>
    </dgm:pt>
    <dgm:pt modelId="{0B9A63C0-175C-4932-BDD4-3E36C4163BA0}" type="parTrans" cxnId="{E2479DFA-7F75-440E-863F-535251FCC90B}">
      <dgm:prSet/>
      <dgm:spPr/>
      <dgm:t>
        <a:bodyPr/>
        <a:lstStyle/>
        <a:p>
          <a:endParaRPr lang="en-US"/>
        </a:p>
      </dgm:t>
    </dgm:pt>
    <dgm:pt modelId="{876B87A0-79FF-4A43-AB9A-BEEEF7AA98A1}" type="sibTrans" cxnId="{E2479DFA-7F75-440E-863F-535251FCC90B}">
      <dgm:prSet/>
      <dgm:spPr/>
      <dgm:t>
        <a:bodyPr/>
        <a:lstStyle/>
        <a:p>
          <a:endParaRPr lang="en-US"/>
        </a:p>
      </dgm:t>
    </dgm:pt>
    <dgm:pt modelId="{CC601027-2B3E-4C37-8594-84547C41F000}" type="pres">
      <dgm:prSet presAssocID="{FDC5B37C-07B1-4AF2-9629-E6311C3DF4FC}" presName="Name0" presStyleCnt="0">
        <dgm:presLayoutVars>
          <dgm:dir/>
          <dgm:resizeHandles val="exact"/>
        </dgm:presLayoutVars>
      </dgm:prSet>
      <dgm:spPr/>
    </dgm:pt>
    <dgm:pt modelId="{E6B0258C-55A9-4EBA-8AEE-AD82546469B1}" type="pres">
      <dgm:prSet presAssocID="{FDC5B37C-07B1-4AF2-9629-E6311C3DF4FC}" presName="bkgdShp" presStyleLbl="alignAccFollowNode1" presStyleIdx="0" presStyleCnt="1"/>
      <dgm:spPr/>
    </dgm:pt>
    <dgm:pt modelId="{1A729068-FBCF-4811-8E75-7ADEAF4D9D45}" type="pres">
      <dgm:prSet presAssocID="{FDC5B37C-07B1-4AF2-9629-E6311C3DF4FC}" presName="linComp" presStyleCnt="0"/>
      <dgm:spPr/>
    </dgm:pt>
    <dgm:pt modelId="{22D9FF50-850D-4706-806E-DFEFFE3DB52F}" type="pres">
      <dgm:prSet presAssocID="{B3391D1B-DC2E-4ADD-828A-6C5682B90603}" presName="compNode" presStyleCnt="0"/>
      <dgm:spPr/>
    </dgm:pt>
    <dgm:pt modelId="{99BD5A8D-FD9E-40D1-AC61-62EB825D8072}" type="pres">
      <dgm:prSet presAssocID="{B3391D1B-DC2E-4ADD-828A-6C5682B90603}" presName="node" presStyleLbl="node1" presStyleIdx="0" presStyleCnt="2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540EDE-AF67-4844-99EA-D71DDC602E4A}" type="pres">
      <dgm:prSet presAssocID="{B3391D1B-DC2E-4ADD-828A-6C5682B90603}" presName="invisiNode" presStyleLbl="node1" presStyleIdx="0" presStyleCnt="2"/>
      <dgm:spPr/>
    </dgm:pt>
    <dgm:pt modelId="{23134B4D-351A-405E-96BE-418E9B417E0D}" type="pres">
      <dgm:prSet presAssocID="{B3391D1B-DC2E-4ADD-828A-6C5682B90603}" presName="imagNode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4000" b="-34000"/>
          </a:stretch>
        </a:blipFill>
      </dgm:spPr>
    </dgm:pt>
    <dgm:pt modelId="{B77BC593-7381-4E24-B95E-88CF0B254FFE}" type="pres">
      <dgm:prSet presAssocID="{FF70365B-2A01-4FEB-A673-9C09FC975F5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736435C-BC16-4B61-AACC-82F6306B857C}" type="pres">
      <dgm:prSet presAssocID="{11F32E96-4CF1-43E8-B6FB-D4A3D9FF7706}" presName="compNode" presStyleCnt="0"/>
      <dgm:spPr/>
    </dgm:pt>
    <dgm:pt modelId="{49BE1311-E787-4AD5-A4FE-1EAC89F2DFC7}" type="pres">
      <dgm:prSet presAssocID="{11F32E96-4CF1-43E8-B6FB-D4A3D9FF7706}" presName="node" presStyleLbl="node1" presStyleIdx="1" presStyleCnt="2" custLinFactNeighborX="310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76B953-31D4-4149-857B-A3111E387932}" type="pres">
      <dgm:prSet presAssocID="{11F32E96-4CF1-43E8-B6FB-D4A3D9FF7706}" presName="invisiNode" presStyleLbl="node1" presStyleIdx="1" presStyleCnt="2"/>
      <dgm:spPr/>
    </dgm:pt>
    <dgm:pt modelId="{51B201D2-9B02-461D-970F-A4511B21E6E4}" type="pres">
      <dgm:prSet presAssocID="{11F32E96-4CF1-43E8-B6FB-D4A3D9FF7706}" presName="imagNode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</dgm:spPr>
    </dgm:pt>
  </dgm:ptLst>
  <dgm:cxnLst>
    <dgm:cxn modelId="{E2479DFA-7F75-440E-863F-535251FCC90B}" srcId="{FDC5B37C-07B1-4AF2-9629-E6311C3DF4FC}" destId="{11F32E96-4CF1-43E8-B6FB-D4A3D9FF7706}" srcOrd="1" destOrd="0" parTransId="{0B9A63C0-175C-4932-BDD4-3E36C4163BA0}" sibTransId="{876B87A0-79FF-4A43-AB9A-BEEEF7AA98A1}"/>
    <dgm:cxn modelId="{9BB45592-62E3-3A40-9F52-2D46AD22CA6E}" type="presOf" srcId="{11F32E96-4CF1-43E8-B6FB-D4A3D9FF7706}" destId="{49BE1311-E787-4AD5-A4FE-1EAC89F2DFC7}" srcOrd="0" destOrd="0" presId="urn:microsoft.com/office/officeart/2005/8/layout/pList2"/>
    <dgm:cxn modelId="{2E93655E-EB88-1C4E-872A-8699B8841786}" type="presOf" srcId="{FDC5B37C-07B1-4AF2-9629-E6311C3DF4FC}" destId="{CC601027-2B3E-4C37-8594-84547C41F000}" srcOrd="0" destOrd="0" presId="urn:microsoft.com/office/officeart/2005/8/layout/pList2"/>
    <dgm:cxn modelId="{A761DCA7-2B1B-45B1-A35D-C5D9C73D6A84}" srcId="{FDC5B37C-07B1-4AF2-9629-E6311C3DF4FC}" destId="{B3391D1B-DC2E-4ADD-828A-6C5682B90603}" srcOrd="0" destOrd="0" parTransId="{BDD3C060-0C40-458F-910F-B2F49861DAA5}" sibTransId="{FF70365B-2A01-4FEB-A673-9C09FC975F52}"/>
    <dgm:cxn modelId="{235D5F7D-E54C-9543-B687-EF4884465C14}" type="presOf" srcId="{B3391D1B-DC2E-4ADD-828A-6C5682B90603}" destId="{99BD5A8D-FD9E-40D1-AC61-62EB825D8072}" srcOrd="0" destOrd="0" presId="urn:microsoft.com/office/officeart/2005/8/layout/pList2"/>
    <dgm:cxn modelId="{7817C785-CAFF-6B4D-BF01-B29ABF637E4E}" type="presOf" srcId="{FF70365B-2A01-4FEB-A673-9C09FC975F52}" destId="{B77BC593-7381-4E24-B95E-88CF0B254FFE}" srcOrd="0" destOrd="0" presId="urn:microsoft.com/office/officeart/2005/8/layout/pList2"/>
    <dgm:cxn modelId="{1B9E107C-12C5-3F4E-8C24-546290CA610D}" type="presParOf" srcId="{CC601027-2B3E-4C37-8594-84547C41F000}" destId="{E6B0258C-55A9-4EBA-8AEE-AD82546469B1}" srcOrd="0" destOrd="0" presId="urn:microsoft.com/office/officeart/2005/8/layout/pList2"/>
    <dgm:cxn modelId="{7356E629-5766-134D-96BA-30A7DF94C093}" type="presParOf" srcId="{CC601027-2B3E-4C37-8594-84547C41F000}" destId="{1A729068-FBCF-4811-8E75-7ADEAF4D9D45}" srcOrd="1" destOrd="0" presId="urn:microsoft.com/office/officeart/2005/8/layout/pList2"/>
    <dgm:cxn modelId="{1CAE786D-BA0D-C140-9EBF-46821FA3C485}" type="presParOf" srcId="{1A729068-FBCF-4811-8E75-7ADEAF4D9D45}" destId="{22D9FF50-850D-4706-806E-DFEFFE3DB52F}" srcOrd="0" destOrd="0" presId="urn:microsoft.com/office/officeart/2005/8/layout/pList2"/>
    <dgm:cxn modelId="{4597CDC7-6BC5-624C-BEE1-53049007E8B3}" type="presParOf" srcId="{22D9FF50-850D-4706-806E-DFEFFE3DB52F}" destId="{99BD5A8D-FD9E-40D1-AC61-62EB825D8072}" srcOrd="0" destOrd="0" presId="urn:microsoft.com/office/officeart/2005/8/layout/pList2"/>
    <dgm:cxn modelId="{0B5B74CF-4A01-0E4F-BB5D-341607B3B66B}" type="presParOf" srcId="{22D9FF50-850D-4706-806E-DFEFFE3DB52F}" destId="{01540EDE-AF67-4844-99EA-D71DDC602E4A}" srcOrd="1" destOrd="0" presId="urn:microsoft.com/office/officeart/2005/8/layout/pList2"/>
    <dgm:cxn modelId="{430A8E85-19B7-7B43-98B8-B57C83165C6E}" type="presParOf" srcId="{22D9FF50-850D-4706-806E-DFEFFE3DB52F}" destId="{23134B4D-351A-405E-96BE-418E9B417E0D}" srcOrd="2" destOrd="0" presId="urn:microsoft.com/office/officeart/2005/8/layout/pList2"/>
    <dgm:cxn modelId="{7AD63F77-1B29-E541-8D4A-3582678BABBD}" type="presParOf" srcId="{1A729068-FBCF-4811-8E75-7ADEAF4D9D45}" destId="{B77BC593-7381-4E24-B95E-88CF0B254FFE}" srcOrd="1" destOrd="0" presId="urn:microsoft.com/office/officeart/2005/8/layout/pList2"/>
    <dgm:cxn modelId="{CF79E91F-A404-FD4C-9A22-233C3912A215}" type="presParOf" srcId="{1A729068-FBCF-4811-8E75-7ADEAF4D9D45}" destId="{3736435C-BC16-4B61-AACC-82F6306B857C}" srcOrd="2" destOrd="0" presId="urn:microsoft.com/office/officeart/2005/8/layout/pList2"/>
    <dgm:cxn modelId="{7A334F3B-DF9C-1248-875E-F8EF09ED44AE}" type="presParOf" srcId="{3736435C-BC16-4B61-AACC-82F6306B857C}" destId="{49BE1311-E787-4AD5-A4FE-1EAC89F2DFC7}" srcOrd="0" destOrd="0" presId="urn:microsoft.com/office/officeart/2005/8/layout/pList2"/>
    <dgm:cxn modelId="{CCCA49DD-600F-BC4F-BD08-1967E7B56FE0}" type="presParOf" srcId="{3736435C-BC16-4B61-AACC-82F6306B857C}" destId="{9576B953-31D4-4149-857B-A3111E387932}" srcOrd="1" destOrd="0" presId="urn:microsoft.com/office/officeart/2005/8/layout/pList2"/>
    <dgm:cxn modelId="{D610EE4C-FDF1-D740-940E-385496BB7B93}" type="presParOf" srcId="{3736435C-BC16-4B61-AACC-82F6306B857C}" destId="{51B201D2-9B02-461D-970F-A4511B21E6E4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62D94E3-3A94-4DFD-8445-1D158912FCA9}" type="doc">
      <dgm:prSet loTypeId="urn:microsoft.com/office/officeart/2005/8/layout/radial2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0D03AC5-9734-44E6-83FA-2DEE1C99ACF3}">
      <dgm:prSet phldrT="[Text]" custT="1"/>
      <dgm:spPr/>
      <dgm:t>
        <a:bodyPr/>
        <a:lstStyle/>
        <a:p>
          <a:r>
            <a:rPr lang="en-US" sz="1200" dirty="0"/>
            <a:t>Generalist</a:t>
          </a:r>
        </a:p>
      </dgm:t>
    </dgm:pt>
    <dgm:pt modelId="{88055E2A-0096-4B31-BC0C-8E4CC8E3361A}" type="parTrans" cxnId="{39D15B0C-A134-4C5C-9FCC-2E01996BB0F4}">
      <dgm:prSet/>
      <dgm:spPr/>
      <dgm:t>
        <a:bodyPr/>
        <a:lstStyle/>
        <a:p>
          <a:endParaRPr lang="en-US"/>
        </a:p>
      </dgm:t>
    </dgm:pt>
    <dgm:pt modelId="{3C315E44-64BE-421D-BF54-E34F23F6D79A}" type="sibTrans" cxnId="{39D15B0C-A134-4C5C-9FCC-2E01996BB0F4}">
      <dgm:prSet/>
      <dgm:spPr/>
      <dgm:t>
        <a:bodyPr/>
        <a:lstStyle/>
        <a:p>
          <a:endParaRPr lang="en-US"/>
        </a:p>
      </dgm:t>
    </dgm:pt>
    <dgm:pt modelId="{C47F02D9-11E5-4236-BD9D-4210060F0EBE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Hematology</a:t>
          </a:r>
        </a:p>
      </dgm:t>
    </dgm:pt>
    <dgm:pt modelId="{85923AD9-ECE1-4B3D-AE3C-0BBD45C54D01}" type="parTrans" cxnId="{1806D99C-001E-497A-B578-E7E5AB696BBD}">
      <dgm:prSet/>
      <dgm:spPr/>
      <dgm:t>
        <a:bodyPr/>
        <a:lstStyle/>
        <a:p>
          <a:endParaRPr lang="en-US"/>
        </a:p>
      </dgm:t>
    </dgm:pt>
    <dgm:pt modelId="{CE6502C0-715F-4CA9-89F1-E9CCBA1D89B2}" type="sibTrans" cxnId="{1806D99C-001E-497A-B578-E7E5AB696BBD}">
      <dgm:prSet/>
      <dgm:spPr/>
      <dgm:t>
        <a:bodyPr/>
        <a:lstStyle/>
        <a:p>
          <a:endParaRPr lang="en-US"/>
        </a:p>
      </dgm:t>
    </dgm:pt>
    <dgm:pt modelId="{64898EF8-EA2C-4165-86DC-EF72AC23F7B1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Oncology</a:t>
          </a:r>
        </a:p>
      </dgm:t>
    </dgm:pt>
    <dgm:pt modelId="{127401D6-2453-47D5-B212-B52113120487}" type="parTrans" cxnId="{2F4B5667-1E3F-4DD0-8600-1760C1764905}">
      <dgm:prSet/>
      <dgm:spPr/>
      <dgm:t>
        <a:bodyPr/>
        <a:lstStyle/>
        <a:p>
          <a:endParaRPr lang="en-US"/>
        </a:p>
      </dgm:t>
    </dgm:pt>
    <dgm:pt modelId="{4678F1BF-81CD-4F9F-B1A4-B806D773C2A2}" type="sibTrans" cxnId="{2F4B5667-1E3F-4DD0-8600-1760C1764905}">
      <dgm:prSet/>
      <dgm:spPr/>
      <dgm:t>
        <a:bodyPr/>
        <a:lstStyle/>
        <a:p>
          <a:endParaRPr lang="en-US"/>
        </a:p>
      </dgm:t>
    </dgm:pt>
    <dgm:pt modelId="{E4DF7E54-53BB-4370-9E18-4419DFFC49D0}">
      <dgm:prSet phldrT="[Text]" custT="1"/>
      <dgm:spPr/>
      <dgm:t>
        <a:bodyPr/>
        <a:lstStyle/>
        <a:p>
          <a:r>
            <a:rPr lang="en-US" sz="1200" dirty="0"/>
            <a:t>Oncologist</a:t>
          </a:r>
        </a:p>
      </dgm:t>
    </dgm:pt>
    <dgm:pt modelId="{E67B93C5-EF13-4292-A698-833B682A6EC2}" type="parTrans" cxnId="{551C75DD-D3E4-42A9-9FC2-81F9F02B56AA}">
      <dgm:prSet/>
      <dgm:spPr/>
      <dgm:t>
        <a:bodyPr/>
        <a:lstStyle/>
        <a:p>
          <a:endParaRPr lang="en-US"/>
        </a:p>
      </dgm:t>
    </dgm:pt>
    <dgm:pt modelId="{6117FE57-2BE6-42A7-BF20-1101D02FCA33}" type="sibTrans" cxnId="{551C75DD-D3E4-42A9-9FC2-81F9F02B56AA}">
      <dgm:prSet/>
      <dgm:spPr/>
      <dgm:t>
        <a:bodyPr/>
        <a:lstStyle/>
        <a:p>
          <a:endParaRPr lang="en-US"/>
        </a:p>
      </dgm:t>
    </dgm:pt>
    <dgm:pt modelId="{701E7213-1097-42C9-B017-6C219F2EC7DF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General</a:t>
          </a:r>
        </a:p>
      </dgm:t>
    </dgm:pt>
    <dgm:pt modelId="{978F766B-694A-4EA8-8E7E-F8037B4443CB}" type="parTrans" cxnId="{FA33036C-2F37-424D-AFDA-8A63645B86BA}">
      <dgm:prSet/>
      <dgm:spPr/>
      <dgm:t>
        <a:bodyPr/>
        <a:lstStyle/>
        <a:p>
          <a:endParaRPr lang="en-US"/>
        </a:p>
      </dgm:t>
    </dgm:pt>
    <dgm:pt modelId="{7FBFBA45-4C29-4E6D-92DE-F4A9770E8D0E}" type="sibTrans" cxnId="{FA33036C-2F37-424D-AFDA-8A63645B86BA}">
      <dgm:prSet/>
      <dgm:spPr/>
      <dgm:t>
        <a:bodyPr/>
        <a:lstStyle/>
        <a:p>
          <a:endParaRPr lang="en-US"/>
        </a:p>
      </dgm:t>
    </dgm:pt>
    <dgm:pt modelId="{A5C03604-2B9B-46EF-8FE7-731FE83B31AC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Superspecialist</a:t>
          </a:r>
        </a:p>
      </dgm:t>
    </dgm:pt>
    <dgm:pt modelId="{536D6BFA-1563-4F98-B776-0C0D6F5A9A02}" type="parTrans" cxnId="{263CBBB7-058D-40F0-A6A2-E0CE4E16B8D0}">
      <dgm:prSet/>
      <dgm:spPr/>
      <dgm:t>
        <a:bodyPr/>
        <a:lstStyle/>
        <a:p>
          <a:endParaRPr lang="en-US"/>
        </a:p>
      </dgm:t>
    </dgm:pt>
    <dgm:pt modelId="{D77B5644-2483-47F2-A4FA-DF6FAC2E43ED}" type="sibTrans" cxnId="{263CBBB7-058D-40F0-A6A2-E0CE4E16B8D0}">
      <dgm:prSet/>
      <dgm:spPr/>
      <dgm:t>
        <a:bodyPr/>
        <a:lstStyle/>
        <a:p>
          <a:endParaRPr lang="en-US"/>
        </a:p>
      </dgm:t>
    </dgm:pt>
    <dgm:pt modelId="{B6FFED39-A5E7-4083-A547-6AC120E7A585}">
      <dgm:prSet phldrT="[Text]" custT="1"/>
      <dgm:spPr/>
      <dgm:t>
        <a:bodyPr/>
        <a:lstStyle/>
        <a:p>
          <a:r>
            <a:rPr lang="en-US" sz="900" dirty="0"/>
            <a:t>Hematologist</a:t>
          </a:r>
        </a:p>
      </dgm:t>
    </dgm:pt>
    <dgm:pt modelId="{0ED05B3B-A978-4BC3-9FB1-123362DE553B}" type="parTrans" cxnId="{8F2B378C-EA61-44F6-A8CA-BF65E050EF7B}">
      <dgm:prSet/>
      <dgm:spPr/>
      <dgm:t>
        <a:bodyPr/>
        <a:lstStyle/>
        <a:p>
          <a:endParaRPr lang="en-US"/>
        </a:p>
      </dgm:t>
    </dgm:pt>
    <dgm:pt modelId="{B382229B-9A2D-4239-92ED-897C1D15C994}" type="sibTrans" cxnId="{8F2B378C-EA61-44F6-A8CA-BF65E050EF7B}">
      <dgm:prSet/>
      <dgm:spPr/>
      <dgm:t>
        <a:bodyPr/>
        <a:lstStyle/>
        <a:p>
          <a:endParaRPr lang="en-US"/>
        </a:p>
      </dgm:t>
    </dgm:pt>
    <dgm:pt modelId="{6DDF7478-82A7-4D1A-939E-4C721079D111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General</a:t>
          </a:r>
        </a:p>
      </dgm:t>
    </dgm:pt>
    <dgm:pt modelId="{9E8EB115-3FB4-40FD-8A98-1E4369C627DA}" type="parTrans" cxnId="{1EDA85D4-6725-4D32-94EE-4C28AB387938}">
      <dgm:prSet/>
      <dgm:spPr/>
      <dgm:t>
        <a:bodyPr/>
        <a:lstStyle/>
        <a:p>
          <a:endParaRPr lang="en-US"/>
        </a:p>
      </dgm:t>
    </dgm:pt>
    <dgm:pt modelId="{0EB52653-7FF5-4F95-87BB-CB7F86B76FB4}" type="sibTrans" cxnId="{1EDA85D4-6725-4D32-94EE-4C28AB387938}">
      <dgm:prSet/>
      <dgm:spPr/>
      <dgm:t>
        <a:bodyPr/>
        <a:lstStyle/>
        <a:p>
          <a:endParaRPr lang="en-US"/>
        </a:p>
      </dgm:t>
    </dgm:pt>
    <dgm:pt modelId="{B29EAA30-1210-464D-8279-E41F432A5F11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Superspecialist</a:t>
          </a:r>
        </a:p>
      </dgm:t>
    </dgm:pt>
    <dgm:pt modelId="{7B07B06B-3D2A-4707-A3E9-905410B584F8}" type="parTrans" cxnId="{B7F0A4C2-0148-4195-80B9-DB415D0F38E1}">
      <dgm:prSet/>
      <dgm:spPr/>
      <dgm:t>
        <a:bodyPr/>
        <a:lstStyle/>
        <a:p>
          <a:endParaRPr lang="en-US"/>
        </a:p>
      </dgm:t>
    </dgm:pt>
    <dgm:pt modelId="{778ABA0C-BA21-4B78-854D-C7498F78BD0F}" type="sibTrans" cxnId="{B7F0A4C2-0148-4195-80B9-DB415D0F38E1}">
      <dgm:prSet/>
      <dgm:spPr/>
      <dgm:t>
        <a:bodyPr/>
        <a:lstStyle/>
        <a:p>
          <a:endParaRPr lang="en-US"/>
        </a:p>
      </dgm:t>
    </dgm:pt>
    <dgm:pt modelId="{DB2C59FF-D892-4831-AAB3-681084679730}">
      <dgm:prSet phldrT="[Text]"/>
      <dgm:spPr/>
      <dgm:t>
        <a:bodyPr/>
        <a:lstStyle/>
        <a:p>
          <a:r>
            <a:rPr lang="en-US" dirty="0"/>
            <a:t>Transplant</a:t>
          </a:r>
        </a:p>
      </dgm:t>
    </dgm:pt>
    <dgm:pt modelId="{E8F2E90F-74B9-4A20-A134-C42A17A93B8D}" type="parTrans" cxnId="{E8307E79-BF4E-44DA-97EB-01818645BF7B}">
      <dgm:prSet/>
      <dgm:spPr/>
      <dgm:t>
        <a:bodyPr/>
        <a:lstStyle/>
        <a:p>
          <a:endParaRPr lang="en-US"/>
        </a:p>
      </dgm:t>
    </dgm:pt>
    <dgm:pt modelId="{C59AEFA8-EE79-4C4C-A632-BF1BAC1B9888}" type="sibTrans" cxnId="{E8307E79-BF4E-44DA-97EB-01818645BF7B}">
      <dgm:prSet/>
      <dgm:spPr/>
      <dgm:t>
        <a:bodyPr/>
        <a:lstStyle/>
        <a:p>
          <a:endParaRPr lang="en-US"/>
        </a:p>
      </dgm:t>
    </dgm:pt>
    <dgm:pt modelId="{1180C486-8F10-4960-8B2D-236D26ADB095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1 year fellowship</a:t>
          </a:r>
        </a:p>
      </dgm:t>
    </dgm:pt>
    <dgm:pt modelId="{12C99DBE-4EE5-4A6F-A5DB-99376DA55AD2}" type="parTrans" cxnId="{CAABF8B6-0C96-46E4-92BE-997937DD350C}">
      <dgm:prSet/>
      <dgm:spPr/>
      <dgm:t>
        <a:bodyPr/>
        <a:lstStyle/>
        <a:p>
          <a:endParaRPr lang="en-US"/>
        </a:p>
      </dgm:t>
    </dgm:pt>
    <dgm:pt modelId="{8CA3D0C4-4572-4CFE-AA66-5ABD397950CA}" type="sibTrans" cxnId="{CAABF8B6-0C96-46E4-92BE-997937DD350C}">
      <dgm:prSet/>
      <dgm:spPr/>
      <dgm:t>
        <a:bodyPr/>
        <a:lstStyle/>
        <a:p>
          <a:endParaRPr lang="en-US"/>
        </a:p>
      </dgm:t>
    </dgm:pt>
    <dgm:pt modelId="{7194D0B8-8A07-49A2-9CAC-118228C9D1BB}" type="pres">
      <dgm:prSet presAssocID="{962D94E3-3A94-4DFD-8445-1D158912FCA9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86A5E9-49C2-4C89-9B8F-D433F252A5FF}" type="pres">
      <dgm:prSet presAssocID="{962D94E3-3A94-4DFD-8445-1D158912FCA9}" presName="cycle" presStyleCnt="0"/>
      <dgm:spPr/>
    </dgm:pt>
    <dgm:pt modelId="{6C15707A-6998-4E55-A7EA-75AF8985A201}" type="pres">
      <dgm:prSet presAssocID="{962D94E3-3A94-4DFD-8445-1D158912FCA9}" presName="centerShape" presStyleCnt="0"/>
      <dgm:spPr/>
    </dgm:pt>
    <dgm:pt modelId="{6C6AE4EF-B2A7-459E-81FD-3AB9CB38139A}" type="pres">
      <dgm:prSet presAssocID="{962D94E3-3A94-4DFD-8445-1D158912FCA9}" presName="connSite" presStyleLbl="node1" presStyleIdx="0" presStyleCnt="5"/>
      <dgm:spPr/>
    </dgm:pt>
    <dgm:pt modelId="{1824E738-CF0B-4515-A7EB-30D8BBFC2247}" type="pres">
      <dgm:prSet presAssocID="{962D94E3-3A94-4DFD-8445-1D158912FCA9}" presName="visible" presStyleLbl="node1" presStyleIdx="0" presStyleCnt="5" custLinFactNeighborY="519"/>
      <dgm:spPr/>
    </dgm:pt>
    <dgm:pt modelId="{261D80D2-2657-47B3-AC01-CEC094757759}" type="pres">
      <dgm:prSet presAssocID="{88055E2A-0096-4B31-BC0C-8E4CC8E3361A}" presName="Name25" presStyleLbl="parChTrans1D1" presStyleIdx="0" presStyleCnt="4"/>
      <dgm:spPr/>
      <dgm:t>
        <a:bodyPr/>
        <a:lstStyle/>
        <a:p>
          <a:endParaRPr lang="en-US"/>
        </a:p>
      </dgm:t>
    </dgm:pt>
    <dgm:pt modelId="{5049113B-DBCD-49F9-917F-A4E4D8734D41}" type="pres">
      <dgm:prSet presAssocID="{F0D03AC5-9734-44E6-83FA-2DEE1C99ACF3}" presName="node" presStyleCnt="0"/>
      <dgm:spPr/>
    </dgm:pt>
    <dgm:pt modelId="{93CE3D9F-107D-48B3-8B7C-425079932FAC}" type="pres">
      <dgm:prSet presAssocID="{F0D03AC5-9734-44E6-83FA-2DEE1C99ACF3}" presName="parentNode" presStyleLbl="node1" presStyleIdx="1" presStyleCnt="5" custLinFactNeighborX="-3848" custLinFactNeighborY="-12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93F4A9-9A67-42F7-9D32-E441701D7E4B}" type="pres">
      <dgm:prSet presAssocID="{F0D03AC5-9734-44E6-83FA-2DEE1C99ACF3}" presName="child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D785A-50FA-456D-B9BD-6C47B3B958A7}" type="pres">
      <dgm:prSet presAssocID="{E67B93C5-EF13-4292-A698-833B682A6EC2}" presName="Name25" presStyleLbl="parChTrans1D1" presStyleIdx="1" presStyleCnt="4"/>
      <dgm:spPr/>
      <dgm:t>
        <a:bodyPr/>
        <a:lstStyle/>
        <a:p>
          <a:endParaRPr lang="en-US"/>
        </a:p>
      </dgm:t>
    </dgm:pt>
    <dgm:pt modelId="{D075673B-5660-4275-8DA0-809AE18B5616}" type="pres">
      <dgm:prSet presAssocID="{E4DF7E54-53BB-4370-9E18-4419DFFC49D0}" presName="node" presStyleCnt="0"/>
      <dgm:spPr/>
    </dgm:pt>
    <dgm:pt modelId="{3B354504-842D-4112-83B0-D543B2B6E514}" type="pres">
      <dgm:prSet presAssocID="{E4DF7E54-53BB-4370-9E18-4419DFFC49D0}" presName="parentNode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27D471-E5A6-4D25-B617-186A449D775C}" type="pres">
      <dgm:prSet presAssocID="{E4DF7E54-53BB-4370-9E18-4419DFFC49D0}" presName="child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F0326B-A050-458B-970C-C6D970FB421E}" type="pres">
      <dgm:prSet presAssocID="{0ED05B3B-A978-4BC3-9FB1-123362DE553B}" presName="Name25" presStyleLbl="parChTrans1D1" presStyleIdx="2" presStyleCnt="4"/>
      <dgm:spPr/>
      <dgm:t>
        <a:bodyPr/>
        <a:lstStyle/>
        <a:p>
          <a:endParaRPr lang="en-US"/>
        </a:p>
      </dgm:t>
    </dgm:pt>
    <dgm:pt modelId="{FCB44ED0-18C4-441A-BE93-C16BA957213B}" type="pres">
      <dgm:prSet presAssocID="{B6FFED39-A5E7-4083-A547-6AC120E7A585}" presName="node" presStyleCnt="0"/>
      <dgm:spPr/>
    </dgm:pt>
    <dgm:pt modelId="{0C19B886-CEF3-4398-A9D7-5461D2518307}" type="pres">
      <dgm:prSet presAssocID="{B6FFED39-A5E7-4083-A547-6AC120E7A585}" presName="parentNode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044A8A-3F33-454C-B8E3-07B3E537DAC1}" type="pres">
      <dgm:prSet presAssocID="{B6FFED39-A5E7-4083-A547-6AC120E7A585}" presName="child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1E283B-4C52-4FDF-BA57-7C1A4014BCED}" type="pres">
      <dgm:prSet presAssocID="{E8F2E90F-74B9-4A20-A134-C42A17A93B8D}" presName="Name25" presStyleLbl="parChTrans1D1" presStyleIdx="3" presStyleCnt="4"/>
      <dgm:spPr/>
      <dgm:t>
        <a:bodyPr/>
        <a:lstStyle/>
        <a:p>
          <a:endParaRPr lang="en-US"/>
        </a:p>
      </dgm:t>
    </dgm:pt>
    <dgm:pt modelId="{EE28DFB0-9B2C-429A-BBAF-79D2C7DC438B}" type="pres">
      <dgm:prSet presAssocID="{DB2C59FF-D892-4831-AAB3-681084679730}" presName="node" presStyleCnt="0"/>
      <dgm:spPr/>
    </dgm:pt>
    <dgm:pt modelId="{055AD5E6-6D6D-42F2-93BA-9341813C07C0}" type="pres">
      <dgm:prSet presAssocID="{DB2C59FF-D892-4831-AAB3-681084679730}" presName="parentNode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D6EDA2-C033-4F4D-B96F-C981379C0444}" type="pres">
      <dgm:prSet presAssocID="{DB2C59FF-D892-4831-AAB3-681084679730}" presName="child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05154D-9845-6E48-B0D8-D401DDD0E77F}" type="presOf" srcId="{E4DF7E54-53BB-4370-9E18-4419DFFC49D0}" destId="{3B354504-842D-4112-83B0-D543B2B6E514}" srcOrd="0" destOrd="0" presId="urn:microsoft.com/office/officeart/2005/8/layout/radial2"/>
    <dgm:cxn modelId="{CAABF8B6-0C96-46E4-92BE-997937DD350C}" srcId="{DB2C59FF-D892-4831-AAB3-681084679730}" destId="{1180C486-8F10-4960-8B2D-236D26ADB095}" srcOrd="0" destOrd="0" parTransId="{12C99DBE-4EE5-4A6F-A5DB-99376DA55AD2}" sibTransId="{8CA3D0C4-4572-4CFE-AA66-5ABD397950CA}"/>
    <dgm:cxn modelId="{263CBBB7-058D-40F0-A6A2-E0CE4E16B8D0}" srcId="{E4DF7E54-53BB-4370-9E18-4419DFFC49D0}" destId="{A5C03604-2B9B-46EF-8FE7-731FE83B31AC}" srcOrd="1" destOrd="0" parTransId="{536D6BFA-1563-4F98-B776-0C0D6F5A9A02}" sibTransId="{D77B5644-2483-47F2-A4FA-DF6FAC2E43ED}"/>
    <dgm:cxn modelId="{8F2B378C-EA61-44F6-A8CA-BF65E050EF7B}" srcId="{962D94E3-3A94-4DFD-8445-1D158912FCA9}" destId="{B6FFED39-A5E7-4083-A547-6AC120E7A585}" srcOrd="2" destOrd="0" parTransId="{0ED05B3B-A978-4BC3-9FB1-123362DE553B}" sibTransId="{B382229B-9A2D-4239-92ED-897C1D15C994}"/>
    <dgm:cxn modelId="{92A6C178-C3D8-D146-839D-59B6AD9D25A1}" type="presOf" srcId="{64898EF8-EA2C-4165-86DC-EF72AC23F7B1}" destId="{DC93F4A9-9A67-42F7-9D32-E441701D7E4B}" srcOrd="0" destOrd="1" presId="urn:microsoft.com/office/officeart/2005/8/layout/radial2"/>
    <dgm:cxn modelId="{AA8240C7-286E-6945-A18C-312CD765B7A6}" type="presOf" srcId="{F0D03AC5-9734-44E6-83FA-2DEE1C99ACF3}" destId="{93CE3D9F-107D-48B3-8B7C-425079932FAC}" srcOrd="0" destOrd="0" presId="urn:microsoft.com/office/officeart/2005/8/layout/radial2"/>
    <dgm:cxn modelId="{F09F6C81-813A-5F4B-9F8C-0AA5952F0242}" type="presOf" srcId="{C47F02D9-11E5-4236-BD9D-4210060F0EBE}" destId="{DC93F4A9-9A67-42F7-9D32-E441701D7E4B}" srcOrd="0" destOrd="0" presId="urn:microsoft.com/office/officeart/2005/8/layout/radial2"/>
    <dgm:cxn modelId="{B7F0A4C2-0148-4195-80B9-DB415D0F38E1}" srcId="{B6FFED39-A5E7-4083-A547-6AC120E7A585}" destId="{B29EAA30-1210-464D-8279-E41F432A5F11}" srcOrd="1" destOrd="0" parTransId="{7B07B06B-3D2A-4707-A3E9-905410B584F8}" sibTransId="{778ABA0C-BA21-4B78-854D-C7498F78BD0F}"/>
    <dgm:cxn modelId="{69DD29B0-3A77-C64D-9538-93361D116FFB}" type="presOf" srcId="{E8F2E90F-74B9-4A20-A134-C42A17A93B8D}" destId="{CB1E283B-4C52-4FDF-BA57-7C1A4014BCED}" srcOrd="0" destOrd="0" presId="urn:microsoft.com/office/officeart/2005/8/layout/radial2"/>
    <dgm:cxn modelId="{E8307E79-BF4E-44DA-97EB-01818645BF7B}" srcId="{962D94E3-3A94-4DFD-8445-1D158912FCA9}" destId="{DB2C59FF-D892-4831-AAB3-681084679730}" srcOrd="3" destOrd="0" parTransId="{E8F2E90F-74B9-4A20-A134-C42A17A93B8D}" sibTransId="{C59AEFA8-EE79-4C4C-A632-BF1BAC1B9888}"/>
    <dgm:cxn modelId="{88F1FED6-F894-3C4A-A28E-44080157F156}" type="presOf" srcId="{A5C03604-2B9B-46EF-8FE7-731FE83B31AC}" destId="{2927D471-E5A6-4D25-B617-186A449D775C}" srcOrd="0" destOrd="1" presId="urn:microsoft.com/office/officeart/2005/8/layout/radial2"/>
    <dgm:cxn modelId="{B222BCAD-2329-C84D-9DAE-AD445D0E5E37}" type="presOf" srcId="{1180C486-8F10-4960-8B2D-236D26ADB095}" destId="{39D6EDA2-C033-4F4D-B96F-C981379C0444}" srcOrd="0" destOrd="0" presId="urn:microsoft.com/office/officeart/2005/8/layout/radial2"/>
    <dgm:cxn modelId="{093D95E5-C612-C44C-AC6A-286DA9AA408A}" type="presOf" srcId="{E67B93C5-EF13-4292-A698-833B682A6EC2}" destId="{FEAD785A-50FA-456D-B9BD-6C47B3B958A7}" srcOrd="0" destOrd="0" presId="urn:microsoft.com/office/officeart/2005/8/layout/radial2"/>
    <dgm:cxn modelId="{1EDA85D4-6725-4D32-94EE-4C28AB387938}" srcId="{B6FFED39-A5E7-4083-A547-6AC120E7A585}" destId="{6DDF7478-82A7-4D1A-939E-4C721079D111}" srcOrd="0" destOrd="0" parTransId="{9E8EB115-3FB4-40FD-8A98-1E4369C627DA}" sibTransId="{0EB52653-7FF5-4F95-87BB-CB7F86B76FB4}"/>
    <dgm:cxn modelId="{DAC3EB4E-3433-6647-B85B-BED1037251A0}" type="presOf" srcId="{B6FFED39-A5E7-4083-A547-6AC120E7A585}" destId="{0C19B886-CEF3-4398-A9D7-5461D2518307}" srcOrd="0" destOrd="0" presId="urn:microsoft.com/office/officeart/2005/8/layout/radial2"/>
    <dgm:cxn modelId="{551C75DD-D3E4-42A9-9FC2-81F9F02B56AA}" srcId="{962D94E3-3A94-4DFD-8445-1D158912FCA9}" destId="{E4DF7E54-53BB-4370-9E18-4419DFFC49D0}" srcOrd="1" destOrd="0" parTransId="{E67B93C5-EF13-4292-A698-833B682A6EC2}" sibTransId="{6117FE57-2BE6-42A7-BF20-1101D02FCA33}"/>
    <dgm:cxn modelId="{32D39ABC-780A-3F49-B9AB-64FA8DAAB5E8}" type="presOf" srcId="{DB2C59FF-D892-4831-AAB3-681084679730}" destId="{055AD5E6-6D6D-42F2-93BA-9341813C07C0}" srcOrd="0" destOrd="0" presId="urn:microsoft.com/office/officeart/2005/8/layout/radial2"/>
    <dgm:cxn modelId="{C9FE9B6E-1E01-EF42-AC91-2726071B36BC}" type="presOf" srcId="{701E7213-1097-42C9-B017-6C219F2EC7DF}" destId="{2927D471-E5A6-4D25-B617-186A449D775C}" srcOrd="0" destOrd="0" presId="urn:microsoft.com/office/officeart/2005/8/layout/radial2"/>
    <dgm:cxn modelId="{FA33036C-2F37-424D-AFDA-8A63645B86BA}" srcId="{E4DF7E54-53BB-4370-9E18-4419DFFC49D0}" destId="{701E7213-1097-42C9-B017-6C219F2EC7DF}" srcOrd="0" destOrd="0" parTransId="{978F766B-694A-4EA8-8E7E-F8037B4443CB}" sibTransId="{7FBFBA45-4C29-4E6D-92DE-F4A9770E8D0E}"/>
    <dgm:cxn modelId="{2F4B5667-1E3F-4DD0-8600-1760C1764905}" srcId="{F0D03AC5-9734-44E6-83FA-2DEE1C99ACF3}" destId="{64898EF8-EA2C-4165-86DC-EF72AC23F7B1}" srcOrd="1" destOrd="0" parTransId="{127401D6-2453-47D5-B212-B52113120487}" sibTransId="{4678F1BF-81CD-4F9F-B1A4-B806D773C2A2}"/>
    <dgm:cxn modelId="{1806D99C-001E-497A-B578-E7E5AB696BBD}" srcId="{F0D03AC5-9734-44E6-83FA-2DEE1C99ACF3}" destId="{C47F02D9-11E5-4236-BD9D-4210060F0EBE}" srcOrd="0" destOrd="0" parTransId="{85923AD9-ECE1-4B3D-AE3C-0BBD45C54D01}" sibTransId="{CE6502C0-715F-4CA9-89F1-E9CCBA1D89B2}"/>
    <dgm:cxn modelId="{E36DAA72-8407-C144-90F1-9807E8568A97}" type="presOf" srcId="{88055E2A-0096-4B31-BC0C-8E4CC8E3361A}" destId="{261D80D2-2657-47B3-AC01-CEC094757759}" srcOrd="0" destOrd="0" presId="urn:microsoft.com/office/officeart/2005/8/layout/radial2"/>
    <dgm:cxn modelId="{3AF0D0A7-55D2-2F4C-B47A-CD591DDD3910}" type="presOf" srcId="{0ED05B3B-A978-4BC3-9FB1-123362DE553B}" destId="{4CF0326B-A050-458B-970C-C6D970FB421E}" srcOrd="0" destOrd="0" presId="urn:microsoft.com/office/officeart/2005/8/layout/radial2"/>
    <dgm:cxn modelId="{8C0730E8-A726-2B43-945F-BF19A95D0F91}" type="presOf" srcId="{962D94E3-3A94-4DFD-8445-1D158912FCA9}" destId="{7194D0B8-8A07-49A2-9CAC-118228C9D1BB}" srcOrd="0" destOrd="0" presId="urn:microsoft.com/office/officeart/2005/8/layout/radial2"/>
    <dgm:cxn modelId="{12405ABB-467E-944F-8723-B16E6755657C}" type="presOf" srcId="{6DDF7478-82A7-4D1A-939E-4C721079D111}" destId="{1B044A8A-3F33-454C-B8E3-07B3E537DAC1}" srcOrd="0" destOrd="0" presId="urn:microsoft.com/office/officeart/2005/8/layout/radial2"/>
    <dgm:cxn modelId="{39D15B0C-A134-4C5C-9FCC-2E01996BB0F4}" srcId="{962D94E3-3A94-4DFD-8445-1D158912FCA9}" destId="{F0D03AC5-9734-44E6-83FA-2DEE1C99ACF3}" srcOrd="0" destOrd="0" parTransId="{88055E2A-0096-4B31-BC0C-8E4CC8E3361A}" sibTransId="{3C315E44-64BE-421D-BF54-E34F23F6D79A}"/>
    <dgm:cxn modelId="{7F163E69-A5ED-024D-B611-194ADD49A168}" type="presOf" srcId="{B29EAA30-1210-464D-8279-E41F432A5F11}" destId="{1B044A8A-3F33-454C-B8E3-07B3E537DAC1}" srcOrd="0" destOrd="1" presId="urn:microsoft.com/office/officeart/2005/8/layout/radial2"/>
    <dgm:cxn modelId="{72153531-1F22-0443-9FDA-6638687DBDC7}" type="presParOf" srcId="{7194D0B8-8A07-49A2-9CAC-118228C9D1BB}" destId="{4686A5E9-49C2-4C89-9B8F-D433F252A5FF}" srcOrd="0" destOrd="0" presId="urn:microsoft.com/office/officeart/2005/8/layout/radial2"/>
    <dgm:cxn modelId="{955337D5-2E2C-4F4F-BE38-161729BFE3B2}" type="presParOf" srcId="{4686A5E9-49C2-4C89-9B8F-D433F252A5FF}" destId="{6C15707A-6998-4E55-A7EA-75AF8985A201}" srcOrd="0" destOrd="0" presId="urn:microsoft.com/office/officeart/2005/8/layout/radial2"/>
    <dgm:cxn modelId="{8737AF33-DFDD-1140-BD5A-74356BB55D34}" type="presParOf" srcId="{6C15707A-6998-4E55-A7EA-75AF8985A201}" destId="{6C6AE4EF-B2A7-459E-81FD-3AB9CB38139A}" srcOrd="0" destOrd="0" presId="urn:microsoft.com/office/officeart/2005/8/layout/radial2"/>
    <dgm:cxn modelId="{23511E59-0E0F-CA4B-A1A0-B1290A5125C2}" type="presParOf" srcId="{6C15707A-6998-4E55-A7EA-75AF8985A201}" destId="{1824E738-CF0B-4515-A7EB-30D8BBFC2247}" srcOrd="1" destOrd="0" presId="urn:microsoft.com/office/officeart/2005/8/layout/radial2"/>
    <dgm:cxn modelId="{3792DE1A-98DD-7745-A1F5-53249D64D7EB}" type="presParOf" srcId="{4686A5E9-49C2-4C89-9B8F-D433F252A5FF}" destId="{261D80D2-2657-47B3-AC01-CEC094757759}" srcOrd="1" destOrd="0" presId="urn:microsoft.com/office/officeart/2005/8/layout/radial2"/>
    <dgm:cxn modelId="{36A5B2EE-8D52-E943-857C-F05648CCA8AE}" type="presParOf" srcId="{4686A5E9-49C2-4C89-9B8F-D433F252A5FF}" destId="{5049113B-DBCD-49F9-917F-A4E4D8734D41}" srcOrd="2" destOrd="0" presId="urn:microsoft.com/office/officeart/2005/8/layout/radial2"/>
    <dgm:cxn modelId="{C83DE807-4754-ED4B-B4A2-58D0E9E5A701}" type="presParOf" srcId="{5049113B-DBCD-49F9-917F-A4E4D8734D41}" destId="{93CE3D9F-107D-48B3-8B7C-425079932FAC}" srcOrd="0" destOrd="0" presId="urn:microsoft.com/office/officeart/2005/8/layout/radial2"/>
    <dgm:cxn modelId="{513E7322-5FAE-8042-A956-775D21C92703}" type="presParOf" srcId="{5049113B-DBCD-49F9-917F-A4E4D8734D41}" destId="{DC93F4A9-9A67-42F7-9D32-E441701D7E4B}" srcOrd="1" destOrd="0" presId="urn:microsoft.com/office/officeart/2005/8/layout/radial2"/>
    <dgm:cxn modelId="{F047C2B8-623D-C54D-9EB6-7EA707315210}" type="presParOf" srcId="{4686A5E9-49C2-4C89-9B8F-D433F252A5FF}" destId="{FEAD785A-50FA-456D-B9BD-6C47B3B958A7}" srcOrd="3" destOrd="0" presId="urn:microsoft.com/office/officeart/2005/8/layout/radial2"/>
    <dgm:cxn modelId="{AA306AD1-220E-2343-B76A-3EAFB8DCCEE0}" type="presParOf" srcId="{4686A5E9-49C2-4C89-9B8F-D433F252A5FF}" destId="{D075673B-5660-4275-8DA0-809AE18B5616}" srcOrd="4" destOrd="0" presId="urn:microsoft.com/office/officeart/2005/8/layout/radial2"/>
    <dgm:cxn modelId="{2588EAB1-FD57-024B-B33E-2D4F5B80EC98}" type="presParOf" srcId="{D075673B-5660-4275-8DA0-809AE18B5616}" destId="{3B354504-842D-4112-83B0-D543B2B6E514}" srcOrd="0" destOrd="0" presId="urn:microsoft.com/office/officeart/2005/8/layout/radial2"/>
    <dgm:cxn modelId="{003EDB20-6FAA-7B43-A20A-8340ACB719B1}" type="presParOf" srcId="{D075673B-5660-4275-8DA0-809AE18B5616}" destId="{2927D471-E5A6-4D25-B617-186A449D775C}" srcOrd="1" destOrd="0" presId="urn:microsoft.com/office/officeart/2005/8/layout/radial2"/>
    <dgm:cxn modelId="{FA07CDD4-A841-224E-80FC-499A1AF47213}" type="presParOf" srcId="{4686A5E9-49C2-4C89-9B8F-D433F252A5FF}" destId="{4CF0326B-A050-458B-970C-C6D970FB421E}" srcOrd="5" destOrd="0" presId="urn:microsoft.com/office/officeart/2005/8/layout/radial2"/>
    <dgm:cxn modelId="{ED15879C-55A5-2B46-B571-7603F9811F01}" type="presParOf" srcId="{4686A5E9-49C2-4C89-9B8F-D433F252A5FF}" destId="{FCB44ED0-18C4-441A-BE93-C16BA957213B}" srcOrd="6" destOrd="0" presId="urn:microsoft.com/office/officeart/2005/8/layout/radial2"/>
    <dgm:cxn modelId="{E74C4728-1A30-4D4E-A2AA-E77BBCC1079A}" type="presParOf" srcId="{FCB44ED0-18C4-441A-BE93-C16BA957213B}" destId="{0C19B886-CEF3-4398-A9D7-5461D2518307}" srcOrd="0" destOrd="0" presId="urn:microsoft.com/office/officeart/2005/8/layout/radial2"/>
    <dgm:cxn modelId="{43179994-3CA7-AC4A-A2B2-62D352C6D878}" type="presParOf" srcId="{FCB44ED0-18C4-441A-BE93-C16BA957213B}" destId="{1B044A8A-3F33-454C-B8E3-07B3E537DAC1}" srcOrd="1" destOrd="0" presId="urn:microsoft.com/office/officeart/2005/8/layout/radial2"/>
    <dgm:cxn modelId="{76A299AD-5BAF-A04C-94C6-9EE35AF6725D}" type="presParOf" srcId="{4686A5E9-49C2-4C89-9B8F-D433F252A5FF}" destId="{CB1E283B-4C52-4FDF-BA57-7C1A4014BCED}" srcOrd="7" destOrd="0" presId="urn:microsoft.com/office/officeart/2005/8/layout/radial2"/>
    <dgm:cxn modelId="{1CDC3BE3-860E-7B44-A257-065C7CC26B9F}" type="presParOf" srcId="{4686A5E9-49C2-4C89-9B8F-D433F252A5FF}" destId="{EE28DFB0-9B2C-429A-BBAF-79D2C7DC438B}" srcOrd="8" destOrd="0" presId="urn:microsoft.com/office/officeart/2005/8/layout/radial2"/>
    <dgm:cxn modelId="{F3C7FAFB-6135-7B42-8021-C173B14BCAE6}" type="presParOf" srcId="{EE28DFB0-9B2C-429A-BBAF-79D2C7DC438B}" destId="{055AD5E6-6D6D-42F2-93BA-9341813C07C0}" srcOrd="0" destOrd="0" presId="urn:microsoft.com/office/officeart/2005/8/layout/radial2"/>
    <dgm:cxn modelId="{36BC4021-744A-D94B-899D-073DED9D799B}" type="presParOf" srcId="{EE28DFB0-9B2C-429A-BBAF-79D2C7DC438B}" destId="{39D6EDA2-C033-4F4D-B96F-C981379C044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98FBC-09C4-4BBE-94A1-C5E313970A2D}">
      <dsp:nvSpPr>
        <dsp:cNvPr id="0" name=""/>
        <dsp:cNvSpPr/>
      </dsp:nvSpPr>
      <dsp:spPr>
        <a:xfrm>
          <a:off x="0" y="506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0DF87E-F10A-4A73-864B-01B0B8E00BC5}">
      <dsp:nvSpPr>
        <dsp:cNvPr id="0" name=""/>
        <dsp:cNvSpPr/>
      </dsp:nvSpPr>
      <dsp:spPr>
        <a:xfrm>
          <a:off x="0" y="506"/>
          <a:ext cx="5175384" cy="5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Cancer Patients! (mostly)</a:t>
          </a:r>
        </a:p>
      </dsp:txBody>
      <dsp:txXfrm>
        <a:off x="0" y="506"/>
        <a:ext cx="5175384" cy="593013"/>
      </dsp:txXfrm>
    </dsp:sp>
    <dsp:sp modelId="{5320A6BF-F0E7-49CA-9093-2E71F3B378AE}">
      <dsp:nvSpPr>
        <dsp:cNvPr id="0" name=""/>
        <dsp:cNvSpPr/>
      </dsp:nvSpPr>
      <dsp:spPr>
        <a:xfrm>
          <a:off x="0" y="593520"/>
          <a:ext cx="517538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C99CE-D59E-48D0-B73B-C38725673037}">
      <dsp:nvSpPr>
        <dsp:cNvPr id="0" name=""/>
        <dsp:cNvSpPr/>
      </dsp:nvSpPr>
      <dsp:spPr>
        <a:xfrm>
          <a:off x="0" y="593520"/>
          <a:ext cx="5175384" cy="5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Children </a:t>
          </a:r>
          <a:r>
            <a:rPr lang="en-US" sz="1600" kern="1200" dirty="0">
              <a:solidFill>
                <a:schemeClr val="bg1"/>
              </a:solidFill>
              <a:sym typeface="Wingdings" panose="05000000000000000000" pitchFamily="2" charset="2"/>
            </a:rPr>
            <a:t></a:t>
          </a:r>
          <a:r>
            <a:rPr lang="en-US" sz="1600" kern="1200" dirty="0">
              <a:solidFill>
                <a:schemeClr val="bg1"/>
              </a:solidFill>
            </a:rPr>
            <a:t> Adults</a:t>
          </a:r>
        </a:p>
      </dsp:txBody>
      <dsp:txXfrm>
        <a:off x="0" y="593520"/>
        <a:ext cx="5175384" cy="593013"/>
      </dsp:txXfrm>
    </dsp:sp>
    <dsp:sp modelId="{8B652675-E8C3-45DF-BF14-611BC0BCC907}">
      <dsp:nvSpPr>
        <dsp:cNvPr id="0" name=""/>
        <dsp:cNvSpPr/>
      </dsp:nvSpPr>
      <dsp:spPr>
        <a:xfrm>
          <a:off x="0" y="1186533"/>
          <a:ext cx="517538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7B2408-5D6F-45BD-9877-88D994C8D17E}">
      <dsp:nvSpPr>
        <dsp:cNvPr id="0" name=""/>
        <dsp:cNvSpPr/>
      </dsp:nvSpPr>
      <dsp:spPr>
        <a:xfrm>
          <a:off x="0" y="1186533"/>
          <a:ext cx="5175384" cy="5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Almost all cancer sites (even liquid malignancies)</a:t>
          </a:r>
        </a:p>
      </dsp:txBody>
      <dsp:txXfrm>
        <a:off x="0" y="1186533"/>
        <a:ext cx="5175384" cy="593013"/>
      </dsp:txXfrm>
    </dsp:sp>
    <dsp:sp modelId="{62F440A4-7179-46AF-9710-D4DD190828D5}">
      <dsp:nvSpPr>
        <dsp:cNvPr id="0" name=""/>
        <dsp:cNvSpPr/>
      </dsp:nvSpPr>
      <dsp:spPr>
        <a:xfrm>
          <a:off x="0" y="1779546"/>
          <a:ext cx="517538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86B34-C475-44E2-B4CE-2A050EF8A541}">
      <dsp:nvSpPr>
        <dsp:cNvPr id="0" name=""/>
        <dsp:cNvSpPr/>
      </dsp:nvSpPr>
      <dsp:spPr>
        <a:xfrm>
          <a:off x="0" y="1779546"/>
          <a:ext cx="5175384" cy="5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All stages of disease (treat primary/prevent recurrence </a:t>
          </a:r>
          <a:r>
            <a:rPr lang="en-US" sz="1600" kern="1200" dirty="0">
              <a:solidFill>
                <a:schemeClr val="bg1"/>
              </a:solidFill>
              <a:sym typeface="Wingdings" panose="05000000000000000000" pitchFamily="2" charset="2"/>
            </a:rPr>
            <a:t></a:t>
          </a:r>
          <a:r>
            <a:rPr lang="en-US" sz="1600" kern="1200" dirty="0">
              <a:solidFill>
                <a:schemeClr val="bg1"/>
              </a:solidFill>
            </a:rPr>
            <a:t> oligo/widely metastatic)</a:t>
          </a:r>
        </a:p>
      </dsp:txBody>
      <dsp:txXfrm>
        <a:off x="0" y="1779546"/>
        <a:ext cx="5175384" cy="593013"/>
      </dsp:txXfrm>
    </dsp:sp>
    <dsp:sp modelId="{944A7369-D61B-41FF-B71F-BF45D783D13F}">
      <dsp:nvSpPr>
        <dsp:cNvPr id="0" name=""/>
        <dsp:cNvSpPr/>
      </dsp:nvSpPr>
      <dsp:spPr>
        <a:xfrm>
          <a:off x="0" y="2372559"/>
          <a:ext cx="517538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2836AD-5E7D-405D-B4E4-57733B8050E0}">
      <dsp:nvSpPr>
        <dsp:cNvPr id="0" name=""/>
        <dsp:cNvSpPr/>
      </dsp:nvSpPr>
      <dsp:spPr>
        <a:xfrm>
          <a:off x="0" y="2372559"/>
          <a:ext cx="5175384" cy="5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Healthy (aside from cancer) </a:t>
          </a:r>
          <a:r>
            <a:rPr lang="en-US" sz="1600" kern="1200" dirty="0">
              <a:solidFill>
                <a:schemeClr val="bg1"/>
              </a:solidFill>
              <a:sym typeface="Wingdings" panose="05000000000000000000" pitchFamily="2" charset="2"/>
            </a:rPr>
            <a:t></a:t>
          </a:r>
          <a:r>
            <a:rPr lang="en-US" sz="1600" kern="1200" dirty="0">
              <a:solidFill>
                <a:schemeClr val="bg1"/>
              </a:solidFill>
            </a:rPr>
            <a:t> ICU patients</a:t>
          </a:r>
        </a:p>
      </dsp:txBody>
      <dsp:txXfrm>
        <a:off x="0" y="2372559"/>
        <a:ext cx="5175384" cy="593013"/>
      </dsp:txXfrm>
    </dsp:sp>
    <dsp:sp modelId="{F01DA238-4CDE-4385-9224-E4FA33CC6451}">
      <dsp:nvSpPr>
        <dsp:cNvPr id="0" name=""/>
        <dsp:cNvSpPr/>
      </dsp:nvSpPr>
      <dsp:spPr>
        <a:xfrm>
          <a:off x="0" y="2965572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545C4F-EAA1-47CD-8552-0098A596E502}">
      <dsp:nvSpPr>
        <dsp:cNvPr id="0" name=""/>
        <dsp:cNvSpPr/>
      </dsp:nvSpPr>
      <dsp:spPr>
        <a:xfrm>
          <a:off x="0" y="2965572"/>
          <a:ext cx="5175384" cy="5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Curative, Definitive, Palliative Intent</a:t>
          </a:r>
        </a:p>
      </dsp:txBody>
      <dsp:txXfrm>
        <a:off x="0" y="2965572"/>
        <a:ext cx="5175384" cy="593013"/>
      </dsp:txXfrm>
    </dsp:sp>
    <dsp:sp modelId="{3450F717-9847-4412-801F-DF39CDE246DF}">
      <dsp:nvSpPr>
        <dsp:cNvPr id="0" name=""/>
        <dsp:cNvSpPr/>
      </dsp:nvSpPr>
      <dsp:spPr>
        <a:xfrm>
          <a:off x="0" y="3558585"/>
          <a:ext cx="517538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CF933C-3D4D-49B9-9FE9-E421035A9905}">
      <dsp:nvSpPr>
        <dsp:cNvPr id="0" name=""/>
        <dsp:cNvSpPr/>
      </dsp:nvSpPr>
      <dsp:spPr>
        <a:xfrm>
          <a:off x="0" y="3558585"/>
          <a:ext cx="5175384" cy="5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Benign diseases</a:t>
          </a:r>
        </a:p>
      </dsp:txBody>
      <dsp:txXfrm>
        <a:off x="0" y="3558585"/>
        <a:ext cx="5175384" cy="5930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18BCED-014D-4407-A632-C8AD1924BED3}">
      <dsp:nvSpPr>
        <dsp:cNvPr id="0" name=""/>
        <dsp:cNvSpPr/>
      </dsp:nvSpPr>
      <dsp:spPr>
        <a:xfrm>
          <a:off x="0" y="22160"/>
          <a:ext cx="4941945" cy="5036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Consult</a:t>
          </a:r>
        </a:p>
      </dsp:txBody>
      <dsp:txXfrm>
        <a:off x="24588" y="46748"/>
        <a:ext cx="4892769" cy="454509"/>
      </dsp:txXfrm>
    </dsp:sp>
    <dsp:sp modelId="{3FA22D03-969F-44C7-AC74-D363DAD8CB6C}">
      <dsp:nvSpPr>
        <dsp:cNvPr id="0" name=""/>
        <dsp:cNvSpPr/>
      </dsp:nvSpPr>
      <dsp:spPr>
        <a:xfrm>
          <a:off x="0" y="586325"/>
          <a:ext cx="4941945" cy="5036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Tumor Board</a:t>
          </a:r>
        </a:p>
      </dsp:txBody>
      <dsp:txXfrm>
        <a:off x="24588" y="610913"/>
        <a:ext cx="4892769" cy="454509"/>
      </dsp:txXfrm>
    </dsp:sp>
    <dsp:sp modelId="{A645CBD5-D8C2-44CF-AAC9-1252A2E59237}">
      <dsp:nvSpPr>
        <dsp:cNvPr id="0" name=""/>
        <dsp:cNvSpPr/>
      </dsp:nvSpPr>
      <dsp:spPr>
        <a:xfrm>
          <a:off x="0" y="1150490"/>
          <a:ext cx="4941945" cy="5036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CT sim</a:t>
          </a:r>
        </a:p>
      </dsp:txBody>
      <dsp:txXfrm>
        <a:off x="24588" y="1175078"/>
        <a:ext cx="4892769" cy="454509"/>
      </dsp:txXfrm>
    </dsp:sp>
    <dsp:sp modelId="{959030C6-A7C8-47E5-AFED-B5C59C84BBA9}">
      <dsp:nvSpPr>
        <dsp:cNvPr id="0" name=""/>
        <dsp:cNvSpPr/>
      </dsp:nvSpPr>
      <dsp:spPr>
        <a:xfrm>
          <a:off x="0" y="1714655"/>
          <a:ext cx="4941945" cy="5036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Linac Sim/Positioning</a:t>
          </a:r>
        </a:p>
      </dsp:txBody>
      <dsp:txXfrm>
        <a:off x="24588" y="1739243"/>
        <a:ext cx="4892769" cy="454509"/>
      </dsp:txXfrm>
    </dsp:sp>
    <dsp:sp modelId="{EAC27D51-8F84-4DF7-96FD-943C5DB41A8E}">
      <dsp:nvSpPr>
        <dsp:cNvPr id="0" name=""/>
        <dsp:cNvSpPr/>
      </dsp:nvSpPr>
      <dsp:spPr>
        <a:xfrm>
          <a:off x="0" y="2278820"/>
          <a:ext cx="4941945" cy="50368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Treatment</a:t>
          </a:r>
        </a:p>
      </dsp:txBody>
      <dsp:txXfrm>
        <a:off x="24588" y="2303408"/>
        <a:ext cx="4892769" cy="454509"/>
      </dsp:txXfrm>
    </dsp:sp>
    <dsp:sp modelId="{A9FD1D41-44F6-4AF4-89A7-AEBCF1D5BC25}">
      <dsp:nvSpPr>
        <dsp:cNvPr id="0" name=""/>
        <dsp:cNvSpPr/>
      </dsp:nvSpPr>
      <dsp:spPr>
        <a:xfrm>
          <a:off x="0" y="2842985"/>
          <a:ext cx="4941945" cy="5036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Weekly Visits</a:t>
          </a:r>
        </a:p>
      </dsp:txBody>
      <dsp:txXfrm>
        <a:off x="24588" y="2867573"/>
        <a:ext cx="4892769" cy="454509"/>
      </dsp:txXfrm>
    </dsp:sp>
    <dsp:sp modelId="{94B84DE9-C7C9-437E-961E-4B8AC3E65990}">
      <dsp:nvSpPr>
        <dsp:cNvPr id="0" name=""/>
        <dsp:cNvSpPr/>
      </dsp:nvSpPr>
      <dsp:spPr>
        <a:xfrm>
          <a:off x="0" y="3407150"/>
          <a:ext cx="4941945" cy="5036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Follow up</a:t>
          </a:r>
        </a:p>
      </dsp:txBody>
      <dsp:txXfrm>
        <a:off x="24588" y="3431738"/>
        <a:ext cx="4892769" cy="4545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2D7CD-D2FC-4A16-941E-C30174A40564}">
      <dsp:nvSpPr>
        <dsp:cNvPr id="0" name=""/>
        <dsp:cNvSpPr/>
      </dsp:nvSpPr>
      <dsp:spPr>
        <a:xfrm>
          <a:off x="520435" y="672243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C7972-AC09-46A4-B794-E6CACD4EE0C1}">
      <dsp:nvSpPr>
        <dsp:cNvPr id="0" name=""/>
        <dsp:cNvSpPr/>
      </dsp:nvSpPr>
      <dsp:spPr>
        <a:xfrm>
          <a:off x="25435" y="175236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Counsel patients, treat, manage symptoms, review images, follow up</a:t>
          </a:r>
        </a:p>
      </dsp:txBody>
      <dsp:txXfrm>
        <a:off x="25435" y="1752360"/>
        <a:ext cx="1800000" cy="720000"/>
      </dsp:txXfrm>
    </dsp:sp>
    <dsp:sp modelId="{E4C4EA2B-9CED-4FED-B1B6-0C81E2DDE790}">
      <dsp:nvSpPr>
        <dsp:cNvPr id="0" name=""/>
        <dsp:cNvSpPr/>
      </dsp:nvSpPr>
      <dsp:spPr>
        <a:xfrm>
          <a:off x="2635436" y="672243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195209-51CF-4F7A-B7CC-BC126026006F}">
      <dsp:nvSpPr>
        <dsp:cNvPr id="0" name=""/>
        <dsp:cNvSpPr/>
      </dsp:nvSpPr>
      <dsp:spPr>
        <a:xfrm>
          <a:off x="2140436" y="175236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Calibri Light" panose="020F0302020204030204"/>
            </a:rPr>
            <a:t>Sim and Contours</a:t>
          </a:r>
          <a:endParaRPr lang="en-US" sz="1400" kern="1200" dirty="0"/>
        </a:p>
      </dsp:txBody>
      <dsp:txXfrm>
        <a:off x="2140436" y="1752360"/>
        <a:ext cx="1800000" cy="720000"/>
      </dsp:txXfrm>
    </dsp:sp>
    <dsp:sp modelId="{8BD846B9-C8EE-41C7-8976-74FFC2C225D0}">
      <dsp:nvSpPr>
        <dsp:cNvPr id="0" name=""/>
        <dsp:cNvSpPr/>
      </dsp:nvSpPr>
      <dsp:spPr>
        <a:xfrm>
          <a:off x="4750436" y="672243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435060-4A78-4D08-B5F0-102F99B93CE9}">
      <dsp:nvSpPr>
        <dsp:cNvPr id="0" name=""/>
        <dsp:cNvSpPr/>
      </dsp:nvSpPr>
      <dsp:spPr>
        <a:xfrm>
          <a:off x="4255436" y="175236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Check plans (made by dosimetry, QA by physics)</a:t>
          </a:r>
        </a:p>
      </dsp:txBody>
      <dsp:txXfrm>
        <a:off x="4255436" y="1752360"/>
        <a:ext cx="1800000" cy="720000"/>
      </dsp:txXfrm>
    </dsp:sp>
    <dsp:sp modelId="{C55ABED1-D939-46A0-AEF9-4A54722CE8BF}">
      <dsp:nvSpPr>
        <dsp:cNvPr id="0" name=""/>
        <dsp:cNvSpPr/>
      </dsp:nvSpPr>
      <dsp:spPr>
        <a:xfrm>
          <a:off x="6865436" y="672243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7E50D2-4649-4159-B2BD-B3E0FBD9A88E}">
      <dsp:nvSpPr>
        <dsp:cNvPr id="0" name=""/>
        <dsp:cNvSpPr/>
      </dsp:nvSpPr>
      <dsp:spPr>
        <a:xfrm>
          <a:off x="6370436" y="175236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Confirm treatment set up</a:t>
          </a:r>
        </a:p>
      </dsp:txBody>
      <dsp:txXfrm>
        <a:off x="6370436" y="1752360"/>
        <a:ext cx="18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76A03-3E7F-47C2-8E96-0115FE6091FA}">
      <dsp:nvSpPr>
        <dsp:cNvPr id="0" name=""/>
        <dsp:cNvSpPr/>
      </dsp:nvSpPr>
      <dsp:spPr>
        <a:xfrm>
          <a:off x="1099811" y="172002"/>
          <a:ext cx="1660500" cy="1660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9CDB3F-7EA6-468B-A597-A4D5C13112A2}">
      <dsp:nvSpPr>
        <dsp:cNvPr id="0" name=""/>
        <dsp:cNvSpPr/>
      </dsp:nvSpPr>
      <dsp:spPr>
        <a:xfrm>
          <a:off x="85060" y="2252601"/>
          <a:ext cx="369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Working directly with attending</a:t>
          </a:r>
        </a:p>
      </dsp:txBody>
      <dsp:txXfrm>
        <a:off x="85060" y="2252601"/>
        <a:ext cx="3690000" cy="720000"/>
      </dsp:txXfrm>
    </dsp:sp>
    <dsp:sp modelId="{C7C444BE-EE85-4B42-A284-1B4F12BDBDFF}">
      <dsp:nvSpPr>
        <dsp:cNvPr id="0" name=""/>
        <dsp:cNvSpPr/>
      </dsp:nvSpPr>
      <dsp:spPr>
        <a:xfrm>
          <a:off x="5435561" y="172002"/>
          <a:ext cx="1660500" cy="1660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29C8B0-8F7E-4E30-B380-6617F633BB8B}">
      <dsp:nvSpPr>
        <dsp:cNvPr id="0" name=""/>
        <dsp:cNvSpPr/>
      </dsp:nvSpPr>
      <dsp:spPr>
        <a:xfrm>
          <a:off x="4420811" y="2252601"/>
          <a:ext cx="369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Direct and near constant feedback</a:t>
          </a:r>
        </a:p>
      </dsp:txBody>
      <dsp:txXfrm>
        <a:off x="4420811" y="2252601"/>
        <a:ext cx="369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BB33FE-208C-4EC0-A30C-FC54F317015C}">
      <dsp:nvSpPr>
        <dsp:cNvPr id="0" name=""/>
        <dsp:cNvSpPr/>
      </dsp:nvSpPr>
      <dsp:spPr>
        <a:xfrm>
          <a:off x="1437170" y="19801"/>
          <a:ext cx="1818562" cy="181856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D269CC-38BC-4561-8929-F5EB5BA2E830}">
      <dsp:nvSpPr>
        <dsp:cNvPr id="0" name=""/>
        <dsp:cNvSpPr/>
      </dsp:nvSpPr>
      <dsp:spPr>
        <a:xfrm>
          <a:off x="1824732" y="407364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8B8A9F-B87B-442F-9754-498DCE538A6C}">
      <dsp:nvSpPr>
        <dsp:cNvPr id="0" name=""/>
        <dsp:cNvSpPr/>
      </dsp:nvSpPr>
      <dsp:spPr>
        <a:xfrm>
          <a:off x="855826" y="2404802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200" kern="1200" dirty="0"/>
            <a:t>Rad Oncs love research </a:t>
          </a:r>
        </a:p>
      </dsp:txBody>
      <dsp:txXfrm>
        <a:off x="855826" y="2404802"/>
        <a:ext cx="2981250" cy="720000"/>
      </dsp:txXfrm>
    </dsp:sp>
    <dsp:sp modelId="{0565F7DD-B509-40F4-84BD-4894F5D51437}">
      <dsp:nvSpPr>
        <dsp:cNvPr id="0" name=""/>
        <dsp:cNvSpPr/>
      </dsp:nvSpPr>
      <dsp:spPr>
        <a:xfrm>
          <a:off x="4940139" y="19801"/>
          <a:ext cx="1818562" cy="181856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27FBE1-5CE2-4154-A6E0-0B349E823697}">
      <dsp:nvSpPr>
        <dsp:cNvPr id="0" name=""/>
        <dsp:cNvSpPr/>
      </dsp:nvSpPr>
      <dsp:spPr>
        <a:xfrm>
          <a:off x="5327701" y="407364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6F3D90-6FD5-4162-BDB9-2A745D79B235}">
      <dsp:nvSpPr>
        <dsp:cNvPr id="0" name=""/>
        <dsp:cNvSpPr/>
      </dsp:nvSpPr>
      <dsp:spPr>
        <a:xfrm>
          <a:off x="4358795" y="2404802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200" kern="1200" dirty="0"/>
            <a:t>Everything is </a:t>
          </a:r>
          <a:r>
            <a:rPr lang="en-US" sz="2200" i="1" kern="1200" dirty="0"/>
            <a:t>extremely</a:t>
          </a:r>
          <a:r>
            <a:rPr lang="en-US" sz="2200" kern="1200" dirty="0"/>
            <a:t> data driven</a:t>
          </a:r>
        </a:p>
      </dsp:txBody>
      <dsp:txXfrm>
        <a:off x="4358795" y="2404802"/>
        <a:ext cx="298125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E4A0B6-4E1C-4B45-9C2F-5A7D341D99CD}">
      <dsp:nvSpPr>
        <dsp:cNvPr id="0" name=""/>
        <dsp:cNvSpPr/>
      </dsp:nvSpPr>
      <dsp:spPr>
        <a:xfrm>
          <a:off x="2678" y="799069"/>
          <a:ext cx="2687046" cy="2149637"/>
        </a:xfrm>
        <a:prstGeom prst="homePlate">
          <a:avLst>
            <a:gd name="adj" fmla="val 2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793" tIns="43180" rIns="379172" bIns="4318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M1/M2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Shadow – is rad onc for you? (answer is obviously yes!)</a:t>
          </a:r>
        </a:p>
        <a:p>
          <a:pPr marL="228600" lvl="2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libri Light" panose="020F0302020204030204"/>
            </a:rPr>
            <a:t>Different</a:t>
          </a:r>
          <a:r>
            <a:rPr lang="en-US" sz="1300" kern="1200" dirty="0"/>
            <a:t> </a:t>
          </a:r>
          <a:r>
            <a:rPr lang="en-US" sz="1300" kern="1200" dirty="0">
              <a:latin typeface="Calibri Light" panose="020F0302020204030204"/>
            </a:rPr>
            <a:t>attendings, different</a:t>
          </a:r>
          <a:r>
            <a:rPr lang="en-US" sz="1300" kern="1200" dirty="0"/>
            <a:t> days to get a feel for everything we do!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Mentor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Consider </a:t>
          </a:r>
          <a:r>
            <a:rPr lang="en-US" sz="1300" kern="1200" dirty="0">
              <a:latin typeface="Calibri Light" panose="020F0302020204030204"/>
            </a:rPr>
            <a:t>research!</a:t>
          </a:r>
          <a:endParaRPr lang="en-US" sz="1300" kern="1200" dirty="0"/>
        </a:p>
      </dsp:txBody>
      <dsp:txXfrm>
        <a:off x="2678" y="799069"/>
        <a:ext cx="2418341" cy="2149637"/>
      </dsp:txXfrm>
    </dsp:sp>
    <dsp:sp modelId="{CE38C9EC-73C1-41D0-ADBF-769D54BFB52F}">
      <dsp:nvSpPr>
        <dsp:cNvPr id="0" name=""/>
        <dsp:cNvSpPr/>
      </dsp:nvSpPr>
      <dsp:spPr>
        <a:xfrm>
          <a:off x="2152315" y="799069"/>
          <a:ext cx="2687046" cy="2149637"/>
        </a:xfrm>
        <a:prstGeom prst="chevron">
          <a:avLst>
            <a:gd name="adj" fmla="val 2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793" tIns="43180" rIns="94793" bIns="4318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M3/4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Rotation in Rad Onc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Away Rotations? </a:t>
          </a:r>
          <a:endParaRPr lang="en-US" sz="1300" kern="1200" dirty="0">
            <a:latin typeface="Calibri Light" panose="020F0302020204030204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Not necessary but give more experience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Calibri Light" panose="020F0302020204030204"/>
            </a:rPr>
            <a:t>Research</a:t>
          </a:r>
          <a:endParaRPr lang="en-US" sz="1300" kern="1200" dirty="0"/>
        </a:p>
      </dsp:txBody>
      <dsp:txXfrm>
        <a:off x="2689724" y="799069"/>
        <a:ext cx="1612228" cy="2149637"/>
      </dsp:txXfrm>
    </dsp:sp>
    <dsp:sp modelId="{500CF060-7B25-45F2-B757-4D14ADE77FCE}">
      <dsp:nvSpPr>
        <dsp:cNvPr id="0" name=""/>
        <dsp:cNvSpPr/>
      </dsp:nvSpPr>
      <dsp:spPr>
        <a:xfrm>
          <a:off x="4301953" y="799069"/>
          <a:ext cx="2687046" cy="2149637"/>
        </a:xfrm>
        <a:prstGeom prst="chevron">
          <a:avLst>
            <a:gd name="adj" fmla="val 2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793" tIns="43180" rIns="94793" bIns="4318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Prelim/TY year</a:t>
          </a:r>
          <a:r>
            <a:rPr lang="en-US" sz="1700" kern="1200" dirty="0">
              <a:latin typeface="Calibri Light" panose="020F0302020204030204"/>
            </a:rPr>
            <a:t> </a:t>
          </a:r>
          <a:endParaRPr lang="en-US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1 year</a:t>
          </a:r>
          <a:r>
            <a:rPr lang="en-US" sz="1300" kern="1200" dirty="0">
              <a:latin typeface="Calibri Light" panose="020F0302020204030204"/>
            </a:rPr>
            <a:t> 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(TY &gt;&gt;&gt; Prelim)</a:t>
          </a:r>
        </a:p>
      </dsp:txBody>
      <dsp:txXfrm>
        <a:off x="4839362" y="799069"/>
        <a:ext cx="1612228" cy="2149637"/>
      </dsp:txXfrm>
    </dsp:sp>
    <dsp:sp modelId="{9171192C-70FB-43AA-A4ED-358C4E07C5C8}">
      <dsp:nvSpPr>
        <dsp:cNvPr id="0" name=""/>
        <dsp:cNvSpPr/>
      </dsp:nvSpPr>
      <dsp:spPr>
        <a:xfrm>
          <a:off x="6451590" y="799069"/>
          <a:ext cx="2687046" cy="2149637"/>
        </a:xfrm>
        <a:prstGeom prst="chevron">
          <a:avLst>
            <a:gd name="adj" fmla="val 2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793" tIns="43180" rIns="94793" bIns="4318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Residency </a:t>
          </a:r>
          <a:endParaRPr lang="en-US" sz="1700" kern="1200" dirty="0">
            <a:latin typeface="Calibri Light" panose="020F0302020204030204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4 years</a:t>
          </a:r>
        </a:p>
      </dsp:txBody>
      <dsp:txXfrm>
        <a:off x="6988999" y="799069"/>
        <a:ext cx="1612228" cy="21496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6EC3D-4312-4F78-BFF2-D6741EFF7C8D}">
      <dsp:nvSpPr>
        <dsp:cNvPr id="0" name=""/>
        <dsp:cNvSpPr/>
      </dsp:nvSpPr>
      <dsp:spPr>
        <a:xfrm>
          <a:off x="3033688" y="1343"/>
          <a:ext cx="1346389" cy="70046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2"/>
              </a:solidFill>
              <a:latin typeface="+mj-lt"/>
            </a:rPr>
            <a:t>Sarcoma</a:t>
          </a:r>
        </a:p>
      </dsp:txBody>
      <dsp:txXfrm>
        <a:off x="3230862" y="103924"/>
        <a:ext cx="952041" cy="495302"/>
      </dsp:txXfrm>
    </dsp:sp>
    <dsp:sp modelId="{DE4DB9E5-3E4D-4018-92CC-A1FBA6D07A19}">
      <dsp:nvSpPr>
        <dsp:cNvPr id="0" name=""/>
        <dsp:cNvSpPr/>
      </dsp:nvSpPr>
      <dsp:spPr>
        <a:xfrm>
          <a:off x="1707892" y="351575"/>
          <a:ext cx="3997983" cy="3997983"/>
        </a:xfrm>
        <a:custGeom>
          <a:avLst/>
          <a:gdLst/>
          <a:ahLst/>
          <a:cxnLst/>
          <a:rect l="0" t="0" r="0" b="0"/>
          <a:pathLst>
            <a:path>
              <a:moveTo>
                <a:pt x="2677849" y="118800"/>
              </a:moveTo>
              <a:arcTo wR="1998991" hR="1998991" stAng="17391151" swAng="1018164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D939E-5E9B-46FC-BC04-7823C0964D00}">
      <dsp:nvSpPr>
        <dsp:cNvPr id="0" name=""/>
        <dsp:cNvSpPr/>
      </dsp:nvSpPr>
      <dsp:spPr>
        <a:xfrm>
          <a:off x="4730939" y="753984"/>
          <a:ext cx="1077637" cy="70046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2"/>
              </a:solidFill>
              <a:latin typeface="+mj-lt"/>
            </a:rPr>
            <a:t>Breast</a:t>
          </a:r>
        </a:p>
      </dsp:txBody>
      <dsp:txXfrm>
        <a:off x="4888755" y="856565"/>
        <a:ext cx="762005" cy="495302"/>
      </dsp:txXfrm>
    </dsp:sp>
    <dsp:sp modelId="{0D06E745-4364-49C4-91F3-C091658E749F}">
      <dsp:nvSpPr>
        <dsp:cNvPr id="0" name=""/>
        <dsp:cNvSpPr/>
      </dsp:nvSpPr>
      <dsp:spPr>
        <a:xfrm>
          <a:off x="1707892" y="351575"/>
          <a:ext cx="3997983" cy="3997983"/>
        </a:xfrm>
        <a:custGeom>
          <a:avLst/>
          <a:gdLst/>
          <a:ahLst/>
          <a:cxnLst/>
          <a:rect l="0" t="0" r="0" b="0"/>
          <a:pathLst>
            <a:path>
              <a:moveTo>
                <a:pt x="3790387" y="1111936"/>
              </a:moveTo>
              <a:arcTo wR="1998991" hR="1998991" stAng="20019392" swAng="1725915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27147D-3391-4A11-BBA0-493B331D298E}">
      <dsp:nvSpPr>
        <dsp:cNvPr id="0" name=""/>
        <dsp:cNvSpPr/>
      </dsp:nvSpPr>
      <dsp:spPr>
        <a:xfrm>
          <a:off x="4812181" y="2445152"/>
          <a:ext cx="1687149" cy="70046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2"/>
              </a:solidFill>
              <a:latin typeface="+mj-lt"/>
            </a:rPr>
            <a:t>Colorectal</a:t>
          </a:r>
        </a:p>
      </dsp:txBody>
      <dsp:txXfrm>
        <a:off x="5059258" y="2547733"/>
        <a:ext cx="1192995" cy="495302"/>
      </dsp:txXfrm>
    </dsp:sp>
    <dsp:sp modelId="{C07AC664-308B-46F9-BA66-C457016DD358}">
      <dsp:nvSpPr>
        <dsp:cNvPr id="0" name=""/>
        <dsp:cNvSpPr/>
      </dsp:nvSpPr>
      <dsp:spPr>
        <a:xfrm>
          <a:off x="1707892" y="351575"/>
          <a:ext cx="3997983" cy="3997983"/>
        </a:xfrm>
        <a:custGeom>
          <a:avLst/>
          <a:gdLst/>
          <a:ahLst/>
          <a:cxnLst/>
          <a:rect l="0" t="0" r="0" b="0"/>
          <a:pathLst>
            <a:path>
              <a:moveTo>
                <a:pt x="3829877" y="2801378"/>
              </a:moveTo>
              <a:arcTo wR="1998991" hR="1998991" stAng="1419928" swAng="1358257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16BDA-A6D2-457B-9940-1308DD026266}">
      <dsp:nvSpPr>
        <dsp:cNvPr id="0" name=""/>
        <dsp:cNvSpPr/>
      </dsp:nvSpPr>
      <dsp:spPr>
        <a:xfrm>
          <a:off x="3881782" y="3801364"/>
          <a:ext cx="1384861" cy="70046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2"/>
              </a:solidFill>
              <a:latin typeface="+mj-lt"/>
            </a:rPr>
            <a:t>Endocrine</a:t>
          </a:r>
        </a:p>
      </dsp:txBody>
      <dsp:txXfrm>
        <a:off x="4084590" y="3903945"/>
        <a:ext cx="979245" cy="495302"/>
      </dsp:txXfrm>
    </dsp:sp>
    <dsp:sp modelId="{A6A27146-C12B-40C4-9D4F-997B8AED760C}">
      <dsp:nvSpPr>
        <dsp:cNvPr id="0" name=""/>
        <dsp:cNvSpPr/>
      </dsp:nvSpPr>
      <dsp:spPr>
        <a:xfrm>
          <a:off x="1707892" y="351575"/>
          <a:ext cx="3997983" cy="3997983"/>
        </a:xfrm>
        <a:custGeom>
          <a:avLst/>
          <a:gdLst/>
          <a:ahLst/>
          <a:cxnLst/>
          <a:rect l="0" t="0" r="0" b="0"/>
          <a:pathLst>
            <a:path>
              <a:moveTo>
                <a:pt x="2170300" y="3990629"/>
              </a:moveTo>
              <a:arcTo wR="1998991" hR="1998991" stAng="5105031" swAng="608175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E7D622-0785-4457-920B-DAE9E769920C}">
      <dsp:nvSpPr>
        <dsp:cNvPr id="0" name=""/>
        <dsp:cNvSpPr/>
      </dsp:nvSpPr>
      <dsp:spPr>
        <a:xfrm>
          <a:off x="2157683" y="3801364"/>
          <a:ext cx="1363739" cy="70046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2"/>
              </a:solidFill>
              <a:latin typeface="+mj-lt"/>
            </a:rPr>
            <a:t>HPB &amp;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2"/>
              </a:solidFill>
              <a:latin typeface="+mj-lt"/>
            </a:rPr>
            <a:t>Upper GI</a:t>
          </a:r>
        </a:p>
      </dsp:txBody>
      <dsp:txXfrm>
        <a:off x="2357398" y="3903945"/>
        <a:ext cx="964309" cy="495302"/>
      </dsp:txXfrm>
    </dsp:sp>
    <dsp:sp modelId="{B647E711-A68F-4998-A55D-D9E4CDF16AD7}">
      <dsp:nvSpPr>
        <dsp:cNvPr id="0" name=""/>
        <dsp:cNvSpPr/>
      </dsp:nvSpPr>
      <dsp:spPr>
        <a:xfrm>
          <a:off x="1707892" y="351575"/>
          <a:ext cx="3997983" cy="3997983"/>
        </a:xfrm>
        <a:custGeom>
          <a:avLst/>
          <a:gdLst/>
          <a:ahLst/>
          <a:cxnLst/>
          <a:rect l="0" t="0" r="0" b="0"/>
          <a:pathLst>
            <a:path>
              <a:moveTo>
                <a:pt x="618000" y="3444270"/>
              </a:moveTo>
              <a:arcTo wR="1998991" hR="1998991" stAng="8021816" swAng="1358257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845CF0-8032-48FE-8194-FB159BFD53E9}">
      <dsp:nvSpPr>
        <dsp:cNvPr id="0" name=""/>
        <dsp:cNvSpPr/>
      </dsp:nvSpPr>
      <dsp:spPr>
        <a:xfrm>
          <a:off x="982031" y="2445152"/>
          <a:ext cx="1551959" cy="70046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2"/>
              </a:solidFill>
              <a:latin typeface="+mj-lt"/>
            </a:rPr>
            <a:t>Melanoma</a:t>
          </a:r>
        </a:p>
      </dsp:txBody>
      <dsp:txXfrm>
        <a:off x="1209310" y="2547733"/>
        <a:ext cx="1097401" cy="495302"/>
      </dsp:txXfrm>
    </dsp:sp>
    <dsp:sp modelId="{42C40C66-D5C2-4DF7-8163-7E2871CC2EEA}">
      <dsp:nvSpPr>
        <dsp:cNvPr id="0" name=""/>
        <dsp:cNvSpPr/>
      </dsp:nvSpPr>
      <dsp:spPr>
        <a:xfrm>
          <a:off x="1707892" y="351575"/>
          <a:ext cx="3997983" cy="3997983"/>
        </a:xfrm>
        <a:custGeom>
          <a:avLst/>
          <a:gdLst/>
          <a:ahLst/>
          <a:cxnLst/>
          <a:rect l="0" t="0" r="0" b="0"/>
          <a:pathLst>
            <a:path>
              <a:moveTo>
                <a:pt x="1785" y="2083460"/>
              </a:moveTo>
              <a:arcTo wR="1998991" hR="1998991" stAng="10654693" swAng="1725915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BF9F7-6ACD-4341-B52E-19F449CD2262}">
      <dsp:nvSpPr>
        <dsp:cNvPr id="0" name=""/>
        <dsp:cNvSpPr/>
      </dsp:nvSpPr>
      <dsp:spPr>
        <a:xfrm>
          <a:off x="1296166" y="753984"/>
          <a:ext cx="1695684" cy="70046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2"/>
              </a:solidFill>
              <a:latin typeface="+mj-lt"/>
            </a:rPr>
            <a:t>Peritoneal Surface</a:t>
          </a:r>
        </a:p>
      </dsp:txBody>
      <dsp:txXfrm>
        <a:off x="1544493" y="856565"/>
        <a:ext cx="1199030" cy="495302"/>
      </dsp:txXfrm>
    </dsp:sp>
    <dsp:sp modelId="{3AA86973-9255-4BE9-B7B8-A33A3D4BD478}">
      <dsp:nvSpPr>
        <dsp:cNvPr id="0" name=""/>
        <dsp:cNvSpPr/>
      </dsp:nvSpPr>
      <dsp:spPr>
        <a:xfrm>
          <a:off x="1707892" y="351575"/>
          <a:ext cx="3997983" cy="3997983"/>
        </a:xfrm>
        <a:custGeom>
          <a:avLst/>
          <a:gdLst/>
          <a:ahLst/>
          <a:cxnLst/>
          <a:rect l="0" t="0" r="0" b="0"/>
          <a:pathLst>
            <a:path>
              <a:moveTo>
                <a:pt x="800936" y="398794"/>
              </a:moveTo>
              <a:arcTo wR="1998991" hR="1998991" stAng="13990685" swAng="1018164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4CD5F5-0F74-4295-9206-2562DEC276A7}">
      <dsp:nvSpPr>
        <dsp:cNvPr id="0" name=""/>
        <dsp:cNvSpPr/>
      </dsp:nvSpPr>
      <dsp:spPr>
        <a:xfrm rot="5400000">
          <a:off x="685914" y="996282"/>
          <a:ext cx="881125" cy="100313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F518A6-2B0E-4A66-B8AD-8AAB83CB88D1}">
      <dsp:nvSpPr>
        <dsp:cNvPr id="0" name=""/>
        <dsp:cNvSpPr/>
      </dsp:nvSpPr>
      <dsp:spPr>
        <a:xfrm>
          <a:off x="452469" y="19536"/>
          <a:ext cx="1483297" cy="103825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Doctors</a:t>
          </a:r>
        </a:p>
      </dsp:txBody>
      <dsp:txXfrm>
        <a:off x="503162" y="70229"/>
        <a:ext cx="1381911" cy="936873"/>
      </dsp:txXfrm>
    </dsp:sp>
    <dsp:sp modelId="{6E008364-3861-4B9E-8D8C-AA83879040EC}">
      <dsp:nvSpPr>
        <dsp:cNvPr id="0" name=""/>
        <dsp:cNvSpPr/>
      </dsp:nvSpPr>
      <dsp:spPr>
        <a:xfrm>
          <a:off x="1935766" y="118558"/>
          <a:ext cx="1078808" cy="839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Medical school (4 years)</a:t>
          </a:r>
        </a:p>
      </dsp:txBody>
      <dsp:txXfrm>
        <a:off x="1935766" y="118558"/>
        <a:ext cx="1078808" cy="839167"/>
      </dsp:txXfrm>
    </dsp:sp>
    <dsp:sp modelId="{FA602322-7754-470D-8DFA-42AEB69BC29C}">
      <dsp:nvSpPr>
        <dsp:cNvPr id="0" name=""/>
        <dsp:cNvSpPr/>
      </dsp:nvSpPr>
      <dsp:spPr>
        <a:xfrm rot="5400000">
          <a:off x="1915725" y="2162590"/>
          <a:ext cx="881125" cy="100313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16095355"/>
            <a:satOff val="-51528"/>
            <a:lumOff val="75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D4DFDA-2488-4A7C-8C9B-837F15F59937}">
      <dsp:nvSpPr>
        <dsp:cNvPr id="0" name=""/>
        <dsp:cNvSpPr/>
      </dsp:nvSpPr>
      <dsp:spPr>
        <a:xfrm>
          <a:off x="1682280" y="1185845"/>
          <a:ext cx="1483297" cy="1038259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Pediatricians</a:t>
          </a:r>
        </a:p>
      </dsp:txBody>
      <dsp:txXfrm>
        <a:off x="1732973" y="1236538"/>
        <a:ext cx="1381911" cy="936873"/>
      </dsp:txXfrm>
    </dsp:sp>
    <dsp:sp modelId="{61C9BBE7-1C96-4DC7-8B47-B2EA75EB6D64}">
      <dsp:nvSpPr>
        <dsp:cNvPr id="0" name=""/>
        <dsp:cNvSpPr/>
      </dsp:nvSpPr>
      <dsp:spPr>
        <a:xfrm>
          <a:off x="3165577" y="1284866"/>
          <a:ext cx="1078808" cy="839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Residency (3 years)</a:t>
          </a:r>
        </a:p>
      </dsp:txBody>
      <dsp:txXfrm>
        <a:off x="3165577" y="1284866"/>
        <a:ext cx="1078808" cy="839167"/>
      </dsp:txXfrm>
    </dsp:sp>
    <dsp:sp modelId="{D959DDC6-2524-4A4C-BF7B-E0ED926AAB20}">
      <dsp:nvSpPr>
        <dsp:cNvPr id="0" name=""/>
        <dsp:cNvSpPr/>
      </dsp:nvSpPr>
      <dsp:spPr>
        <a:xfrm>
          <a:off x="2912091" y="2352153"/>
          <a:ext cx="1483297" cy="1038259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Peds Hem/</a:t>
          </a:r>
          <a:r>
            <a:rPr lang="en-US" sz="1600" kern="1200" dirty="0" err="1"/>
            <a:t>Onc</a:t>
          </a:r>
          <a:r>
            <a:rPr lang="en-US" sz="1600" kern="1200" dirty="0"/>
            <a:t>/BMT</a:t>
          </a:r>
        </a:p>
      </dsp:txBody>
      <dsp:txXfrm>
        <a:off x="2962784" y="2402846"/>
        <a:ext cx="1381911" cy="936873"/>
      </dsp:txXfrm>
    </dsp:sp>
    <dsp:sp modelId="{4746D534-EA37-4400-800D-103693B437AC}">
      <dsp:nvSpPr>
        <dsp:cNvPr id="0" name=""/>
        <dsp:cNvSpPr/>
      </dsp:nvSpPr>
      <dsp:spPr>
        <a:xfrm>
          <a:off x="4395388" y="2451175"/>
          <a:ext cx="1078808" cy="839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Fellowship (3 years)</a:t>
          </a:r>
        </a:p>
      </dsp:txBody>
      <dsp:txXfrm>
        <a:off x="4395388" y="2451175"/>
        <a:ext cx="1078808" cy="83916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F9B8D-5C6E-4481-96F4-0DE7A330134F}">
      <dsp:nvSpPr>
        <dsp:cNvPr id="0" name=""/>
        <dsp:cNvSpPr/>
      </dsp:nvSpPr>
      <dsp:spPr>
        <a:xfrm>
          <a:off x="0" y="0"/>
          <a:ext cx="6096000" cy="12699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Benign hematology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Coagulation and thrombosis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Hemoglobinopathies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Cytopenias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Immune and congenital</a:t>
          </a:r>
        </a:p>
      </dsp:txBody>
      <dsp:txXfrm>
        <a:off x="1346200" y="0"/>
        <a:ext cx="4749800" cy="1269999"/>
      </dsp:txXfrm>
    </dsp:sp>
    <dsp:sp modelId="{5E466969-E17B-4A5D-8573-FBB9C26A85F2}">
      <dsp:nvSpPr>
        <dsp:cNvPr id="0" name=""/>
        <dsp:cNvSpPr/>
      </dsp:nvSpPr>
      <dsp:spPr>
        <a:xfrm>
          <a:off x="126999" y="126999"/>
          <a:ext cx="1219200" cy="101599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512CFD-35E0-49CF-A768-0C681DF2E632}">
      <dsp:nvSpPr>
        <dsp:cNvPr id="0" name=""/>
        <dsp:cNvSpPr/>
      </dsp:nvSpPr>
      <dsp:spPr>
        <a:xfrm>
          <a:off x="0" y="1396999"/>
          <a:ext cx="6096000" cy="1269999"/>
        </a:xfrm>
        <a:prstGeom prst="roundRect">
          <a:avLst>
            <a:gd name="adj" fmla="val 10000"/>
          </a:avLst>
        </a:prstGeom>
        <a:solidFill>
          <a:schemeClr val="accent3">
            <a:hueOff val="-1700534"/>
            <a:satOff val="7109"/>
            <a:lumOff val="22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Oncology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Leukemia and Lymphoma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Solid tumors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Brain tumors</a:t>
          </a:r>
        </a:p>
      </dsp:txBody>
      <dsp:txXfrm>
        <a:off x="1346200" y="1396999"/>
        <a:ext cx="4749800" cy="1269999"/>
      </dsp:txXfrm>
    </dsp:sp>
    <dsp:sp modelId="{477BB133-3017-40F9-8995-D7E1742D88BB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38435-5E32-460E-9E32-BA6F555F803D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solidFill>
          <a:schemeClr val="accent3">
            <a:hueOff val="-3401068"/>
            <a:satOff val="14217"/>
            <a:lumOff val="45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Bone marrow transplant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Malignant diseases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Non-malignant disease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Immunodeficiencies</a:t>
          </a:r>
        </a:p>
      </dsp:txBody>
      <dsp:txXfrm>
        <a:off x="1346200" y="2793999"/>
        <a:ext cx="4749800" cy="1269999"/>
      </dsp:txXfrm>
    </dsp:sp>
    <dsp:sp modelId="{259A26FE-D326-475F-AD4B-E0C057AAD3A7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0258C-55A9-4EBA-8AEE-AD82546469B1}">
      <dsp:nvSpPr>
        <dsp:cNvPr id="0" name=""/>
        <dsp:cNvSpPr/>
      </dsp:nvSpPr>
      <dsp:spPr>
        <a:xfrm>
          <a:off x="0" y="0"/>
          <a:ext cx="6096000" cy="1828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134B4D-351A-405E-96BE-418E9B417E0D}">
      <dsp:nvSpPr>
        <dsp:cNvPr id="0" name=""/>
        <dsp:cNvSpPr/>
      </dsp:nvSpPr>
      <dsp:spPr>
        <a:xfrm>
          <a:off x="183579" y="243840"/>
          <a:ext cx="2728019" cy="134112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4000" b="-34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D5A8D-FD9E-40D1-AC61-62EB825D8072}">
      <dsp:nvSpPr>
        <dsp:cNvPr id="0" name=""/>
        <dsp:cNvSpPr/>
      </dsp:nvSpPr>
      <dsp:spPr>
        <a:xfrm rot="10800000">
          <a:off x="183579" y="1828799"/>
          <a:ext cx="2728019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t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/>
            <a:t>Research</a:t>
          </a:r>
        </a:p>
      </dsp:txBody>
      <dsp:txXfrm rot="10800000">
        <a:off x="252319" y="1828799"/>
        <a:ext cx="2590539" cy="2166460"/>
      </dsp:txXfrm>
    </dsp:sp>
    <dsp:sp modelId="{51B201D2-9B02-461D-970F-A4511B21E6E4}">
      <dsp:nvSpPr>
        <dsp:cNvPr id="0" name=""/>
        <dsp:cNvSpPr/>
      </dsp:nvSpPr>
      <dsp:spPr>
        <a:xfrm>
          <a:off x="3184400" y="243840"/>
          <a:ext cx="2728019" cy="134112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BE1311-E787-4AD5-A4FE-1EAC89F2DFC7}">
      <dsp:nvSpPr>
        <dsp:cNvPr id="0" name=""/>
        <dsp:cNvSpPr/>
      </dsp:nvSpPr>
      <dsp:spPr>
        <a:xfrm rot="10800000">
          <a:off x="3192857" y="1828799"/>
          <a:ext cx="2728019" cy="2235200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t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/>
            <a:t>Clinical</a:t>
          </a:r>
        </a:p>
      </dsp:txBody>
      <dsp:txXfrm rot="10800000">
        <a:off x="3261597" y="1828799"/>
        <a:ext cx="2590539" cy="216646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1E283B-4C52-4FDF-BA57-7C1A4014BCED}">
      <dsp:nvSpPr>
        <dsp:cNvPr id="0" name=""/>
        <dsp:cNvSpPr/>
      </dsp:nvSpPr>
      <dsp:spPr>
        <a:xfrm rot="3682717">
          <a:off x="2976058" y="3107170"/>
          <a:ext cx="818032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818032" y="1705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F0326B-A050-458B-970C-C6D970FB421E}">
      <dsp:nvSpPr>
        <dsp:cNvPr id="0" name=""/>
        <dsp:cNvSpPr/>
      </dsp:nvSpPr>
      <dsp:spPr>
        <a:xfrm rot="1312420">
          <a:off x="3425701" y="2517660"/>
          <a:ext cx="584664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584664" y="1705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AD785A-50FA-456D-B9BD-6C47B3B958A7}">
      <dsp:nvSpPr>
        <dsp:cNvPr id="0" name=""/>
        <dsp:cNvSpPr/>
      </dsp:nvSpPr>
      <dsp:spPr>
        <a:xfrm rot="20287580">
          <a:off x="3425701" y="1844555"/>
          <a:ext cx="584664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584664" y="1705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D80D2-2657-47B3-AC01-CEC094757759}">
      <dsp:nvSpPr>
        <dsp:cNvPr id="0" name=""/>
        <dsp:cNvSpPr/>
      </dsp:nvSpPr>
      <dsp:spPr>
        <a:xfrm rot="17858536">
          <a:off x="2960491" y="1256801"/>
          <a:ext cx="806626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806626" y="1705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24E738-CF0B-4515-A7EB-30D8BBFC2247}">
      <dsp:nvSpPr>
        <dsp:cNvPr id="0" name=""/>
        <dsp:cNvSpPr/>
      </dsp:nvSpPr>
      <dsp:spPr>
        <a:xfrm>
          <a:off x="2069682" y="1396528"/>
          <a:ext cx="1620076" cy="16200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CE3D9F-107D-48B3-8B7C-425079932FAC}">
      <dsp:nvSpPr>
        <dsp:cNvPr id="0" name=""/>
        <dsp:cNvSpPr/>
      </dsp:nvSpPr>
      <dsp:spPr>
        <a:xfrm>
          <a:off x="3290389" y="0"/>
          <a:ext cx="972046" cy="9720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Generalist</a:t>
          </a:r>
        </a:p>
      </dsp:txBody>
      <dsp:txXfrm>
        <a:off x="3432742" y="142353"/>
        <a:ext cx="687340" cy="687340"/>
      </dsp:txXfrm>
    </dsp:sp>
    <dsp:sp modelId="{DC93F4A9-9A67-42F7-9D32-E441701D7E4B}">
      <dsp:nvSpPr>
        <dsp:cNvPr id="0" name=""/>
        <dsp:cNvSpPr/>
      </dsp:nvSpPr>
      <dsp:spPr>
        <a:xfrm>
          <a:off x="4359639" y="0"/>
          <a:ext cx="1458069" cy="972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Hematology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Oncology</a:t>
          </a:r>
        </a:p>
      </dsp:txBody>
      <dsp:txXfrm>
        <a:off x="4359639" y="0"/>
        <a:ext cx="1458069" cy="972046"/>
      </dsp:txXfrm>
    </dsp:sp>
    <dsp:sp modelId="{3B354504-842D-4112-83B0-D543B2B6E514}">
      <dsp:nvSpPr>
        <dsp:cNvPr id="0" name=""/>
        <dsp:cNvSpPr/>
      </dsp:nvSpPr>
      <dsp:spPr>
        <a:xfrm>
          <a:off x="3954330" y="1085597"/>
          <a:ext cx="972046" cy="9720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Oncologist</a:t>
          </a:r>
        </a:p>
      </dsp:txBody>
      <dsp:txXfrm>
        <a:off x="4096683" y="1227950"/>
        <a:ext cx="687340" cy="687340"/>
      </dsp:txXfrm>
    </dsp:sp>
    <dsp:sp modelId="{2927D471-E5A6-4D25-B617-186A449D775C}">
      <dsp:nvSpPr>
        <dsp:cNvPr id="0" name=""/>
        <dsp:cNvSpPr/>
      </dsp:nvSpPr>
      <dsp:spPr>
        <a:xfrm>
          <a:off x="5023581" y="1085597"/>
          <a:ext cx="1458069" cy="972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General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Superspecialist</a:t>
          </a:r>
        </a:p>
      </dsp:txBody>
      <dsp:txXfrm>
        <a:off x="5023581" y="1085597"/>
        <a:ext cx="1458069" cy="972046"/>
      </dsp:txXfrm>
    </dsp:sp>
    <dsp:sp modelId="{0C19B886-CEF3-4398-A9D7-5461D2518307}">
      <dsp:nvSpPr>
        <dsp:cNvPr id="0" name=""/>
        <dsp:cNvSpPr/>
      </dsp:nvSpPr>
      <dsp:spPr>
        <a:xfrm>
          <a:off x="3954330" y="2338673"/>
          <a:ext cx="972046" cy="9720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Hematologist</a:t>
          </a:r>
        </a:p>
      </dsp:txBody>
      <dsp:txXfrm>
        <a:off x="4096683" y="2481026"/>
        <a:ext cx="687340" cy="687340"/>
      </dsp:txXfrm>
    </dsp:sp>
    <dsp:sp modelId="{1B044A8A-3F33-454C-B8E3-07B3E537DAC1}">
      <dsp:nvSpPr>
        <dsp:cNvPr id="0" name=""/>
        <dsp:cNvSpPr/>
      </dsp:nvSpPr>
      <dsp:spPr>
        <a:xfrm>
          <a:off x="5023581" y="2338673"/>
          <a:ext cx="1458069" cy="972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General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Superspecialist</a:t>
          </a:r>
        </a:p>
      </dsp:txBody>
      <dsp:txXfrm>
        <a:off x="5023581" y="2338673"/>
        <a:ext cx="1458069" cy="972046"/>
      </dsp:txXfrm>
    </dsp:sp>
    <dsp:sp modelId="{055AD5E6-6D6D-42F2-93BA-9341813C07C0}">
      <dsp:nvSpPr>
        <dsp:cNvPr id="0" name=""/>
        <dsp:cNvSpPr/>
      </dsp:nvSpPr>
      <dsp:spPr>
        <a:xfrm>
          <a:off x="3327793" y="3423867"/>
          <a:ext cx="972046" cy="9720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Transplant</a:t>
          </a:r>
        </a:p>
      </dsp:txBody>
      <dsp:txXfrm>
        <a:off x="3470146" y="3566220"/>
        <a:ext cx="687340" cy="687340"/>
      </dsp:txXfrm>
    </dsp:sp>
    <dsp:sp modelId="{39D6EDA2-C033-4F4D-B96F-C981379C0444}">
      <dsp:nvSpPr>
        <dsp:cNvPr id="0" name=""/>
        <dsp:cNvSpPr/>
      </dsp:nvSpPr>
      <dsp:spPr>
        <a:xfrm>
          <a:off x="4397044" y="3423867"/>
          <a:ext cx="1458069" cy="972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1 year fellowship</a:t>
          </a:r>
        </a:p>
      </dsp:txBody>
      <dsp:txXfrm>
        <a:off x="4397044" y="3423867"/>
        <a:ext cx="1458069" cy="972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0.60772</cdr:x>
      <cdr:y>0.42238</cdr:y>
    </cdr:from>
    <cdr:to>
      <cdr:x>0.84373</cdr:x>
      <cdr:y>0.51181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10442291-770D-AAE0-47BC-66250F1BB846}"/>
            </a:ext>
          </a:extLst>
        </cdr:cNvPr>
        <cdr:cNvSpPr txBox="1"/>
      </cdr:nvSpPr>
      <cdr:spPr>
        <a:xfrm xmlns:a="http://schemas.openxmlformats.org/drawingml/2006/main">
          <a:off x="2786701" y="1833134"/>
          <a:ext cx="1082244" cy="388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Surgery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BEFDF-C697-4847-9FE2-060A6CB7B88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80E21-DC9C-CD46-84FF-7EFCE889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23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16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google.com/search?q=linear+accelerator&amp;tbm=isch&amp;ved=2ahUKEwibkono_uzyAhWTUawKHX58AEkQ2-cCegQIABAA&amp;oq=linear+accelerator&amp;gs_lcp=CgNpbWcQAzIFCAAQgAQyBQgAEIAEMgUIABCABDIFCAAQgAQyBQgAEIAEMgUIABCABDIFCAAQgAQyBQgAEIAEMgUIABCABDIFCAAQgAQ6BwgjEO8DECc6CAgAELEDEIMBOgsIABCABBCxAxCDAToICAAQgAQQsQM6BAgAEANQjuwDWMj_A2C7gQRoAHAAeACAAU6IAcwIkgECMTiYAQCgAQGqAQtnd3Mtd2l6LWltZ8ABAQ&amp;sclient=img&amp;ei=FWw3YduzO5OjsQX--IHIBA&amp;bih=673&amp;biw=1383#imgrc=x2l7NVHsfMiQ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98FDF3-DDB7-8B40-8EA7-21F59FD84D9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513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Thus we are mostly in clinic, but also doing radiation treatment planning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98FDF3-DDB7-8B40-8EA7-21F59FD84D9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21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46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https://els-jbs-prod-cdn.jbs.elsevierhealth.com/cms/attachment/77ee6a49-b456-484a-a7a1-2402fd1ab1af/gr2.jpg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98FDF3-DDB7-8B40-8EA7-21F59FD84D9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833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Also great hours, family friendly,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83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31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046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Roadmap to rad onc!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F078-3C04-4235-B515-779AF6715C5C}" type="slidenum"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186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1515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0441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107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7883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80E21-DC9C-CD46-84FF-7EFCE88950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256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43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80E21-DC9C-CD46-84FF-7EFCE88950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443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80E21-DC9C-CD46-84FF-7EFCE88950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5792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283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059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637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665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18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Relationship Id="rId3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Relationship Id="rId3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xmlns="" id="{D5445FCC-C815-C646-A42C-20D38F125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86" y="126633"/>
            <a:ext cx="8605939" cy="3659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HEADLINE COPY</a:t>
            </a:r>
          </a:p>
        </p:txBody>
      </p:sp>
    </p:spTree>
    <p:extLst>
      <p:ext uri="{BB962C8B-B14F-4D97-AF65-F5344CB8AC3E}">
        <p14:creationId xmlns:p14="http://schemas.microsoft.com/office/powerpoint/2010/main" val="3652506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xmlns="" id="{B997991F-EA3E-D946-8551-5828338131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9077" y="3627503"/>
            <a:ext cx="8229600" cy="412426"/>
          </a:xfrm>
        </p:spPr>
        <p:txBody>
          <a:bodyPr anchor="t" anchorCtr="0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OF PRESENTATION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9077" y="4115059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500" b="0" i="1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Event for Presentation, Name of Presenter</a:t>
            </a:r>
          </a:p>
          <a:p>
            <a:pPr lvl="0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45598" y="4326673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100" b="0" i="0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April 1, 2021</a:t>
            </a: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xmlns="" id="{0586B6F9-BD71-9F4B-8221-C6A9C373F6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8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person&#10;&#10;Description automatically generated">
            <a:extLst>
              <a:ext uri="{FF2B5EF4-FFF2-40B4-BE49-F238E27FC236}">
                <a16:creationId xmlns:a16="http://schemas.microsoft.com/office/drawing/2014/main" xmlns="" id="{0CDF51A2-5D5E-634C-9AB7-2B642A3FBE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9077" y="3627503"/>
            <a:ext cx="8229600" cy="412426"/>
          </a:xfrm>
        </p:spPr>
        <p:txBody>
          <a:bodyPr anchor="t" anchorCtr="0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OF PRESENTATION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9077" y="4115059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500" b="0" i="1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Event for Presentation, Name of Presenter</a:t>
            </a:r>
          </a:p>
          <a:p>
            <a:pPr lvl="0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45598" y="4326673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100" b="0" i="0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April 1, 2021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xmlns="" id="{F7722EE5-7EE2-524D-9570-6D7A1CE94D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9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person, indoor, preparing&#10;&#10;Description automatically generated">
            <a:extLst>
              <a:ext uri="{FF2B5EF4-FFF2-40B4-BE49-F238E27FC236}">
                <a16:creationId xmlns:a16="http://schemas.microsoft.com/office/drawing/2014/main" xmlns="" id="{26590229-484E-F741-9F8B-30A6F2C978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9077" y="3627503"/>
            <a:ext cx="8229600" cy="412426"/>
          </a:xfrm>
        </p:spPr>
        <p:txBody>
          <a:bodyPr anchor="t" anchorCtr="0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OF PRESENTATION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9077" y="4115059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500" b="0" i="1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Event for Presentation, Name of Presenter</a:t>
            </a:r>
          </a:p>
          <a:p>
            <a:pPr lvl="0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45598" y="4326673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100" b="0" i="0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April 1, 2021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xmlns="" id="{603F73B3-F5FF-A945-9BA0-F64DB535F8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5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, ocean floor, night sky&#10;&#10;Description automatically generated">
            <a:extLst>
              <a:ext uri="{FF2B5EF4-FFF2-40B4-BE49-F238E27FC236}">
                <a16:creationId xmlns:a16="http://schemas.microsoft.com/office/drawing/2014/main" xmlns="" id="{15951844-9EE9-494B-8C4F-EABDCBF100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9077" y="3627503"/>
            <a:ext cx="8229600" cy="412426"/>
          </a:xfrm>
        </p:spPr>
        <p:txBody>
          <a:bodyPr anchor="t" anchorCtr="0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OF PRESENTATION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9077" y="4115059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500" b="0" i="1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Event for Presentation, Name of Presenter</a:t>
            </a:r>
          </a:p>
          <a:p>
            <a:pPr lvl="0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45598" y="4326673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100" b="0" i="0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April 1, 2021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xmlns="" id="{D5AC4177-31A7-C343-B215-45193B680C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52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xmlns="" id="{8223AECF-3B50-5141-A867-26A8D17579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xmlns="" id="{32F8DB38-3DD0-DD4A-AEF7-197A696D46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069" y="4038997"/>
            <a:ext cx="7699985" cy="752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CD7E7349-365B-2643-BFEC-BB83B90661AE}"/>
              </a:ext>
            </a:extLst>
          </p:cNvPr>
          <p:cNvCxnSpPr/>
          <p:nvPr userDrawn="1"/>
        </p:nvCxnSpPr>
        <p:spPr>
          <a:xfrm>
            <a:off x="451656" y="4158175"/>
            <a:ext cx="0" cy="594994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xmlns="" id="{AFB5F951-89E2-FF44-BD5F-C72CD3255F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1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person&#10;&#10;Description automatically generated">
            <a:extLst>
              <a:ext uri="{FF2B5EF4-FFF2-40B4-BE49-F238E27FC236}">
                <a16:creationId xmlns:a16="http://schemas.microsoft.com/office/drawing/2014/main" xmlns="" id="{D1223DFA-F00A-6B40-8C14-8F9F2D25A4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2893D2A3-39C8-CA47-A532-5C75E4656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069" y="4038997"/>
            <a:ext cx="7699985" cy="752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F4024E0D-5E2A-F34F-B133-779267484195}"/>
              </a:ext>
            </a:extLst>
          </p:cNvPr>
          <p:cNvCxnSpPr/>
          <p:nvPr userDrawn="1"/>
        </p:nvCxnSpPr>
        <p:spPr>
          <a:xfrm>
            <a:off x="451656" y="4158175"/>
            <a:ext cx="0" cy="594994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xmlns="" id="{58B91915-5495-524C-B485-570D28A678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72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person, indoor, preparing&#10;&#10;Description automatically generated">
            <a:extLst>
              <a:ext uri="{FF2B5EF4-FFF2-40B4-BE49-F238E27FC236}">
                <a16:creationId xmlns:a16="http://schemas.microsoft.com/office/drawing/2014/main" xmlns="" id="{E36AC09F-7763-6347-A138-7C62A6020D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AE4860E6-8DBA-6449-8745-3C09ECEA98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069" y="4038997"/>
            <a:ext cx="7699985" cy="752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B5C96DCF-4AD9-154D-A440-84C8E773AF2D}"/>
              </a:ext>
            </a:extLst>
          </p:cNvPr>
          <p:cNvCxnSpPr/>
          <p:nvPr userDrawn="1"/>
        </p:nvCxnSpPr>
        <p:spPr>
          <a:xfrm>
            <a:off x="451656" y="4158175"/>
            <a:ext cx="0" cy="594994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xmlns="" id="{181F41F2-0B76-1049-9277-6F0277D0F6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79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nature, ocean floor, night sky&#10;&#10;Description automatically generated">
            <a:extLst>
              <a:ext uri="{FF2B5EF4-FFF2-40B4-BE49-F238E27FC236}">
                <a16:creationId xmlns:a16="http://schemas.microsoft.com/office/drawing/2014/main" xmlns="" id="{11FDD2D5-4016-6242-A850-6CD0C024D2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E7F058F8-9923-4145-87A8-E247AD1E0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069" y="4038997"/>
            <a:ext cx="7699985" cy="752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BDCDE2C5-043D-5A4A-89F3-89C3B72EB117}"/>
              </a:ext>
            </a:extLst>
          </p:cNvPr>
          <p:cNvCxnSpPr/>
          <p:nvPr userDrawn="1"/>
        </p:nvCxnSpPr>
        <p:spPr>
          <a:xfrm>
            <a:off x="451656" y="4158175"/>
            <a:ext cx="0" cy="594994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xmlns="" id="{09B63ECC-04DD-8145-B3CF-67BF5DF85B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65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500522-8F34-E14B-BB6F-FBE14C4D9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1090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00D6BDC-B4A1-6F4F-B22A-BE02EFFECA76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C896E2B-78A6-EE47-BB37-C62F96046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07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xmlns="" id="{D5445FCC-C815-C646-A42C-20D38F125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87" y="126634"/>
            <a:ext cx="8605939" cy="3659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HEADLINE COPY</a:t>
            </a:r>
          </a:p>
        </p:txBody>
      </p:sp>
    </p:spTree>
    <p:extLst>
      <p:ext uri="{BB962C8B-B14F-4D97-AF65-F5344CB8AC3E}">
        <p14:creationId xmlns:p14="http://schemas.microsoft.com/office/powerpoint/2010/main" val="664378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solidFill>
            <a:srgbClr val="0E233C">
              <a:alpha val="80000"/>
            </a:srgbClr>
          </a:solidFill>
          <a:ln>
            <a:noFill/>
          </a:ln>
        </p:spPr>
        <p:txBody>
          <a:bodyPr spcFirstLastPara="1" wrap="square" lIns="91340" tIns="45658" rIns="91340" bIns="4565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8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" name="Google Shape;12;p2" descr="MCW_Logo.ai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931" y="889881"/>
            <a:ext cx="1457650" cy="761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descr="MCW_Logo_Green_Tag_box.ai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839"/>
          <a:stretch/>
        </p:blipFill>
        <p:spPr>
          <a:xfrm>
            <a:off x="602159" y="-33389"/>
            <a:ext cx="1409700" cy="12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649077" y="3627504"/>
            <a:ext cx="8229600" cy="412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None/>
              <a:defRPr sz="2797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649077" y="4115059"/>
            <a:ext cx="8229600" cy="18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6778" lvl="0" indent="-228389" algn="l">
              <a:lnSpc>
                <a:spcPct val="50000"/>
              </a:lnSpc>
              <a:spcBef>
                <a:spcPts val="288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ibre Franklin"/>
              <a:buNone/>
              <a:defRPr sz="1499" b="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3554" lvl="1" indent="-228389" algn="l">
              <a:lnSpc>
                <a:spcPct val="100000"/>
              </a:lnSpc>
              <a:spcBef>
                <a:spcPts val="288"/>
              </a:spcBef>
              <a:spcAft>
                <a:spcPts val="0"/>
              </a:spcAft>
              <a:buClr>
                <a:schemeClr val="lt1"/>
              </a:buClr>
              <a:buSzPts val="1275"/>
              <a:buFont typeface="Libre Franklin"/>
              <a:buNone/>
              <a:defRPr sz="1499" b="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0332" lvl="2" indent="-228389" algn="l">
              <a:lnSpc>
                <a:spcPct val="100000"/>
              </a:lnSpc>
              <a:spcBef>
                <a:spcPts val="288"/>
              </a:spcBef>
              <a:spcAft>
                <a:spcPts val="0"/>
              </a:spcAft>
              <a:buClr>
                <a:schemeClr val="lt1"/>
              </a:buClr>
              <a:buSzPts val="900"/>
              <a:buFont typeface="Libre Franklin"/>
              <a:buNone/>
              <a:defRPr sz="1499" b="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7108" lvl="3" indent="-228389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ibre Franklin"/>
              <a:buNone/>
              <a:defRPr sz="1499" b="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3886" lvl="4" indent="-228389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ibre Franklin"/>
              <a:buNone/>
              <a:defRPr sz="1499" b="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0663" lvl="5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7440" lvl="6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4217" lvl="7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0995" lvl="8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2"/>
          </p:nvPr>
        </p:nvSpPr>
        <p:spPr>
          <a:xfrm>
            <a:off x="645598" y="4326673"/>
            <a:ext cx="8229600" cy="18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6778" lvl="0" indent="-228389" algn="l">
              <a:lnSpc>
                <a:spcPct val="50000"/>
              </a:lnSpc>
              <a:spcBef>
                <a:spcPts val="288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ibre Franklin"/>
              <a:buNone/>
              <a:defRPr sz="1099" b="0" i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3554" lvl="1" indent="-228389" algn="l">
              <a:lnSpc>
                <a:spcPct val="100000"/>
              </a:lnSpc>
              <a:spcBef>
                <a:spcPts val="288"/>
              </a:spcBef>
              <a:spcAft>
                <a:spcPts val="0"/>
              </a:spcAft>
              <a:buClr>
                <a:schemeClr val="lt1"/>
              </a:buClr>
              <a:buSzPts val="1275"/>
              <a:buFont typeface="Libre Franklin"/>
              <a:buNone/>
              <a:defRPr sz="1499" b="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0332" lvl="2" indent="-228389" algn="l">
              <a:lnSpc>
                <a:spcPct val="100000"/>
              </a:lnSpc>
              <a:spcBef>
                <a:spcPts val="288"/>
              </a:spcBef>
              <a:spcAft>
                <a:spcPts val="0"/>
              </a:spcAft>
              <a:buClr>
                <a:schemeClr val="lt1"/>
              </a:buClr>
              <a:buSzPts val="900"/>
              <a:buFont typeface="Libre Franklin"/>
              <a:buNone/>
              <a:defRPr sz="1499" b="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7108" lvl="3" indent="-228389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ibre Franklin"/>
              <a:buNone/>
              <a:defRPr sz="1499" b="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3886" lvl="4" indent="-228389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ibre Franklin"/>
              <a:buNone/>
              <a:defRPr sz="1499" b="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0663" lvl="5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7440" lvl="6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4217" lvl="7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0995" lvl="8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1861" y="188911"/>
            <a:ext cx="1474539" cy="3604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582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8_Title and Conte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>
            <a:spLocks noGrp="1"/>
          </p:cNvSpPr>
          <p:nvPr>
            <p:ph type="pic" idx="2"/>
          </p:nvPr>
        </p:nvSpPr>
        <p:spPr>
          <a:xfrm>
            <a:off x="6768382" y="387845"/>
            <a:ext cx="2031686" cy="186213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88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998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288"/>
              </a:spcBef>
              <a:spcAft>
                <a:spcPts val="0"/>
              </a:spcAft>
              <a:buClr>
                <a:srgbClr val="141313"/>
              </a:buClr>
              <a:buSzPts val="1360"/>
              <a:buFont typeface="Merriweather Sans"/>
              <a:buChar char="-"/>
              <a:defRPr sz="1599" b="0" i="0" u="none" strike="noStrike" cap="none">
                <a:solidFill>
                  <a:srgbClr val="14131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288"/>
              </a:spcBef>
              <a:spcAft>
                <a:spcPts val="0"/>
              </a:spcAft>
              <a:buClr>
                <a:srgbClr val="141313"/>
              </a:buClr>
              <a:buSzPts val="720"/>
              <a:buFont typeface="Noto Sans Symbols"/>
              <a:buChar char="⚪"/>
              <a:defRPr sz="1199" b="0" i="0" u="none" strike="noStrike" cap="none">
                <a:solidFill>
                  <a:srgbClr val="14131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199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199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7" name="Google Shape;97;p16"/>
          <p:cNvSpPr>
            <a:spLocks noGrp="1"/>
          </p:cNvSpPr>
          <p:nvPr>
            <p:ph type="pic" idx="3"/>
          </p:nvPr>
        </p:nvSpPr>
        <p:spPr>
          <a:xfrm>
            <a:off x="4638450" y="387847"/>
            <a:ext cx="2031686" cy="382348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88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998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288"/>
              </a:spcBef>
              <a:spcAft>
                <a:spcPts val="0"/>
              </a:spcAft>
              <a:buClr>
                <a:srgbClr val="141313"/>
              </a:buClr>
              <a:buSzPts val="1360"/>
              <a:buFont typeface="Merriweather Sans"/>
              <a:buChar char="-"/>
              <a:defRPr sz="1599" b="0" i="0" u="none" strike="noStrike" cap="none">
                <a:solidFill>
                  <a:srgbClr val="14131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288"/>
              </a:spcBef>
              <a:spcAft>
                <a:spcPts val="0"/>
              </a:spcAft>
              <a:buClr>
                <a:srgbClr val="141313"/>
              </a:buClr>
              <a:buSzPts val="720"/>
              <a:buFont typeface="Noto Sans Symbols"/>
              <a:buChar char="⚪"/>
              <a:defRPr sz="1199" b="0" i="0" u="none" strike="noStrike" cap="none">
                <a:solidFill>
                  <a:srgbClr val="14131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199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199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title"/>
          </p:nvPr>
        </p:nvSpPr>
        <p:spPr>
          <a:xfrm>
            <a:off x="621668" y="87527"/>
            <a:ext cx="3910359" cy="856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6F6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body" idx="1"/>
          </p:nvPr>
        </p:nvSpPr>
        <p:spPr>
          <a:xfrm>
            <a:off x="658216" y="972437"/>
            <a:ext cx="3873811" cy="339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6778" lvl="0" indent="-342583" algn="l">
              <a:spcBef>
                <a:spcPts val="288"/>
              </a:spcBef>
              <a:spcAft>
                <a:spcPts val="0"/>
              </a:spcAft>
              <a:buClr>
                <a:srgbClr val="141313"/>
              </a:buClr>
              <a:buSzPts val="1800"/>
              <a:buChar char="•"/>
              <a:defRPr/>
            </a:lvl1pPr>
            <a:lvl2pPr marL="913554" lvl="1" indent="-325454" algn="l">
              <a:spcBef>
                <a:spcPts val="288"/>
              </a:spcBef>
              <a:spcAft>
                <a:spcPts val="0"/>
              </a:spcAft>
              <a:buClr>
                <a:srgbClr val="141313"/>
              </a:buClr>
              <a:buSzPts val="1530"/>
              <a:buChar char="-"/>
              <a:defRPr/>
            </a:lvl2pPr>
            <a:lvl3pPr marL="1370332" lvl="2" indent="-296906" algn="l">
              <a:spcBef>
                <a:spcPts val="288"/>
              </a:spcBef>
              <a:spcAft>
                <a:spcPts val="0"/>
              </a:spcAft>
              <a:buClr>
                <a:srgbClr val="141313"/>
              </a:buClr>
              <a:buSzPts val="1080"/>
              <a:buChar char="⚪"/>
              <a:defRPr/>
            </a:lvl3pPr>
            <a:lvl4pPr marL="1827108" lvl="3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3886" lvl="4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0663" lvl="5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7440" lvl="6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4217" lvl="7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0995" lvl="8" indent="-34258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ldNum" idx="12"/>
          </p:nvPr>
        </p:nvSpPr>
        <p:spPr>
          <a:xfrm>
            <a:off x="3505200" y="4767611"/>
            <a:ext cx="2133600" cy="272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1" name="Google Shape;101;p16"/>
          <p:cNvSpPr>
            <a:spLocks noGrp="1"/>
          </p:cNvSpPr>
          <p:nvPr>
            <p:ph type="pic" idx="4"/>
          </p:nvPr>
        </p:nvSpPr>
        <p:spPr>
          <a:xfrm>
            <a:off x="6768382" y="2347328"/>
            <a:ext cx="2031686" cy="186213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88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998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288"/>
              </a:spcBef>
              <a:spcAft>
                <a:spcPts val="0"/>
              </a:spcAft>
              <a:buClr>
                <a:srgbClr val="141313"/>
              </a:buClr>
              <a:buSzPts val="1360"/>
              <a:buFont typeface="Merriweather Sans"/>
              <a:buChar char="-"/>
              <a:defRPr sz="1599" b="0" i="0" u="none" strike="noStrike" cap="none">
                <a:solidFill>
                  <a:srgbClr val="14131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288"/>
              </a:spcBef>
              <a:spcAft>
                <a:spcPts val="0"/>
              </a:spcAft>
              <a:buClr>
                <a:srgbClr val="141313"/>
              </a:buClr>
              <a:buSzPts val="720"/>
              <a:buFont typeface="Noto Sans Symbols"/>
              <a:buChar char="⚪"/>
              <a:defRPr sz="1199" b="0" i="0" u="none" strike="noStrike" cap="none">
                <a:solidFill>
                  <a:srgbClr val="14131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199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199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5395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CAC3C77-99E5-634C-8D2F-4B33BE842681}"/>
              </a:ext>
            </a:extLst>
          </p:cNvPr>
          <p:cNvSpPr/>
          <p:nvPr userDrawn="1"/>
        </p:nvSpPr>
        <p:spPr>
          <a:xfrm>
            <a:off x="-2" y="-3"/>
            <a:ext cx="9144000" cy="605247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5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xmlns="" id="{FB41B83D-BFD2-5846-B258-089B042119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7774" y="48126"/>
            <a:ext cx="666225" cy="50188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5386" y="126633"/>
            <a:ext cx="8605939" cy="3659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HEADLINE COPY</a:t>
            </a:r>
          </a:p>
        </p:txBody>
      </p:sp>
    </p:spTree>
    <p:extLst>
      <p:ext uri="{BB962C8B-B14F-4D97-AF65-F5344CB8AC3E}">
        <p14:creationId xmlns:p14="http://schemas.microsoft.com/office/powerpoint/2010/main" val="417665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 baseline="0">
          <a:solidFill>
            <a:schemeClr val="bg1"/>
          </a:solidFill>
          <a:latin typeface="Franklin Gothic Book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ts val="288"/>
        </a:spcBef>
        <a:buFont typeface="Arial"/>
        <a:buChar char="•"/>
        <a:defRPr sz="2000" kern="1200" baseline="0">
          <a:solidFill>
            <a:srgbClr val="141313"/>
          </a:solidFill>
          <a:latin typeface="Franklin Gothic Book" charset="0"/>
          <a:ea typeface="Franklin Gothic Book" charset="0"/>
          <a:cs typeface="Franklin Gothic Book" charset="0"/>
        </a:defRPr>
      </a:lvl1pPr>
      <a:lvl2pPr marL="173038" indent="174625" algn="l" defTabSz="457200" rtl="0" eaLnBrk="1" latinLnBrk="0" hangingPunct="1">
        <a:spcBef>
          <a:spcPts val="288"/>
        </a:spcBef>
        <a:buSzPct val="85000"/>
        <a:buFont typeface="Lucida Grande"/>
        <a:buChar char="-"/>
        <a:defRPr sz="1600" kern="1200">
          <a:solidFill>
            <a:srgbClr val="141313"/>
          </a:solidFill>
          <a:latin typeface="Franklin Gothic Book" charset="0"/>
          <a:ea typeface="Franklin Gothic Book" charset="0"/>
          <a:cs typeface="Franklin Gothic Book" charset="0"/>
        </a:defRPr>
      </a:lvl2pPr>
      <a:lvl3pPr marL="347663" indent="163513" algn="l" defTabSz="457200" rtl="0" eaLnBrk="1" latinLnBrk="0" hangingPunct="1">
        <a:spcBef>
          <a:spcPts val="288"/>
        </a:spcBef>
        <a:buSzPct val="60000"/>
        <a:buFont typeface="Wingdings" charset="2"/>
        <a:buChar char=""/>
        <a:defRPr sz="1200" kern="1200">
          <a:solidFill>
            <a:srgbClr val="141313"/>
          </a:solidFill>
          <a:latin typeface="Franklin Gothic Book" charset="0"/>
          <a:ea typeface="Franklin Gothic Book" charset="0"/>
          <a:cs typeface="Franklin Gothic Book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Times New Roman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Times New Roman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1666" y="87526"/>
            <a:ext cx="8229600" cy="856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COPY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214" y="972437"/>
            <a:ext cx="8229600" cy="339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Bullet copy here. 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</p:txBody>
      </p:sp>
    </p:spTree>
    <p:extLst>
      <p:ext uri="{BB962C8B-B14F-4D97-AF65-F5344CB8AC3E}">
        <p14:creationId xmlns:p14="http://schemas.microsoft.com/office/powerpoint/2010/main" val="25182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690" r:id="rId9"/>
    <p:sldLayoutId id="2147483708" r:id="rId10"/>
    <p:sldLayoutId id="2147483709" r:id="rId11"/>
    <p:sldLayoutId id="2147483710" r:id="rId12"/>
    <p:sldLayoutId id="2147483711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 baseline="0">
          <a:solidFill>
            <a:srgbClr val="006F66"/>
          </a:solidFill>
          <a:latin typeface="Franklin Gothic Book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ts val="288"/>
        </a:spcBef>
        <a:buFont typeface="Arial"/>
        <a:buChar char="•"/>
        <a:defRPr sz="2000" kern="1200" baseline="0">
          <a:solidFill>
            <a:schemeClr val="tx1"/>
          </a:solidFill>
          <a:latin typeface="Franklin Gothic Book" charset="0"/>
          <a:ea typeface="Franklin Gothic Book" charset="0"/>
          <a:cs typeface="Franklin Gothic Book" charset="0"/>
        </a:defRPr>
      </a:lvl1pPr>
      <a:lvl2pPr marL="173038" indent="174625" algn="l" defTabSz="457200" rtl="0" eaLnBrk="1" latinLnBrk="0" hangingPunct="1">
        <a:spcBef>
          <a:spcPts val="288"/>
        </a:spcBef>
        <a:buSzPct val="85000"/>
        <a:buFont typeface="Lucida Grande"/>
        <a:buChar char="-"/>
        <a:defRPr sz="1600" kern="1200">
          <a:solidFill>
            <a:schemeClr val="tx1"/>
          </a:solidFill>
          <a:latin typeface="Franklin Gothic Book" charset="0"/>
          <a:ea typeface="Franklin Gothic Book" charset="0"/>
          <a:cs typeface="Franklin Gothic Book" charset="0"/>
        </a:defRPr>
      </a:lvl2pPr>
      <a:lvl3pPr marL="347663" indent="163513" algn="l" defTabSz="457200" rtl="0" eaLnBrk="1" latinLnBrk="0" hangingPunct="1">
        <a:spcBef>
          <a:spcPts val="288"/>
        </a:spcBef>
        <a:buSzPct val="60000"/>
        <a:buFont typeface="Wingdings" charset="2"/>
        <a:buChar char=""/>
        <a:defRPr sz="1200" kern="1200">
          <a:solidFill>
            <a:schemeClr val="tx1"/>
          </a:solidFill>
          <a:latin typeface="Franklin Gothic Book" charset="0"/>
          <a:ea typeface="Franklin Gothic Book" charset="0"/>
          <a:cs typeface="Franklin Gothic Book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Times New Roman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Times New Roman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9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jpe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4" Type="http://schemas.openxmlformats.org/officeDocument/2006/relationships/image" Target="../media/image42.jpe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4.jp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png"/><Relationship Id="rId3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png"/><Relationship Id="rId3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png"/><Relationship Id="rId3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4" Type="http://schemas.openxmlformats.org/officeDocument/2006/relationships/image" Target="../media/image54.png"/><Relationship Id="rId5" Type="http://schemas.openxmlformats.org/officeDocument/2006/relationships/image" Target="NULL"/><Relationship Id="rId6" Type="http://schemas.openxmlformats.org/officeDocument/2006/relationships/image" Target="../media/image55.png"/><Relationship Id="rId7" Type="http://schemas.openxmlformats.org/officeDocument/2006/relationships/image" Target="NULL"/><Relationship Id="rId8" Type="http://schemas.openxmlformats.org/officeDocument/2006/relationships/image" Target="../media/image56.png"/><Relationship Id="rId9" Type="http://schemas.openxmlformats.org/officeDocument/2006/relationships/image" Target="NULL"/><Relationship Id="rId10" Type="http://schemas.openxmlformats.org/officeDocument/2006/relationships/image" Target="../media/image57.png"/><Relationship Id="rId11" Type="http://schemas.openxmlformats.org/officeDocument/2006/relationships/image" Target="NULL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9.jpeg"/><Relationship Id="rId3" Type="http://schemas.openxmlformats.org/officeDocument/2006/relationships/image" Target="../media/image60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chart" Target="../charts/char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6.png"/><Relationship Id="rId12" Type="http://schemas.openxmlformats.org/officeDocument/2006/relationships/image" Target="NUL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2.png"/><Relationship Id="rId4" Type="http://schemas.openxmlformats.org/officeDocument/2006/relationships/image" Target="NULL"/><Relationship Id="rId5" Type="http://schemas.openxmlformats.org/officeDocument/2006/relationships/image" Target="../media/image63.png"/><Relationship Id="rId6" Type="http://schemas.openxmlformats.org/officeDocument/2006/relationships/image" Target="NULL"/><Relationship Id="rId7" Type="http://schemas.openxmlformats.org/officeDocument/2006/relationships/image" Target="../media/image64.png"/><Relationship Id="rId8" Type="http://schemas.openxmlformats.org/officeDocument/2006/relationships/image" Target="NULL"/><Relationship Id="rId9" Type="http://schemas.openxmlformats.org/officeDocument/2006/relationships/image" Target="../media/image65.png"/><Relationship Id="rId10" Type="http://schemas.openxmlformats.org/officeDocument/2006/relationships/image" Target="NUL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4" Type="http://schemas.openxmlformats.org/officeDocument/2006/relationships/diagramLayout" Target="../diagrams/layout8.xml"/><Relationship Id="rId5" Type="http://schemas.openxmlformats.org/officeDocument/2006/relationships/diagramQuickStyle" Target="../diagrams/quickStyle8.xml"/><Relationship Id="rId6" Type="http://schemas.openxmlformats.org/officeDocument/2006/relationships/diagramColors" Target="../diagrams/colors8.xml"/><Relationship Id="rId7" Type="http://schemas.microsoft.com/office/2007/relationships/diagramDrawing" Target="../diagrams/drawing8.xm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4" Type="http://schemas.openxmlformats.org/officeDocument/2006/relationships/diagramLayout" Target="../diagrams/layout9.xml"/><Relationship Id="rId5" Type="http://schemas.openxmlformats.org/officeDocument/2006/relationships/diagramQuickStyle" Target="../diagrams/quickStyle9.xml"/><Relationship Id="rId6" Type="http://schemas.openxmlformats.org/officeDocument/2006/relationships/diagramColors" Target="../diagrams/colors9.xml"/><Relationship Id="rId7" Type="http://schemas.microsoft.com/office/2007/relationships/diagramDrawing" Target="../diagrams/drawing9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4" Type="http://schemas.openxmlformats.org/officeDocument/2006/relationships/diagramLayout" Target="../diagrams/layout10.xml"/><Relationship Id="rId5" Type="http://schemas.openxmlformats.org/officeDocument/2006/relationships/diagramQuickStyle" Target="../diagrams/quickStyle10.xml"/><Relationship Id="rId6" Type="http://schemas.openxmlformats.org/officeDocument/2006/relationships/diagramColors" Target="../diagrams/colors10.xml"/><Relationship Id="rId7" Type="http://schemas.microsoft.com/office/2007/relationships/diagramDrawing" Target="../diagrams/drawing10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4" Type="http://schemas.openxmlformats.org/officeDocument/2006/relationships/diagramLayout" Target="../diagrams/layout11.xml"/><Relationship Id="rId5" Type="http://schemas.openxmlformats.org/officeDocument/2006/relationships/diagramQuickStyle" Target="../diagrams/quickStyle11.xml"/><Relationship Id="rId6" Type="http://schemas.openxmlformats.org/officeDocument/2006/relationships/diagramColors" Target="../diagrams/colors11.xml"/><Relationship Id="rId7" Type="http://schemas.microsoft.com/office/2007/relationships/diagramDrawing" Target="../diagrams/drawing11.xml"/><Relationship Id="rId8" Type="http://schemas.openxmlformats.org/officeDocument/2006/relationships/image" Target="../media/image74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3FB517-F583-0E41-AA46-C5815E86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4812D9-0E30-DD4C-AD61-6EDC08ABB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MCW Cancer Center Careers in Clinical Oncology and Cancer Research Symposium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7696D61-497B-A043-90C0-5FF8D04894C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September 30, 2023</a:t>
            </a:r>
          </a:p>
        </p:txBody>
      </p:sp>
    </p:spTree>
    <p:extLst>
      <p:ext uri="{BB962C8B-B14F-4D97-AF65-F5344CB8AC3E}">
        <p14:creationId xmlns:p14="http://schemas.microsoft.com/office/powerpoint/2010/main" val="3151023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3FB517-F583-0E41-AA46-C5815E86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75" dirty="0"/>
              <a:t>Radiation Oncology </a:t>
            </a:r>
          </a:p>
          <a:p>
            <a:endParaRPr lang="en-US" sz="277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4812D9-0E30-DD4C-AD61-6EDC08ABB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Aronne Schottstaedt, MD, PGY IV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7696D61-497B-A043-90C0-5FF8D04894C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sz="1088" dirty="0"/>
              <a:t>MCW Cancer Center Careers in Clinical Oncology and Cancer Research Symposium - September 30, 2023</a:t>
            </a:r>
          </a:p>
        </p:txBody>
      </p:sp>
    </p:spTree>
    <p:extLst>
      <p:ext uri="{BB962C8B-B14F-4D97-AF65-F5344CB8AC3E}">
        <p14:creationId xmlns:p14="http://schemas.microsoft.com/office/powerpoint/2010/main" val="721215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 of a human brain in a neurology clinic">
            <a:extLst>
              <a:ext uri="{FF2B5EF4-FFF2-40B4-BE49-F238E27FC236}">
                <a16:creationId xmlns:a16="http://schemas.microsoft.com/office/drawing/2014/main" xmlns="" id="{DD7BB60B-2C50-579D-F605-DA751E2E97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37" r="4" b="4"/>
          <a:stretch/>
        </p:blipFill>
        <p:spPr>
          <a:xfrm>
            <a:off x="15" y="1"/>
            <a:ext cx="4640244" cy="5143499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xmlns="" id="{5E2120B4-D9B3-5210-99FF-958DF9168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369" y="1231315"/>
            <a:ext cx="3293268" cy="992579"/>
          </a:xfrm>
        </p:spPr>
        <p:txBody>
          <a:bodyPr anchor="t">
            <a:normAutofit/>
          </a:bodyPr>
          <a:lstStyle/>
          <a:p>
            <a:r>
              <a:rPr lang="en-US" sz="3000" dirty="0"/>
              <a:t>Rad Oncs are: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0DC7743B-CAAC-1C6A-7202-5ABAC5D61C55}"/>
              </a:ext>
            </a:extLst>
          </p:cNvPr>
          <p:cNvSpPr txBox="1">
            <a:spLocks/>
          </p:cNvSpPr>
          <p:nvPr/>
        </p:nvSpPr>
        <p:spPr>
          <a:xfrm>
            <a:off x="5236370" y="2359800"/>
            <a:ext cx="3293268" cy="201150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385763">
              <a:buFont typeface="+mj-lt"/>
              <a:buAutoNum type="arabicPeriod"/>
            </a:pPr>
            <a:r>
              <a:rPr lang="en-US" sz="1800" dirty="0">
                <a:solidFill>
                  <a:schemeClr val="bg1">
                    <a:alpha val="80000"/>
                  </a:schemeClr>
                </a:solidFill>
              </a:rPr>
              <a:t>Doctors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1800" dirty="0">
                <a:solidFill>
                  <a:schemeClr val="bg1">
                    <a:alpha val="80000"/>
                  </a:schemeClr>
                </a:solidFill>
              </a:rPr>
              <a:t>Oncologists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1800" dirty="0">
                <a:solidFill>
                  <a:schemeClr val="bg1">
                    <a:alpha val="80000"/>
                  </a:schemeClr>
                </a:solidFill>
              </a:rPr>
              <a:t>Radiation Oncologist </a:t>
            </a:r>
          </a:p>
        </p:txBody>
      </p:sp>
    </p:spTree>
    <p:extLst>
      <p:ext uri="{BB962C8B-B14F-4D97-AF65-F5344CB8AC3E}">
        <p14:creationId xmlns:p14="http://schemas.microsoft.com/office/powerpoint/2010/main" val="1074078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xmlns="" id="{799F53C9-041B-9B96-1616-8E8D39D58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178" y="482600"/>
            <a:ext cx="4443143" cy="417655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19F65FF-58DA-F9AF-A0EF-094EB459A0E7}"/>
              </a:ext>
            </a:extLst>
          </p:cNvPr>
          <p:cNvSpPr>
            <a:spLocks noGrp="1"/>
          </p:cNvSpPr>
          <p:nvPr/>
        </p:nvSpPr>
        <p:spPr>
          <a:xfrm>
            <a:off x="771525" y="1475450"/>
            <a:ext cx="1971675" cy="1910443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solidFill>
                  <a:srgbClr val="FFFFFF"/>
                </a:solidFill>
              </a:rPr>
              <a:t>3 Ways to Treat Cancer</a:t>
            </a:r>
          </a:p>
        </p:txBody>
      </p:sp>
    </p:spTree>
    <p:extLst>
      <p:ext uri="{BB962C8B-B14F-4D97-AF65-F5344CB8AC3E}">
        <p14:creationId xmlns:p14="http://schemas.microsoft.com/office/powerpoint/2010/main" val="295342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219F65FF-58DA-F9AF-A0EF-094EB459A0E7}"/>
              </a:ext>
            </a:extLst>
          </p:cNvPr>
          <p:cNvSpPr>
            <a:spLocks noGrp="1"/>
          </p:cNvSpPr>
          <p:nvPr/>
        </p:nvSpPr>
        <p:spPr>
          <a:xfrm>
            <a:off x="771525" y="1475450"/>
            <a:ext cx="2405010" cy="228097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50" dirty="0">
                <a:solidFill>
                  <a:srgbClr val="FFFFFF"/>
                </a:solidFill>
              </a:rPr>
              <a:t>What is Rad Onc?</a:t>
            </a:r>
            <a:endParaRPr lang="en-US" sz="4050" dirty="0"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5673B2-2A0A-8476-A525-05F0BDEFB8EC}"/>
              </a:ext>
            </a:extLst>
          </p:cNvPr>
          <p:cNvSpPr txBox="1">
            <a:spLocks/>
          </p:cNvSpPr>
          <p:nvPr/>
        </p:nvSpPr>
        <p:spPr>
          <a:xfrm>
            <a:off x="3404079" y="388800"/>
            <a:ext cx="4897551" cy="437846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  <a:cs typeface="Calibri"/>
              </a:rPr>
              <a:t>Radiation</a:t>
            </a:r>
            <a:r>
              <a:rPr lang="en-US" sz="1800" dirty="0">
                <a:solidFill>
                  <a:schemeClr val="bg1"/>
                </a:solidFill>
              </a:rPr>
              <a:t> Oncologists deliver very localized radiation to the target!</a:t>
            </a:r>
            <a:endParaRPr lang="en-US" sz="1800" dirty="0">
              <a:solidFill>
                <a:schemeClr val="bg1"/>
              </a:solidFill>
              <a:ea typeface="Calibri"/>
              <a:cs typeface="Calibri" panose="020F0502020204030204"/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Photons, Electrons, Protons, Etc.</a:t>
            </a:r>
            <a:endParaRPr lang="en-US" sz="1800" dirty="0">
              <a:solidFill>
                <a:schemeClr val="bg1"/>
              </a:solidFill>
              <a:ea typeface="Calibri"/>
              <a:cs typeface="Calibri"/>
            </a:endParaRPr>
          </a:p>
          <a:p>
            <a:pPr lvl="1"/>
            <a:r>
              <a:rPr lang="en-US" sz="1500" dirty="0">
                <a:solidFill>
                  <a:schemeClr val="bg1"/>
                </a:solidFill>
              </a:rPr>
              <a:t>Generate ROS, facilitate DNA damage and mutation accumulation to kill cancer cells with relative sparing of nearby normal tissue</a:t>
            </a:r>
            <a:endParaRPr lang="en-US" sz="150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Often fractionated </a:t>
            </a:r>
            <a:r>
              <a:rPr lang="mr-IN" sz="1800" dirty="0">
                <a:solidFill>
                  <a:schemeClr val="bg1"/>
                </a:solidFill>
                <a:cs typeface="Mangal"/>
              </a:rPr>
              <a:t>–</a:t>
            </a:r>
            <a:r>
              <a:rPr lang="en-US" sz="1800" dirty="0">
                <a:solidFill>
                  <a:schemeClr val="bg1"/>
                </a:solidFill>
              </a:rPr>
              <a:t> thus many patients receive radiation for up to 8 weeks</a:t>
            </a:r>
            <a:endParaRPr lang="en-US" sz="180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Unit of Radiation = Gray</a:t>
            </a:r>
            <a:endParaRPr lang="en-US" sz="18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680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1BB23CDF-DEFB-488C-231C-4C8E0A899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1" y="480617"/>
            <a:ext cx="2563994" cy="4187361"/>
          </a:xfrm>
        </p:spPr>
        <p:txBody>
          <a:bodyPr anchor="ctr">
            <a:normAutofit/>
          </a:bodyPr>
          <a:lstStyle/>
          <a:p>
            <a:r>
              <a:rPr lang="en-US" sz="3600" dirty="0"/>
              <a:t>Who do we treat?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xmlns="" id="{BA6452B8-C2CB-F6C2-69D3-70C1B6D14E1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486014" y="480617"/>
          <a:ext cx="5175384" cy="4152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4595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indoor, cluttered&#10;&#10;Description automatically generated">
            <a:extLst>
              <a:ext uri="{FF2B5EF4-FFF2-40B4-BE49-F238E27FC236}">
                <a16:creationId xmlns:a16="http://schemas.microsoft.com/office/drawing/2014/main" xmlns="" id="{A04766D6-D4D2-4B7B-99FA-27671D6016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0"/>
          <a:stretch/>
        </p:blipFill>
        <p:spPr>
          <a:xfrm>
            <a:off x="-1" y="7"/>
            <a:ext cx="9144000" cy="5143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086" y="1435462"/>
            <a:ext cx="3153103" cy="1007066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How do we treat?</a:t>
            </a:r>
            <a:endParaRPr lang="en-US" dirty="0">
              <a:solidFill>
                <a:schemeClr val="tx2"/>
              </a:solidFill>
              <a:cs typeface="Calibri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37" y="2563180"/>
            <a:ext cx="3444766" cy="196487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Linear Accelerator = Linac</a:t>
            </a:r>
            <a:endParaRPr lang="en-US" sz="1500" dirty="0">
              <a:solidFill>
                <a:schemeClr val="tx2"/>
              </a:solidFill>
              <a:cs typeface="Calibri"/>
            </a:endParaRPr>
          </a:p>
          <a:p>
            <a:endParaRPr lang="en-US" sz="13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" y="7"/>
            <a:ext cx="91398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08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542555"/>
            <a:ext cx="2425514" cy="2870046"/>
          </a:xfrm>
        </p:spPr>
        <p:txBody>
          <a:bodyPr vert="horz" lIns="68580" tIns="34290" rIns="68580" bIns="34290" rtlCol="0" anchor="b">
            <a:norm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+mj-lt"/>
              </a:rPr>
              <a:t>How do we treat?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xmlns="" id="{934B2A70-6C36-4A60-987E-4FF69D2586B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582548" y="614527"/>
          <a:ext cx="4941945" cy="3932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2239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building&#10;&#10;Description automatically generated">
            <a:extLst>
              <a:ext uri="{FF2B5EF4-FFF2-40B4-BE49-F238E27FC236}">
                <a16:creationId xmlns:a16="http://schemas.microsoft.com/office/drawing/2014/main" xmlns="" id="{7E9AEFC5-3B27-8E32-4792-B0A60DF26B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00" r="19991" b="-1"/>
          <a:stretch/>
        </p:blipFill>
        <p:spPr>
          <a:xfrm>
            <a:off x="3983777" y="7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68E9DB0-F4DC-4655-33F1-A4FD86BE2BB5}"/>
              </a:ext>
            </a:extLst>
          </p:cNvPr>
          <p:cNvSpPr txBox="1">
            <a:spLocks/>
          </p:cNvSpPr>
          <p:nvPr/>
        </p:nvSpPr>
        <p:spPr>
          <a:xfrm>
            <a:off x="480060" y="2154674"/>
            <a:ext cx="3182692" cy="2490501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50" dirty="0">
                <a:solidFill>
                  <a:schemeClr val="bg1"/>
                </a:solidFill>
              </a:rPr>
              <a:t>Mostly Outpatient</a:t>
            </a:r>
            <a:endParaRPr lang="en-US" sz="165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650" dirty="0">
                <a:solidFill>
                  <a:schemeClr val="bg1"/>
                </a:solidFill>
              </a:rPr>
              <a:t>Consults</a:t>
            </a:r>
            <a:endParaRPr lang="en-US" sz="165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650" dirty="0">
                <a:solidFill>
                  <a:schemeClr val="bg1"/>
                </a:solidFill>
              </a:rPr>
              <a:t>Pre sim</a:t>
            </a:r>
            <a:endParaRPr lang="en-US" sz="165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650" dirty="0">
                <a:solidFill>
                  <a:schemeClr val="bg1"/>
                </a:solidFill>
              </a:rPr>
              <a:t>Weekly</a:t>
            </a:r>
            <a:endParaRPr lang="en-US" sz="165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650" dirty="0">
                <a:solidFill>
                  <a:schemeClr val="bg1"/>
                </a:solidFill>
              </a:rPr>
              <a:t>Follow up</a:t>
            </a:r>
            <a:endParaRPr lang="en-US" sz="165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650" dirty="0">
                <a:solidFill>
                  <a:schemeClr val="bg1"/>
                </a:solidFill>
              </a:rPr>
              <a:t>~10-30 per day</a:t>
            </a:r>
            <a:endParaRPr lang="en-US" sz="165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214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E56B2917-F3FE-7195-F54B-4257EF07F5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66" r="30302" b="-1"/>
          <a:stretch/>
        </p:blipFill>
        <p:spPr>
          <a:xfrm>
            <a:off x="1" y="7"/>
            <a:ext cx="3493008" cy="5143493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2BA84C3F-07E0-E26D-1836-A424D98AC93F}"/>
              </a:ext>
            </a:extLst>
          </p:cNvPr>
          <p:cNvSpPr txBox="1">
            <a:spLocks/>
          </p:cNvSpPr>
          <p:nvPr/>
        </p:nvSpPr>
        <p:spPr>
          <a:xfrm>
            <a:off x="3973321" y="2029968"/>
            <a:ext cx="4688333" cy="2612898"/>
          </a:xfrm>
          <a:prstGeom prst="rect">
            <a:avLst/>
          </a:prstGeom>
        </p:spPr>
        <p:txBody>
          <a:bodyPr lIns="68580" tIns="34290" rIns="68580" bIns="3429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50" dirty="0">
                <a:solidFill>
                  <a:schemeClr val="bg1"/>
                </a:solidFill>
              </a:rPr>
              <a:t>Nurses</a:t>
            </a:r>
            <a:endParaRPr lang="en-US" sz="165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650" dirty="0">
                <a:solidFill>
                  <a:schemeClr val="bg1"/>
                </a:solidFill>
              </a:rPr>
              <a:t>Radiation therapists</a:t>
            </a:r>
            <a:endParaRPr lang="en-US" sz="165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650" dirty="0">
                <a:solidFill>
                  <a:schemeClr val="bg1"/>
                </a:solidFill>
              </a:rPr>
              <a:t>Dosimetrists</a:t>
            </a:r>
            <a:endParaRPr lang="en-US" sz="165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650" dirty="0">
                <a:solidFill>
                  <a:schemeClr val="bg1"/>
                </a:solidFill>
              </a:rPr>
              <a:t>Physics</a:t>
            </a:r>
            <a:endParaRPr lang="en-US" sz="165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B5BDA268-D8F1-2C32-32C4-74D1B90D0E29}"/>
              </a:ext>
            </a:extLst>
          </p:cNvPr>
          <p:cNvSpPr>
            <a:spLocks noGrp="1"/>
          </p:cNvSpPr>
          <p:nvPr/>
        </p:nvSpPr>
        <p:spPr>
          <a:xfrm>
            <a:off x="3973321" y="246888"/>
            <a:ext cx="4688333" cy="1337310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50" dirty="0">
                <a:solidFill>
                  <a:schemeClr val="bg1"/>
                </a:solidFill>
              </a:rPr>
              <a:t>Helpful Staff</a:t>
            </a:r>
            <a:endParaRPr lang="en-US" sz="405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128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1D10973-7678-4907-BA6C-A569552C2007}"/>
              </a:ext>
            </a:extLst>
          </p:cNvPr>
          <p:cNvSpPr txBox="1"/>
          <p:nvPr/>
        </p:nvSpPr>
        <p:spPr>
          <a:xfrm flipH="1">
            <a:off x="489856" y="1110344"/>
            <a:ext cx="84647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/>
          </a:p>
          <a:p>
            <a:endParaRPr lang="en-US" sz="24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B7F3DBC0-4950-2B47-960A-BC3BE24E47B7}"/>
              </a:ext>
            </a:extLst>
          </p:cNvPr>
          <p:cNvCxnSpPr>
            <a:cxnSpLocks/>
          </p:cNvCxnSpPr>
          <p:nvPr/>
        </p:nvCxnSpPr>
        <p:spPr>
          <a:xfrm>
            <a:off x="3080550" y="4781286"/>
            <a:ext cx="0" cy="37911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3C6B1F7-AD10-B642-BF37-EE155B3D118D}"/>
              </a:ext>
            </a:extLst>
          </p:cNvPr>
          <p:cNvCxnSpPr>
            <a:cxnSpLocks/>
          </p:cNvCxnSpPr>
          <p:nvPr/>
        </p:nvCxnSpPr>
        <p:spPr>
          <a:xfrm>
            <a:off x="6135947" y="4798182"/>
            <a:ext cx="0" cy="36221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E5BDAF82-8F58-E790-DAAD-18852CBF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75" dirty="0"/>
              <a:t>What do we actually do?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xmlns="" id="{0A64054B-CE07-D95D-4A49-8FC9AAA8D36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83042" y="1584435"/>
          <a:ext cx="8195872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7783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2A62586-8650-4866-9DD1-1E12EE9C3E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075" b="3342"/>
          <a:stretch/>
        </p:blipFill>
        <p:spPr>
          <a:xfrm>
            <a:off x="15" y="7"/>
            <a:ext cx="9143985" cy="5143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07" y="3987930"/>
            <a:ext cx="8408194" cy="558627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2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Contours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" y="7"/>
            <a:ext cx="91398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03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xmlns="" id="{1BB4CC41-55E8-4F4F-B8F4-A978E13BE6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40995" y="440"/>
            <a:ext cx="6262008" cy="514733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07" y="3987930"/>
            <a:ext cx="8408194" cy="558627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2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Planning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6" y="0"/>
            <a:ext cx="91398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36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885" y="631031"/>
            <a:ext cx="2628900" cy="2336024"/>
          </a:xfrm>
        </p:spPr>
        <p:txBody>
          <a:bodyPr vert="horz" lIns="68580" tIns="34290" rIns="68580" bIns="34290" rtlCol="0" anchor="b">
            <a:normAutofit fontScale="90000"/>
          </a:bodyPr>
          <a:lstStyle/>
          <a:p>
            <a:pPr algn="ctr"/>
            <a:r>
              <a:rPr lang="en-US" sz="3900" dirty="0">
                <a:solidFill>
                  <a:schemeClr val="bg1"/>
                </a:solidFill>
              </a:rPr>
              <a:t>What about procedures?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885" y="3252804"/>
            <a:ext cx="2629698" cy="1253712"/>
          </a:xfrm>
        </p:spPr>
        <p:txBody>
          <a:bodyPr vert="horz" lIns="68580" tIns="34290" rIns="68580" bIns="34290" rtlCol="0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Brachytherapy!!!</a:t>
            </a:r>
          </a:p>
        </p:txBody>
      </p:sp>
      <p:pic>
        <p:nvPicPr>
          <p:cNvPr id="5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xmlns="" id="{4E9B73F7-FD85-46CE-B339-8BD54860A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17" r="10309"/>
          <a:stretch/>
        </p:blipFill>
        <p:spPr>
          <a:xfrm>
            <a:off x="310158" y="1475407"/>
            <a:ext cx="1949054" cy="2192687"/>
          </a:xfrm>
          <a:prstGeom prst="rect">
            <a:avLst/>
          </a:prstGeom>
        </p:spPr>
      </p:pic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6033CE73-216B-4D9A-A34B-97D7FE7FAC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02" r="15677" b="1"/>
          <a:stretch/>
        </p:blipFill>
        <p:spPr>
          <a:xfrm>
            <a:off x="6901459" y="1466692"/>
            <a:ext cx="1964531" cy="2210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6" y="0"/>
            <a:ext cx="91398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3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B7F3DBC0-4950-2B47-960A-BC3BE24E47B7}"/>
              </a:ext>
            </a:extLst>
          </p:cNvPr>
          <p:cNvCxnSpPr>
            <a:cxnSpLocks/>
          </p:cNvCxnSpPr>
          <p:nvPr/>
        </p:nvCxnSpPr>
        <p:spPr>
          <a:xfrm>
            <a:off x="3080550" y="4781286"/>
            <a:ext cx="0" cy="37911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3C6B1F7-AD10-B642-BF37-EE155B3D118D}"/>
              </a:ext>
            </a:extLst>
          </p:cNvPr>
          <p:cNvCxnSpPr>
            <a:cxnSpLocks/>
          </p:cNvCxnSpPr>
          <p:nvPr/>
        </p:nvCxnSpPr>
        <p:spPr>
          <a:xfrm>
            <a:off x="6135947" y="4798182"/>
            <a:ext cx="0" cy="36221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E5BDAF82-8F58-E790-DAAD-18852CBF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75" dirty="0"/>
              <a:t>Why Rad onc?</a:t>
            </a:r>
            <a:endParaRPr lang="en-US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xmlns="" id="{DEA7FB9C-0275-0B34-51CD-3FCDA4ECD2BF}"/>
              </a:ext>
            </a:extLst>
          </p:cNvPr>
          <p:cNvSpPr txBox="1">
            <a:spLocks/>
          </p:cNvSpPr>
          <p:nvPr/>
        </p:nvSpPr>
        <p:spPr>
          <a:xfrm>
            <a:off x="1028700" y="947341"/>
            <a:ext cx="7293023" cy="355382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tx2"/>
                </a:solidFill>
              </a:rPr>
              <a:t>Continuity of Care </a:t>
            </a:r>
            <a:endParaRPr lang="en-US" sz="1800" dirty="0">
              <a:solidFill>
                <a:schemeClr val="tx2"/>
              </a:solidFill>
              <a:cs typeface="Calibri"/>
            </a:endParaRPr>
          </a:p>
          <a:p>
            <a:pPr lvl="1"/>
            <a:r>
              <a:rPr lang="en-US" sz="1800" dirty="0">
                <a:solidFill>
                  <a:schemeClr val="tx2"/>
                </a:solidFill>
              </a:rPr>
              <a:t>See pts more than their PCP during treatment! </a:t>
            </a:r>
            <a:endParaRPr lang="en-US" sz="1800" dirty="0">
              <a:solidFill>
                <a:schemeClr val="tx2"/>
              </a:solidFill>
              <a:cs typeface="Calibri"/>
            </a:endParaRPr>
          </a:p>
          <a:p>
            <a:pPr lvl="1"/>
            <a:r>
              <a:rPr lang="en-US" sz="1800" dirty="0">
                <a:solidFill>
                  <a:schemeClr val="tx2"/>
                </a:solidFill>
              </a:rPr>
              <a:t>F/u 10+ years out!</a:t>
            </a:r>
            <a:endParaRPr lang="en-US" sz="1800" dirty="0">
              <a:solidFill>
                <a:schemeClr val="tx2"/>
              </a:solidFill>
              <a:cs typeface="Calibri"/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Cancer</a:t>
            </a:r>
            <a:endParaRPr lang="en-US" sz="1800" dirty="0">
              <a:solidFill>
                <a:schemeClr val="tx2"/>
              </a:solidFill>
              <a:cs typeface="Calibri"/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Huge impact on patients survival, quality of life, often quick relief and/or direct evidence of tumor control</a:t>
            </a:r>
            <a:endParaRPr lang="en-US" sz="1800" dirty="0">
              <a:solidFill>
                <a:schemeClr val="tx2"/>
              </a:solidFill>
              <a:cs typeface="Calibri"/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Lots of Radiology</a:t>
            </a:r>
            <a:endParaRPr lang="en-US" sz="1800" dirty="0">
              <a:solidFill>
                <a:schemeClr val="tx2"/>
              </a:solidFill>
              <a:cs typeface="Calibri"/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Expert in all cancers, Treat (nearly) all cancers </a:t>
            </a:r>
            <a:endParaRPr lang="en-US" sz="1800" dirty="0">
              <a:solidFill>
                <a:schemeClr val="tx2"/>
              </a:solidFill>
              <a:cs typeface="Calibri"/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Outpatient clinic, quick pace</a:t>
            </a:r>
            <a:endParaRPr lang="en-US" sz="1800" dirty="0">
              <a:solidFill>
                <a:schemeClr val="tx2"/>
              </a:solidFill>
              <a:cs typeface="Calibri"/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A little bit of everything </a:t>
            </a:r>
            <a:r>
              <a:rPr lang="mr-IN" sz="1800" dirty="0">
                <a:solidFill>
                  <a:schemeClr val="tx2"/>
                </a:solidFill>
                <a:cs typeface="Mangal"/>
              </a:rPr>
              <a:t>–</a:t>
            </a:r>
            <a:r>
              <a:rPr lang="en-US" sz="1800" dirty="0">
                <a:solidFill>
                  <a:schemeClr val="tx2"/>
                </a:solidFill>
              </a:rPr>
              <a:t> Pts, procedures, drawing contours, planning</a:t>
            </a:r>
            <a:endParaRPr lang="en-US" sz="2100" dirty="0">
              <a:solidFill>
                <a:schemeClr val="tx2"/>
              </a:solidFill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44" y="0"/>
            <a:ext cx="9144000" cy="61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59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B7F3DBC0-4950-2B47-960A-BC3BE24E47B7}"/>
              </a:ext>
            </a:extLst>
          </p:cNvPr>
          <p:cNvCxnSpPr>
            <a:cxnSpLocks/>
          </p:cNvCxnSpPr>
          <p:nvPr/>
        </p:nvCxnSpPr>
        <p:spPr>
          <a:xfrm>
            <a:off x="3080550" y="4781286"/>
            <a:ext cx="0" cy="37911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3C6B1F7-AD10-B642-BF37-EE155B3D118D}"/>
              </a:ext>
            </a:extLst>
          </p:cNvPr>
          <p:cNvCxnSpPr>
            <a:cxnSpLocks/>
          </p:cNvCxnSpPr>
          <p:nvPr/>
        </p:nvCxnSpPr>
        <p:spPr>
          <a:xfrm>
            <a:off x="6135947" y="4798182"/>
            <a:ext cx="0" cy="36221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E5BDAF82-8F58-E790-DAAD-18852CBF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75" dirty="0"/>
              <a:t>Mentorship</a:t>
            </a:r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xmlns="" id="{5C45CBEB-4FE4-33C9-C512-76FB6E70407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83042" y="1584435"/>
          <a:ext cx="8195872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644" y="0"/>
            <a:ext cx="9144000" cy="61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96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B7F3DBC0-4950-2B47-960A-BC3BE24E47B7}"/>
              </a:ext>
            </a:extLst>
          </p:cNvPr>
          <p:cNvCxnSpPr>
            <a:cxnSpLocks/>
          </p:cNvCxnSpPr>
          <p:nvPr/>
        </p:nvCxnSpPr>
        <p:spPr>
          <a:xfrm>
            <a:off x="3080550" y="4781286"/>
            <a:ext cx="0" cy="37911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3C6B1F7-AD10-B642-BF37-EE155B3D118D}"/>
              </a:ext>
            </a:extLst>
          </p:cNvPr>
          <p:cNvCxnSpPr>
            <a:cxnSpLocks/>
          </p:cNvCxnSpPr>
          <p:nvPr/>
        </p:nvCxnSpPr>
        <p:spPr>
          <a:xfrm>
            <a:off x="6135947" y="4798182"/>
            <a:ext cx="0" cy="36221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E5BDAF82-8F58-E790-DAAD-18852CBF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75" dirty="0"/>
              <a:t>Research</a:t>
            </a:r>
            <a:endParaRPr lang="en-US" dirty="0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xmlns="" id="{DFD104AD-F7AE-F3B6-D29B-EDE1F71B1B8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83042" y="1584435"/>
          <a:ext cx="8195872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8" y="4195"/>
            <a:ext cx="9144000" cy="61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13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xmlns="" id="{D93EDBC4-F730-98A0-58B9-3490C5CF877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65" y="1446929"/>
          <a:ext cx="9141316" cy="3747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37864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>
            <a:spLocks noGrp="1"/>
          </p:cNvSpPr>
          <p:nvPr>
            <p:ph type="title"/>
          </p:nvPr>
        </p:nvSpPr>
        <p:spPr>
          <a:xfrm>
            <a:off x="404949" y="3429053"/>
            <a:ext cx="6433457" cy="41242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340" tIns="45658" rIns="91340" bIns="45658" rtlCol="0" anchor="t" anchorCtr="0">
            <a:noAutofit/>
          </a:bodyPr>
          <a:lstStyle/>
          <a:p>
            <a:r>
              <a:rPr lang="en-US" sz="2775" dirty="0">
                <a:solidFill>
                  <a:schemeClr val="bg1"/>
                </a:solidFill>
              </a:rPr>
              <a:t>Gynecologic</a:t>
            </a:r>
            <a:r>
              <a:rPr lang="en-US" dirty="0"/>
              <a:t> </a:t>
            </a:r>
            <a:r>
              <a:rPr lang="en-US" sz="2775" dirty="0">
                <a:solidFill>
                  <a:schemeClr val="bg1"/>
                </a:solidFill>
              </a:rPr>
              <a:t>Oncology</a:t>
            </a:r>
            <a:endParaRPr sz="2775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0B19AC-4546-7279-645F-390BF50C2412}"/>
              </a:ext>
            </a:extLst>
          </p:cNvPr>
          <p:cNvSpPr txBox="1"/>
          <p:nvPr/>
        </p:nvSpPr>
        <p:spPr>
          <a:xfrm>
            <a:off x="404949" y="3841478"/>
            <a:ext cx="50785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554">
              <a:buClr>
                <a:srgbClr val="000000"/>
              </a:buClr>
            </a:pPr>
            <a:r>
              <a:rPr lang="en-US" sz="1500" i="1" dirty="0" smtClean="0">
                <a:solidFill>
                  <a:schemeClr val="bg1"/>
                </a:solidFill>
                <a:latin typeface="Franklin Gothic Book"/>
                <a:sym typeface="Arial"/>
              </a:rPr>
              <a:t>------------------- MD</a:t>
            </a:r>
            <a:r>
              <a:rPr lang="en-US" sz="1500" i="1" dirty="0">
                <a:solidFill>
                  <a:schemeClr val="bg1"/>
                </a:solidFill>
                <a:latin typeface="Franklin Gothic Book"/>
                <a:sym typeface="Arial"/>
              </a:rPr>
              <a:t>, MA, PGY6 Gyn Oncology Fellow</a:t>
            </a:r>
          </a:p>
          <a:p>
            <a:pPr defTabSz="913554">
              <a:buClr>
                <a:srgbClr val="000000"/>
              </a:buClr>
            </a:pPr>
            <a:r>
              <a:rPr lang="en-US" sz="1500" i="1" dirty="0">
                <a:solidFill>
                  <a:schemeClr val="bg1"/>
                </a:solidFill>
                <a:latin typeface="Franklin Gothic Book"/>
                <a:sym typeface="Arial"/>
              </a:rPr>
              <a:t>-------------------, </a:t>
            </a:r>
            <a:r>
              <a:rPr lang="en-US" sz="1500" i="1" dirty="0">
                <a:solidFill>
                  <a:schemeClr val="bg1"/>
                </a:solidFill>
                <a:latin typeface="Franklin Gothic Book"/>
                <a:sym typeface="Arial"/>
              </a:rPr>
              <a:t>MD, PGY7 Gyn Oncology Fellow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xmlns="" id="{8A2810CE-7772-78F7-85C1-C06A73BC52D2}"/>
              </a:ext>
            </a:extLst>
          </p:cNvPr>
          <p:cNvSpPr txBox="1">
            <a:spLocks/>
          </p:cNvSpPr>
          <p:nvPr/>
        </p:nvSpPr>
        <p:spPr>
          <a:xfrm>
            <a:off x="404948" y="4372393"/>
            <a:ext cx="8229600" cy="1807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88" dirty="0">
                <a:solidFill>
                  <a:schemeClr val="bg1"/>
                </a:solidFill>
                <a:latin typeface="Franklin Gothic Book"/>
              </a:rPr>
              <a:t>MCW Cancer Center Careers in Clinical Oncology and Cancer Research Symposium - September 30, 2023</a:t>
            </a:r>
          </a:p>
        </p:txBody>
      </p:sp>
    </p:spTree>
    <p:extLst>
      <p:ext uri="{BB962C8B-B14F-4D97-AF65-F5344CB8AC3E}">
        <p14:creationId xmlns:p14="http://schemas.microsoft.com/office/powerpoint/2010/main" val="369235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151026" y="18240"/>
            <a:ext cx="8221987" cy="8564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340" tIns="45658" rIns="91340" bIns="45658" rtlCol="0" anchor="ctr" anchorCtr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ts val="3600"/>
            </a:pPr>
            <a:r>
              <a:rPr lang="en-US" dirty="0"/>
              <a:t>Gynecologic Oncologists</a:t>
            </a:r>
            <a:endParaRPr dirty="0"/>
          </a:p>
        </p:txBody>
      </p:sp>
      <p:sp>
        <p:nvSpPr>
          <p:cNvPr id="123" name="Google Shape;123;p20"/>
          <p:cNvSpPr txBox="1">
            <a:spLocks noGrp="1"/>
          </p:cNvSpPr>
          <p:nvPr>
            <p:ph type="body" idx="1"/>
          </p:nvPr>
        </p:nvSpPr>
        <p:spPr>
          <a:xfrm>
            <a:off x="95328" y="874697"/>
            <a:ext cx="6908710" cy="33941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340" tIns="45658" rIns="91340" bIns="45658" rtlCol="0" anchor="t" anchorCtr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466">
              <a:spcBef>
                <a:spcPts val="0"/>
              </a:spcBef>
              <a:buSzPts val="2000"/>
              <a:buFontTx/>
              <a:buChar char="-"/>
            </a:pPr>
            <a:r>
              <a:rPr lang="en-US" dirty="0">
                <a:latin typeface="+mn-lt"/>
              </a:rPr>
              <a:t>Surgeons + oncologists</a:t>
            </a:r>
          </a:p>
          <a:p>
            <a:pPr marL="469466">
              <a:spcBef>
                <a:spcPts val="0"/>
              </a:spcBef>
              <a:buSzPts val="2000"/>
              <a:buFontTx/>
              <a:buChar char="-"/>
            </a:pPr>
            <a:r>
              <a:rPr lang="en-US" dirty="0">
                <a:latin typeface="+mn-lt"/>
              </a:rPr>
              <a:t>Treat cancers of the uterus, ovary, cervix, vulva, gestational trophoblastic disease</a:t>
            </a:r>
          </a:p>
          <a:p>
            <a:pPr marL="469466">
              <a:spcBef>
                <a:spcPts val="0"/>
              </a:spcBef>
              <a:buSzPts val="2000"/>
              <a:buFontTx/>
              <a:buChar char="-"/>
            </a:pPr>
            <a:r>
              <a:rPr lang="en-US" dirty="0">
                <a:latin typeface="+mn-lt"/>
              </a:rPr>
              <a:t>Administer chemotherapy, novel therapeutics</a:t>
            </a:r>
          </a:p>
          <a:p>
            <a:pPr marL="469466">
              <a:spcBef>
                <a:spcPts val="0"/>
              </a:spcBef>
              <a:buSzPts val="2000"/>
              <a:buFontTx/>
              <a:buChar char="-"/>
            </a:pPr>
            <a:r>
              <a:rPr lang="en-US" dirty="0">
                <a:latin typeface="+mn-lt"/>
              </a:rPr>
              <a:t>Clinical trials</a:t>
            </a:r>
            <a:endParaRPr lang="en-US" dirty="0"/>
          </a:p>
          <a:p>
            <a:pPr marL="171292" indent="-44409">
              <a:spcBef>
                <a:spcPts val="0"/>
              </a:spcBef>
              <a:buSzPts val="2000"/>
              <a:buNone/>
            </a:pPr>
            <a:endParaRPr lang="en-US" dirty="0"/>
          </a:p>
          <a:p>
            <a:pPr marL="171292" indent="-44409">
              <a:spcBef>
                <a:spcPts val="0"/>
              </a:spcBef>
              <a:buSzPts val="2000"/>
              <a:buNone/>
            </a:pP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D7EEC74-A16F-05F8-287F-441DA860A2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4747" y="112369"/>
            <a:ext cx="1908230" cy="13291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FF087F1-215D-6458-31F6-6453E9BFAC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9735" y="1584652"/>
            <a:ext cx="1958251" cy="21696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610E623-1461-3737-4B41-CCEE064BC4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3528" y="2985320"/>
            <a:ext cx="1633497" cy="14096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picture containing close, fabric&#10;&#10;Description automatically generated">
            <a:extLst>
              <a:ext uri="{FF2B5EF4-FFF2-40B4-BE49-F238E27FC236}">
                <a16:creationId xmlns:a16="http://schemas.microsoft.com/office/drawing/2014/main" xmlns="" id="{794EBE2E-DFAA-7196-9D29-3776A7BA41C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2144" y="2971093"/>
            <a:ext cx="1883403" cy="14096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A picture containing turtle, giraffe&#10;&#10;Description automatically generated">
            <a:extLst>
              <a:ext uri="{FF2B5EF4-FFF2-40B4-BE49-F238E27FC236}">
                <a16:creationId xmlns:a16="http://schemas.microsoft.com/office/drawing/2014/main" xmlns="" id="{6010404B-719E-CB14-14BD-035762D1343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7894" y="2985319"/>
            <a:ext cx="1308722" cy="14096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547741"/>
            <a:ext cx="9144000" cy="59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09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B04ED4-ACA1-A677-3F3A-5D802231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E2267F9-9F07-F998-8D4E-E5A85EFF6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Medical School</a:t>
            </a:r>
          </a:p>
          <a:p>
            <a:r>
              <a:rPr lang="en-US" dirty="0"/>
              <a:t>OBGYN Residency: 4 years</a:t>
            </a:r>
          </a:p>
          <a:p>
            <a:r>
              <a:rPr lang="en-US" dirty="0"/>
              <a:t>Gynecologic Oncology fellowship: 3-4 years</a:t>
            </a:r>
          </a:p>
          <a:p>
            <a:pPr lvl="1"/>
            <a:r>
              <a:rPr lang="en-US" dirty="0"/>
              <a:t>2 years clinical, 1-2 years research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47741"/>
            <a:ext cx="9144000" cy="59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8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47741"/>
            <a:ext cx="9144000" cy="5957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81C7D6-D744-2976-70BE-CE1BC0EB4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Clinical Collaboration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3BA7D88-1AF1-859C-627B-890D8D0B50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Radiation Oncologists</a:t>
            </a:r>
          </a:p>
          <a:p>
            <a:r>
              <a:rPr lang="en-US" sz="2000" dirty="0"/>
              <a:t>Gyn Pathologists</a:t>
            </a:r>
          </a:p>
          <a:p>
            <a:r>
              <a:rPr lang="en-US" sz="2000" dirty="0"/>
              <a:t>Surgical sub-specialists</a:t>
            </a:r>
          </a:p>
          <a:p>
            <a:r>
              <a:rPr lang="en-US" sz="2000" dirty="0"/>
              <a:t>Palliative Care</a:t>
            </a:r>
          </a:p>
        </p:txBody>
      </p:sp>
    </p:spTree>
    <p:extLst>
      <p:ext uri="{BB962C8B-B14F-4D97-AF65-F5344CB8AC3E}">
        <p14:creationId xmlns:p14="http://schemas.microsoft.com/office/powerpoint/2010/main" val="126037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47741"/>
            <a:ext cx="9144000" cy="5957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22A048-78EE-4088-0569-2B712339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Surgery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895BB21-F92A-C71E-CDA4-587045E7B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Minimally invasive</a:t>
            </a:r>
          </a:p>
          <a:p>
            <a:r>
              <a:rPr lang="en-US" sz="2200" dirty="0"/>
              <a:t>Open</a:t>
            </a:r>
          </a:p>
          <a:p>
            <a:r>
              <a:rPr lang="en-US" sz="2200" dirty="0"/>
              <a:t>Collaborative cases</a:t>
            </a:r>
          </a:p>
          <a:p>
            <a:r>
              <a:rPr lang="en-US" sz="2200" dirty="0"/>
              <a:t>Abnormal placentation/OB hemorrhage</a:t>
            </a:r>
          </a:p>
        </p:txBody>
      </p:sp>
      <p:pic>
        <p:nvPicPr>
          <p:cNvPr id="5" name="Picture 4" descr="A group of surgeons performing surgery&#10;&#10;Description automatically generated with medium confidence">
            <a:extLst>
              <a:ext uri="{FF2B5EF4-FFF2-40B4-BE49-F238E27FC236}">
                <a16:creationId xmlns:a16="http://schemas.microsoft.com/office/drawing/2014/main" xmlns="" id="{0F6A2059-0BB4-73FB-0AF3-F43D5950D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264" y="515756"/>
            <a:ext cx="2578451" cy="3437935"/>
          </a:xfrm>
          <a:prstGeom prst="rect">
            <a:avLst/>
          </a:prstGeom>
        </p:spPr>
      </p:pic>
      <p:pic>
        <p:nvPicPr>
          <p:cNvPr id="9" name="Picture 8" descr="A picture containing indoor, blue, arthropod, kitchen appliance&#10;&#10;Description automatically generated">
            <a:extLst>
              <a:ext uri="{FF2B5EF4-FFF2-40B4-BE49-F238E27FC236}">
                <a16:creationId xmlns:a16="http://schemas.microsoft.com/office/drawing/2014/main" xmlns="" id="{3DC06B9D-11CE-65E6-24B7-6025A84D41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894" b="18906"/>
          <a:stretch/>
        </p:blipFill>
        <p:spPr>
          <a:xfrm>
            <a:off x="4736466" y="2914237"/>
            <a:ext cx="2284083" cy="22292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2204AAA-A067-5645-58E9-9B20C03A4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8440" y="2571750"/>
            <a:ext cx="3082354" cy="207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302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47741"/>
            <a:ext cx="9144000" cy="59575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xmlns="" id="{5617EDDD-BFC4-A8CE-3E34-19C183437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Research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927880D-0630-EC7A-4A78-4C7B5F44B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Basic Science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Translational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Clinical Research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Clinical Trials</a:t>
            </a:r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xmlns="" id="{84B03771-65A7-F5F5-6813-908013FFF4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29" b="8316"/>
          <a:stretch/>
        </p:blipFill>
        <p:spPr>
          <a:xfrm>
            <a:off x="4159447" y="1441953"/>
            <a:ext cx="4929499" cy="292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4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CDBEB8-98B4-BC24-8C4C-5AA300D10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Medical Education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47741"/>
            <a:ext cx="9144000" cy="59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59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>
            <a:spLocks noGrp="1"/>
          </p:cNvSpPr>
          <p:nvPr>
            <p:ph type="title"/>
          </p:nvPr>
        </p:nvSpPr>
        <p:spPr>
          <a:xfrm>
            <a:off x="3078415" y="2514742"/>
            <a:ext cx="5513699" cy="17910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340" tIns="45658" rIns="91340" bIns="45658" rtlCol="0" anchor="ctr" anchorCtr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ts val="3600"/>
            </a:pPr>
            <a:r>
              <a:rPr lang="en-US" dirty="0"/>
              <a:t>If you’re interested in surgery, oncology, long-term relationships with patients, consider gynecologic oncology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CE74B64-6F9F-554A-FC52-FAA9C52D3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495" y="331805"/>
            <a:ext cx="6457950" cy="17910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47741"/>
            <a:ext cx="9144000" cy="59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06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3FB517-F583-0E41-AA46-C5815E86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50" dirty="0"/>
              <a:t>Hematology &amp; medical Oncology </a:t>
            </a:r>
          </a:p>
          <a:p>
            <a:endParaRPr lang="en-US" sz="277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4812D9-0E30-DD4C-AD61-6EDC08ABB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Arial"/>
              </a:rPr>
              <a:t>-------------------</a:t>
            </a:r>
            <a:r>
              <a:rPr lang="en-US" dirty="0" smtClean="0"/>
              <a:t>, </a:t>
            </a:r>
            <a:r>
              <a:rPr lang="en-US" dirty="0"/>
              <a:t>MD, PGY V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7696D61-497B-A043-90C0-5FF8D04894C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sz="1100" dirty="0"/>
              <a:t>MCW Cancer Center Careers in Clinical Oncology and Cancer Research Symposium - </a:t>
            </a:r>
            <a:r>
              <a:rPr lang="en-US" dirty="0"/>
              <a:t>September 30, 2023</a:t>
            </a:r>
          </a:p>
        </p:txBody>
      </p:sp>
    </p:spTree>
    <p:extLst>
      <p:ext uri="{BB962C8B-B14F-4D97-AF65-F5344CB8AC3E}">
        <p14:creationId xmlns:p14="http://schemas.microsoft.com/office/powerpoint/2010/main" val="7818798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04"/>
            <a:ext cx="9144000" cy="6166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6DD471-DA3A-3AB9-BD07-2AAC40C5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What is hematology &amp; medical oncology?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483687E-240D-658B-1F5F-75FC7C0BD3E6}"/>
              </a:ext>
            </a:extLst>
          </p:cNvPr>
          <p:cNvSpPr txBox="1"/>
          <p:nvPr/>
        </p:nvSpPr>
        <p:spPr>
          <a:xfrm>
            <a:off x="46842" y="878258"/>
            <a:ext cx="5614151" cy="23709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1930" indent="-201930">
              <a:lnSpc>
                <a:spcPct val="125000"/>
              </a:lnSpc>
              <a:spcBef>
                <a:spcPts val="750"/>
              </a:spcBef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We treat:</a:t>
            </a:r>
            <a:endParaRPr lang="en-US" dirty="0">
              <a:solidFill>
                <a:schemeClr val="tx2"/>
              </a:solidFill>
              <a:latin typeface="Franklin Gothic Medium"/>
            </a:endParaRPr>
          </a:p>
          <a:p>
            <a:pPr marL="539115" lvl="1" indent="-201930">
              <a:lnSpc>
                <a:spcPct val="125000"/>
              </a:lnSpc>
              <a:spcBef>
                <a:spcPts val="375"/>
              </a:spcBef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Solid tumor cancers </a:t>
            </a:r>
          </a:p>
          <a:p>
            <a:pPr marL="539115" lvl="1" indent="-201930">
              <a:lnSpc>
                <a:spcPct val="125000"/>
              </a:lnSpc>
              <a:spcBef>
                <a:spcPts val="375"/>
              </a:spcBef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Hematologic malignancies</a:t>
            </a:r>
          </a:p>
          <a:p>
            <a:pPr marL="539115" lvl="1" indent="-201930">
              <a:lnSpc>
                <a:spcPct val="125000"/>
              </a:lnSpc>
              <a:spcBef>
                <a:spcPts val="375"/>
              </a:spcBef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Non-malignant hematologic conditions</a:t>
            </a:r>
          </a:p>
          <a:p>
            <a:pPr marL="996315" lvl="2" indent="-201930">
              <a:lnSpc>
                <a:spcPct val="125000"/>
              </a:lnSpc>
              <a:spcBef>
                <a:spcPts val="375"/>
              </a:spcBef>
              <a:buFont typeface="Arial"/>
              <a:buChar char="•"/>
            </a:pPr>
            <a:endParaRPr lang="en-US" sz="1600" dirty="0">
              <a:solidFill>
                <a:schemeClr val="tx2"/>
              </a:solidFill>
              <a:latin typeface="Franklin Gothic Medium"/>
              <a:cs typeface="Arial"/>
            </a:endParaRPr>
          </a:p>
          <a:p>
            <a:pPr marL="201930" indent="-201930">
              <a:lnSpc>
                <a:spcPct val="125000"/>
              </a:lnSpc>
              <a:spcBef>
                <a:spcPts val="750"/>
              </a:spcBef>
              <a:buFont typeface="Arial"/>
              <a:buChar char="•"/>
            </a:pPr>
            <a:endParaRPr lang="en-US" sz="1600" dirty="0">
              <a:solidFill>
                <a:schemeClr val="tx2"/>
              </a:solidFill>
              <a:latin typeface="Franklin Gothic Medium"/>
              <a:cs typeface="Arial"/>
            </a:endParaRPr>
          </a:p>
        </p:txBody>
      </p:sp>
      <p:pic>
        <p:nvPicPr>
          <p:cNvPr id="6" name="Picture 5" descr="A diagram of a cell line&#10;&#10;Description automatically generated">
            <a:extLst>
              <a:ext uri="{FF2B5EF4-FFF2-40B4-BE49-F238E27FC236}">
                <a16:creationId xmlns:a16="http://schemas.microsoft.com/office/drawing/2014/main" xmlns="" id="{36687E45-9175-92D6-F42B-07FADCABF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795" y="874816"/>
            <a:ext cx="2813384" cy="37648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E2DDAE6-ED16-B532-DE89-A4F3363F8B31}"/>
              </a:ext>
            </a:extLst>
          </p:cNvPr>
          <p:cNvSpPr txBox="1"/>
          <p:nvPr/>
        </p:nvSpPr>
        <p:spPr>
          <a:xfrm>
            <a:off x="6749716" y="4649202"/>
            <a:ext cx="2081464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solidFill>
                  <a:schemeClr val="tx2"/>
                </a:solidFill>
                <a:latin typeface="inherit"/>
              </a:rPr>
              <a:t>Mahlangu et al 2018</a:t>
            </a:r>
            <a:endParaRPr lang="en-US" sz="1100">
              <a:solidFill>
                <a:schemeClr val="tx2"/>
              </a:solidFill>
              <a:cs typeface="Times New Roman"/>
            </a:endParaRPr>
          </a:p>
        </p:txBody>
      </p:sp>
      <p:pic>
        <p:nvPicPr>
          <p:cNvPr id="9" name="Picture 8" descr="A diagram of a cell&#10;&#10;Description automatically generated">
            <a:extLst>
              <a:ext uri="{FF2B5EF4-FFF2-40B4-BE49-F238E27FC236}">
                <a16:creationId xmlns:a16="http://schemas.microsoft.com/office/drawing/2014/main" xmlns="" id="{10AC4C8E-371F-1520-E1B3-8F79C714C7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483" r="24373" b="-587"/>
          <a:stretch/>
        </p:blipFill>
        <p:spPr>
          <a:xfrm>
            <a:off x="3045841" y="2509196"/>
            <a:ext cx="2907735" cy="21357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4021C63-AA75-4F59-8C54-977222D3E884}"/>
              </a:ext>
            </a:extLst>
          </p:cNvPr>
          <p:cNvSpPr txBox="1"/>
          <p:nvPr/>
        </p:nvSpPr>
        <p:spPr>
          <a:xfrm>
            <a:off x="-438963" y="2506220"/>
            <a:ext cx="3152954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2">
              <a:buChar char="•"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Franklin Gothic Medium"/>
                <a:cs typeface="Arial"/>
              </a:rPr>
              <a:t>Not just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Franklin Gothic Medium"/>
                <a:cs typeface="Arial"/>
              </a:rPr>
              <a:t>anemia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Franklin Gothic Medium"/>
              <a:cs typeface="Arial"/>
            </a:endParaRPr>
          </a:p>
          <a:p>
            <a:pPr lvl="2">
              <a:buChar char="•"/>
            </a:pP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  <a:latin typeface="Franklin Gothic Medium"/>
                <a:cs typeface="Arial"/>
              </a:rPr>
              <a:t>Hemoglobinopathies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Franklin Gothic Medium"/>
              <a:cs typeface="Arial"/>
            </a:endParaRPr>
          </a:p>
          <a:p>
            <a:pPr lvl="2">
              <a:buChar char="•"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Franklin Gothic Medium"/>
                <a:cs typeface="Arial"/>
              </a:rPr>
              <a:t>Bleeding and clotting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Franklin Gothic Medium"/>
                <a:cs typeface="Arial"/>
              </a:rPr>
              <a:t>disorders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Franklin Gothic Medium"/>
              <a:cs typeface="Arial"/>
            </a:endParaRPr>
          </a:p>
          <a:p>
            <a:pPr lvl="2">
              <a:buChar char="•"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Franklin Gothic Medium"/>
                <a:cs typeface="Arial"/>
              </a:rPr>
              <a:t>Bone marrow failure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145FA63-0705-6965-DC23-292220CFB6A2}"/>
              </a:ext>
            </a:extLst>
          </p:cNvPr>
          <p:cNvSpPr txBox="1"/>
          <p:nvPr/>
        </p:nvSpPr>
        <p:spPr>
          <a:xfrm>
            <a:off x="3875190" y="4653742"/>
            <a:ext cx="2081464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solidFill>
                  <a:schemeClr val="tx2"/>
                </a:solidFill>
                <a:latin typeface="inherit"/>
              </a:rPr>
              <a:t>Allistair &amp; Tisdale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522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44" y="1288"/>
            <a:ext cx="9144000" cy="6166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6DD471-DA3A-3AB9-BD07-2AAC40C5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What is hematology &amp; medical oncology?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483687E-240D-658B-1F5F-75FC7C0BD3E6}"/>
              </a:ext>
            </a:extLst>
          </p:cNvPr>
          <p:cNvSpPr txBox="1"/>
          <p:nvPr/>
        </p:nvSpPr>
        <p:spPr>
          <a:xfrm>
            <a:off x="414600" y="808074"/>
            <a:ext cx="4160525" cy="3575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5000"/>
              </a:lnSpc>
              <a:spcBef>
                <a:spcPts val="750"/>
              </a:spcBef>
            </a:pPr>
            <a:r>
              <a:rPr lang="en-US">
                <a:solidFill>
                  <a:schemeClr val="tx2"/>
                </a:solidFill>
                <a:latin typeface="Franklin Gothic Medium"/>
                <a:cs typeface="Arial"/>
              </a:rPr>
              <a:t>We use a variety of systemic therapy:</a:t>
            </a:r>
            <a:endParaRPr lang="en-US">
              <a:solidFill>
                <a:schemeClr val="tx2"/>
              </a:solidFill>
              <a:latin typeface="Franklin Gothic Medium"/>
              <a:cs typeface="Times New Roman"/>
            </a:endParaRPr>
          </a:p>
          <a:p>
            <a:pPr marL="659130" lvl="1" indent="-201930">
              <a:lnSpc>
                <a:spcPct val="114999"/>
              </a:lnSpc>
              <a:spcBef>
                <a:spcPts val="750"/>
              </a:spcBef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Chemotherapy</a:t>
            </a:r>
          </a:p>
          <a:p>
            <a:pPr marL="659130" lvl="1" indent="-201930">
              <a:lnSpc>
                <a:spcPct val="114999"/>
              </a:lnSpc>
              <a:spcBef>
                <a:spcPts val="750"/>
              </a:spcBef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Hormone-based Therapy</a:t>
            </a:r>
          </a:p>
          <a:p>
            <a:pPr marL="659130" lvl="1" indent="-201930">
              <a:lnSpc>
                <a:spcPct val="114999"/>
              </a:lnSpc>
              <a:spcBef>
                <a:spcPts val="750"/>
              </a:spcBef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Immunotherapy</a:t>
            </a:r>
          </a:p>
          <a:p>
            <a:pPr marL="659130" lvl="1" indent="-201930">
              <a:lnSpc>
                <a:spcPct val="114999"/>
              </a:lnSpc>
              <a:spcBef>
                <a:spcPts val="750"/>
              </a:spcBef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Targeted Therapy</a:t>
            </a:r>
          </a:p>
          <a:p>
            <a:pPr marL="659130" lvl="1" indent="-201930">
              <a:lnSpc>
                <a:spcPct val="114999"/>
              </a:lnSpc>
              <a:spcBef>
                <a:spcPts val="750"/>
              </a:spcBef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Cellular Therapy (Chimeric Antigen Receptor T cells)</a:t>
            </a:r>
          </a:p>
          <a:p>
            <a:pPr marL="659130" lvl="1" indent="-201930">
              <a:lnSpc>
                <a:spcPct val="114999"/>
              </a:lnSpc>
              <a:spcBef>
                <a:spcPts val="750"/>
              </a:spcBef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Hematopoietic Stem Cell Transplant</a:t>
            </a:r>
            <a:endParaRPr lang="en-US" dirty="0">
              <a:solidFill>
                <a:srgbClr val="FFFFFF"/>
              </a:solidFill>
              <a:latin typeface="Franklin Gothic Medium"/>
              <a:cs typeface="Arial"/>
            </a:endParaRPr>
          </a:p>
        </p:txBody>
      </p:sp>
      <p:pic>
        <p:nvPicPr>
          <p:cNvPr id="3" name="Picture 2" descr="A diagram of a car-t cell therapy&#10;&#10;Description automatically generated">
            <a:extLst>
              <a:ext uri="{FF2B5EF4-FFF2-40B4-BE49-F238E27FC236}">
                <a16:creationId xmlns:a16="http://schemas.microsoft.com/office/drawing/2014/main" xmlns="" id="{E4288C1D-85B4-2523-8780-EA6EBAC33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111" y="946789"/>
            <a:ext cx="3785936" cy="338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7324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44" y="1288"/>
            <a:ext cx="9144000" cy="6166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6DD471-DA3A-3AB9-BD07-2AAC40C5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WHY hematology &amp; medical oncology?</a:t>
            </a:r>
          </a:p>
        </p:txBody>
      </p:sp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xmlns="" id="{C96268C6-595A-A976-5BFF-A8D00B646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24" y="989819"/>
            <a:ext cx="7888969" cy="368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047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44" y="1288"/>
            <a:ext cx="9144000" cy="6166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6DD471-DA3A-3AB9-BD07-2AAC40C5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WHY hematology &amp; medical oncology?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4A3BF47-CAED-B33B-6585-150CAF46D6F3}"/>
              </a:ext>
            </a:extLst>
          </p:cNvPr>
          <p:cNvSpPr txBox="1"/>
          <p:nvPr/>
        </p:nvSpPr>
        <p:spPr>
          <a:xfrm>
            <a:off x="3675232" y="1133371"/>
            <a:ext cx="4938962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ea typeface="+mn-lt"/>
                <a:cs typeface="+mn-lt"/>
              </a:rPr>
              <a:t>Rapidly advancing field with improving outcomes</a:t>
            </a:r>
            <a:endParaRPr lang="en-US" dirty="0">
              <a:solidFill>
                <a:schemeClr val="tx2"/>
              </a:solidFill>
              <a:latin typeface="Franklin Gothic Medium"/>
              <a:cs typeface="Arial"/>
            </a:endParaRPr>
          </a:p>
          <a:p>
            <a:pPr>
              <a:buFont typeface="Arial"/>
              <a:buChar char="•"/>
            </a:pPr>
            <a:endParaRPr lang="en-US" dirty="0">
              <a:solidFill>
                <a:schemeClr val="tx2"/>
              </a:solidFill>
              <a:latin typeface="Franklin Gothic Medium"/>
              <a:cs typeface="Arial"/>
            </a:endParaRPr>
          </a:p>
          <a:p>
            <a:pPr>
              <a:buFont typeface="Arial"/>
              <a:buChar char="•"/>
            </a:pPr>
            <a:endParaRPr lang="en-US" dirty="0">
              <a:solidFill>
                <a:schemeClr val="tx2"/>
              </a:solidFill>
              <a:latin typeface="Franklin Gothic Medium"/>
              <a:cs typeface="Arial"/>
            </a:endParaRPr>
          </a:p>
          <a:p>
            <a:pPr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Extremely rewarding to build relationships with patients</a:t>
            </a:r>
          </a:p>
          <a:p>
            <a:pPr>
              <a:buFont typeface="Arial"/>
              <a:buChar char="•"/>
            </a:pPr>
            <a:endParaRPr lang="en-US" dirty="0">
              <a:solidFill>
                <a:schemeClr val="tx2"/>
              </a:solidFill>
              <a:latin typeface="Franklin Gothic Medium"/>
              <a:cs typeface="Arial"/>
            </a:endParaRPr>
          </a:p>
          <a:p>
            <a:pPr>
              <a:buFont typeface="Arial"/>
              <a:buChar char="•"/>
            </a:pPr>
            <a:endParaRPr lang="en-US" dirty="0">
              <a:solidFill>
                <a:schemeClr val="tx2"/>
              </a:solidFill>
              <a:latin typeface="Franklin Gothic Medium"/>
              <a:cs typeface="Arial"/>
            </a:endParaRPr>
          </a:p>
          <a:p>
            <a:pPr>
              <a:buFont typeface="Arial"/>
              <a:buChar char="•"/>
            </a:pPr>
            <a:r>
              <a:rPr lang="en-US" dirty="0">
                <a:solidFill>
                  <a:schemeClr val="tx2"/>
                </a:solidFill>
                <a:latin typeface="Franklin Gothic Medium"/>
                <a:cs typeface="Arial"/>
              </a:rPr>
              <a:t>Outpatient-based, home calls make for better work/life balance</a:t>
            </a:r>
          </a:p>
          <a:p>
            <a:pPr>
              <a:buFont typeface="Arial"/>
              <a:buChar char="•"/>
            </a:pPr>
            <a:endParaRPr lang="en-US" dirty="0">
              <a:solidFill>
                <a:schemeClr val="tx2"/>
              </a:solidFill>
              <a:latin typeface="Franklin Gothic Medium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67F795C-9871-04EA-0FD8-8ABECC6B9B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76" t="54207" r="928" b="5479"/>
          <a:stretch/>
        </p:blipFill>
        <p:spPr>
          <a:xfrm>
            <a:off x="794084" y="2934623"/>
            <a:ext cx="2502813" cy="2063131"/>
          </a:xfrm>
          <a:prstGeom prst="rect">
            <a:avLst/>
          </a:prstGeom>
        </p:spPr>
      </p:pic>
      <p:pic>
        <p:nvPicPr>
          <p:cNvPr id="8" name="Picture 7" descr="A graph of two people&#10;&#10;Description automatically generated">
            <a:extLst>
              <a:ext uri="{FF2B5EF4-FFF2-40B4-BE49-F238E27FC236}">
                <a16:creationId xmlns:a16="http://schemas.microsoft.com/office/drawing/2014/main" xmlns="" id="{FB1A44EA-2BD7-390B-17F2-841B1F8B12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" t="53425" r="49168" b="5088"/>
          <a:stretch/>
        </p:blipFill>
        <p:spPr>
          <a:xfrm>
            <a:off x="573505" y="909307"/>
            <a:ext cx="2718321" cy="21300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1AD9A12-DF23-CAE0-72F7-F982A918F102}"/>
              </a:ext>
            </a:extLst>
          </p:cNvPr>
          <p:cNvSpPr txBox="1"/>
          <p:nvPr/>
        </p:nvSpPr>
        <p:spPr>
          <a:xfrm>
            <a:off x="3674664" y="4733953"/>
            <a:ext cx="2081464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solidFill>
                  <a:schemeClr val="tx2"/>
                </a:solidFill>
                <a:latin typeface="inherit"/>
              </a:rPr>
              <a:t>Howlader et al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85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building&#10;&#10;Description automatically generated">
            <a:extLst>
              <a:ext uri="{FF2B5EF4-FFF2-40B4-BE49-F238E27FC236}">
                <a16:creationId xmlns:a16="http://schemas.microsoft.com/office/drawing/2014/main" xmlns="" id="{7E9AEFC5-3B27-8E32-4792-B0A60DF26B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00" r="19991" b="-1"/>
          <a:stretch/>
        </p:blipFill>
        <p:spPr>
          <a:xfrm>
            <a:off x="6327755" y="7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97AC0D7A-399B-A971-B957-804C09A9B3C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70891" y="1515717"/>
          <a:ext cx="7340495" cy="302260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1468099">
                  <a:extLst>
                    <a:ext uri="{9D8B030D-6E8A-4147-A177-3AD203B41FA5}">
                      <a16:colId xmlns:a16="http://schemas.microsoft.com/office/drawing/2014/main" xmlns="" val="2032017620"/>
                    </a:ext>
                  </a:extLst>
                </a:gridCol>
                <a:gridCol w="1468099">
                  <a:extLst>
                    <a:ext uri="{9D8B030D-6E8A-4147-A177-3AD203B41FA5}">
                      <a16:colId xmlns:a16="http://schemas.microsoft.com/office/drawing/2014/main" xmlns="" val="1053570232"/>
                    </a:ext>
                  </a:extLst>
                </a:gridCol>
                <a:gridCol w="1468099">
                  <a:extLst>
                    <a:ext uri="{9D8B030D-6E8A-4147-A177-3AD203B41FA5}">
                      <a16:colId xmlns:a16="http://schemas.microsoft.com/office/drawing/2014/main" xmlns="" val="2285785855"/>
                    </a:ext>
                  </a:extLst>
                </a:gridCol>
                <a:gridCol w="1468099">
                  <a:extLst>
                    <a:ext uri="{9D8B030D-6E8A-4147-A177-3AD203B41FA5}">
                      <a16:colId xmlns:a16="http://schemas.microsoft.com/office/drawing/2014/main" xmlns="" val="702086252"/>
                    </a:ext>
                  </a:extLst>
                </a:gridCol>
                <a:gridCol w="1468099">
                  <a:extLst>
                    <a:ext uri="{9D8B030D-6E8A-4147-A177-3AD203B41FA5}">
                      <a16:colId xmlns:a16="http://schemas.microsoft.com/office/drawing/2014/main" xmlns="" val="2619276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Thurs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682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Lectures</a:t>
                      </a:r>
                    </a:p>
                    <a:p>
                      <a:pPr lvl="0" algn="ctr">
                        <a:buNone/>
                      </a:pPr>
                      <a:endParaRPr lang="en-US" dirty="0">
                        <a:solidFill>
                          <a:schemeClr val="tx2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accent4"/>
                          </a:solidFill>
                        </a:rPr>
                        <a:t>Independent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Hepatic tumor board</a:t>
                      </a:r>
                    </a:p>
                    <a:p>
                      <a:pPr lvl="0" algn="ctr">
                        <a:buNone/>
                      </a:pPr>
                      <a:endParaRPr lang="en-US" dirty="0">
                        <a:solidFill>
                          <a:schemeClr val="tx2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GI oncology clinic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GI oncology clinic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Thoracic tumor board</a:t>
                      </a:r>
                    </a:p>
                    <a:p>
                      <a:pPr lvl="0" algn="ctr">
                        <a:buNone/>
                      </a:pPr>
                      <a:endParaRPr lang="en-US" dirty="0">
                        <a:solidFill>
                          <a:schemeClr val="tx2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GI oncology clinic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Pancreatic tumor board</a:t>
                      </a:r>
                    </a:p>
                    <a:p>
                      <a:pPr lvl="0" algn="ctr">
                        <a:buNone/>
                      </a:pPr>
                      <a:endParaRPr lang="en-US" dirty="0">
                        <a:solidFill>
                          <a:schemeClr val="tx2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>
                          <a:solidFill>
                            <a:schemeClr val="tx2"/>
                          </a:solidFill>
                        </a:rPr>
                        <a:t>Pancreatic </a:t>
                      </a:r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cancer clinic 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840786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VA Clinic</a:t>
                      </a:r>
                    </a:p>
                    <a:p>
                      <a:pPr lvl="0" algn="ctr">
                        <a:buNone/>
                      </a:pPr>
                      <a:endParaRPr lang="en-US" dirty="0">
                        <a:solidFill>
                          <a:schemeClr val="tx2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Molecular tumor 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Neuro-endocrine Tumors clinic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Precision Oncology Clinic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accent4"/>
                          </a:solidFill>
                        </a:rPr>
                        <a:t>Independent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Lectures</a:t>
                      </a:r>
                    </a:p>
                    <a:p>
                      <a:pPr lvl="0" algn="ctr">
                        <a:buNone/>
                      </a:pPr>
                      <a:endParaRPr lang="en-US" dirty="0">
                        <a:solidFill>
                          <a:schemeClr val="tx2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Pancreatic cancer clinic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4738035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xmlns="" id="{133349B9-9049-F977-2464-0CAFD0E5EF76}"/>
              </a:ext>
            </a:extLst>
          </p:cNvPr>
          <p:cNvSpPr>
            <a:spLocks noGrp="1"/>
          </p:cNvSpPr>
          <p:nvPr/>
        </p:nvSpPr>
        <p:spPr>
          <a:xfrm>
            <a:off x="2228088" y="415903"/>
            <a:ext cx="7699985" cy="7522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 cap="all" baseline="0">
                <a:solidFill>
                  <a:schemeClr val="bg1"/>
                </a:solidFill>
                <a:latin typeface="Franklin Gothic Book"/>
                <a:ea typeface="+mj-ea"/>
                <a:cs typeface="+mj-cs"/>
              </a:defRPr>
            </a:lvl1pPr>
          </a:lstStyle>
          <a:p>
            <a:r>
              <a:rPr lang="en-US"/>
              <a:t>A typical week</a:t>
            </a:r>
          </a:p>
        </p:txBody>
      </p:sp>
    </p:spTree>
    <p:extLst>
      <p:ext uri="{BB962C8B-B14F-4D97-AF65-F5344CB8AC3E}">
        <p14:creationId xmlns:p14="http://schemas.microsoft.com/office/powerpoint/2010/main" val="1707934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133349B9-9049-F977-2464-0CAFD0E5EF76}"/>
              </a:ext>
            </a:extLst>
          </p:cNvPr>
          <p:cNvSpPr>
            <a:spLocks noGrp="1"/>
          </p:cNvSpPr>
          <p:nvPr/>
        </p:nvSpPr>
        <p:spPr>
          <a:xfrm>
            <a:off x="2228088" y="415903"/>
            <a:ext cx="7699985" cy="7522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 cap="all" baseline="0">
                <a:solidFill>
                  <a:schemeClr val="bg1"/>
                </a:solidFill>
                <a:latin typeface="Franklin Gothic Book"/>
                <a:ea typeface="+mj-ea"/>
                <a:cs typeface="+mj-cs"/>
              </a:defRPr>
            </a:lvl1pPr>
          </a:lstStyle>
          <a:p>
            <a:r>
              <a:rPr lang="en-US" dirty="0"/>
              <a:t>A typical week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DE4158EF-EBB7-F710-CCD7-68E13E37EF95}"/>
              </a:ext>
            </a:extLst>
          </p:cNvPr>
          <p:cNvSpPr txBox="1">
            <a:spLocks/>
          </p:cNvSpPr>
          <p:nvPr/>
        </p:nvSpPr>
        <p:spPr>
          <a:xfrm>
            <a:off x="124642" y="1287870"/>
            <a:ext cx="5888890" cy="371324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202500" indent="-202500" algn="l" defTabSz="685800" rtl="0" eaLnBrk="1" latinLnBrk="0" hangingPunct="1">
              <a:lnSpc>
                <a:spcPct val="125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 kern="1200" spc="3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02500" algn="l" defTabSz="685800" rtl="0" eaLnBrk="1" latinLnBrk="0" hangingPunct="1">
              <a:lnSpc>
                <a:spcPct val="125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 spc="3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02500" algn="l" defTabSz="685800" rtl="0" eaLnBrk="1" latinLnBrk="0" hangingPunct="1">
              <a:lnSpc>
                <a:spcPct val="125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 spc="3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02500" algn="l" defTabSz="685800" rtl="0" eaLnBrk="1" latinLnBrk="0" hangingPunct="1">
              <a:lnSpc>
                <a:spcPct val="125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 spc="3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02500" algn="l" defTabSz="685800" rtl="0" eaLnBrk="1" latinLnBrk="0" hangingPunct="1">
              <a:lnSpc>
                <a:spcPct val="125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 spc="3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1800" dirty="0">
                <a:solidFill>
                  <a:schemeClr val="bg1"/>
                </a:solidFill>
                <a:latin typeface="Franklin Gothic Medium"/>
                <a:cs typeface="Calibri"/>
              </a:rPr>
              <a:t>Outpatient clinic</a:t>
            </a:r>
            <a:endParaRPr lang="en-US" sz="1800">
              <a:solidFill>
                <a:schemeClr val="bg1"/>
              </a:solidFill>
              <a:latin typeface="Franklin Gothic Medium"/>
              <a:cs typeface="Calibri"/>
            </a:endParaRPr>
          </a:p>
          <a:p>
            <a:pPr marL="539750" lvl="1" indent="-201930"/>
            <a:r>
              <a:rPr lang="en-US" sz="1800" dirty="0">
                <a:solidFill>
                  <a:schemeClr val="bg1"/>
                </a:solidFill>
                <a:latin typeface="Franklin Gothic Medium"/>
                <a:cs typeface="Calibri"/>
              </a:rPr>
              <a:t>seeing new patients and patients undergoing treatment</a:t>
            </a:r>
          </a:p>
          <a:p>
            <a:pPr marL="201930" indent="-201930"/>
            <a:r>
              <a:rPr lang="en-US" sz="1800" dirty="0">
                <a:solidFill>
                  <a:schemeClr val="bg1"/>
                </a:solidFill>
                <a:latin typeface="Franklin Gothic Medium"/>
              </a:rPr>
              <a:t>Inpatient oncology services (6 teams at FH)</a:t>
            </a:r>
            <a:endParaRPr lang="en-US" sz="1800" dirty="0">
              <a:solidFill>
                <a:schemeClr val="bg1"/>
              </a:solidFill>
              <a:latin typeface="Franklin Gothic Medium"/>
              <a:cs typeface="Calibri"/>
            </a:endParaRPr>
          </a:p>
          <a:p>
            <a:pPr marL="201930" indent="-201930"/>
            <a:r>
              <a:rPr lang="en-US" sz="1800" dirty="0">
                <a:solidFill>
                  <a:schemeClr val="bg1"/>
                </a:solidFill>
                <a:latin typeface="Franklin Gothic Medium"/>
              </a:rPr>
              <a:t>Consult services (Benign hematology, malignant hematology, solid tumor)</a:t>
            </a:r>
            <a:endParaRPr lang="en-US" sz="1800">
              <a:solidFill>
                <a:schemeClr val="bg1"/>
              </a:solidFill>
              <a:latin typeface="Franklin Gothic Medium"/>
              <a:cs typeface="Calibri"/>
            </a:endParaRPr>
          </a:p>
          <a:p>
            <a:pPr marL="201295" indent="-201930"/>
            <a:r>
              <a:rPr lang="en-US" sz="1800" dirty="0">
                <a:solidFill>
                  <a:schemeClr val="bg1"/>
                </a:solidFill>
                <a:latin typeface="Franklin Gothic Medium"/>
                <a:cs typeface="Calibri"/>
              </a:rPr>
              <a:t>Procedures</a:t>
            </a:r>
          </a:p>
          <a:p>
            <a:pPr marL="539115" lvl="1" indent="-201930"/>
            <a:r>
              <a:rPr lang="en-US" sz="1800" dirty="0">
                <a:solidFill>
                  <a:schemeClr val="bg1"/>
                </a:solidFill>
                <a:latin typeface="Franklin Gothic Medium"/>
                <a:cs typeface="Calibri"/>
              </a:rPr>
              <a:t>Bone marrow biopsy</a:t>
            </a:r>
          </a:p>
          <a:p>
            <a:pPr marL="539115" lvl="1" indent="-201930"/>
            <a:r>
              <a:rPr lang="en-US" sz="1800" dirty="0">
                <a:solidFill>
                  <a:schemeClr val="bg1"/>
                </a:solidFill>
                <a:latin typeface="Franklin Gothic Medium"/>
                <a:cs typeface="Calibri"/>
              </a:rPr>
              <a:t>Intrathecal chemotherapy</a:t>
            </a:r>
          </a:p>
        </p:txBody>
      </p:sp>
      <p:pic>
        <p:nvPicPr>
          <p:cNvPr id="8" name="Picture 7" descr="A close-up of a syringe&#10;&#10;Description automatically generated">
            <a:extLst>
              <a:ext uri="{FF2B5EF4-FFF2-40B4-BE49-F238E27FC236}">
                <a16:creationId xmlns:a16="http://schemas.microsoft.com/office/drawing/2014/main" xmlns="" id="{554C4CBA-510B-C8BB-796D-DA23633739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01" t="-629" r="-9454" b="210"/>
          <a:stretch/>
        </p:blipFill>
        <p:spPr>
          <a:xfrm>
            <a:off x="5885372" y="-39454"/>
            <a:ext cx="7282868" cy="5179339"/>
          </a:xfrm>
          <a:prstGeom prst="flowChartOnlineStorage">
            <a:avLst/>
          </a:prstGeom>
        </p:spPr>
      </p:pic>
    </p:spTree>
    <p:extLst>
      <p:ext uri="{BB962C8B-B14F-4D97-AF65-F5344CB8AC3E}">
        <p14:creationId xmlns:p14="http://schemas.microsoft.com/office/powerpoint/2010/main" val="1981169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44" y="1288"/>
            <a:ext cx="9144000" cy="6166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1D10973-7678-4907-BA6C-A569552C2007}"/>
              </a:ext>
            </a:extLst>
          </p:cNvPr>
          <p:cNvSpPr txBox="1"/>
          <p:nvPr/>
        </p:nvSpPr>
        <p:spPr>
          <a:xfrm flipH="1">
            <a:off x="489856" y="1110344"/>
            <a:ext cx="8464733" cy="32316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 defTabSz="685800"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Franklin Gothic Medium"/>
                <a:cs typeface="Times New Roman"/>
              </a:rPr>
              <a:t>Medical school</a:t>
            </a:r>
            <a:endParaRPr lang="en-US">
              <a:latin typeface="Franklin Gothic Medium"/>
            </a:endParaRPr>
          </a:p>
          <a:p>
            <a:pPr marL="914400" lvl="1" indent="-457200" defTabSz="685800">
              <a:buFont typeface="Arial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ranklin Gothic Medium"/>
                <a:cs typeface="Times New Roman"/>
              </a:rPr>
              <a:t>Identify a mentor, get involved in research</a:t>
            </a:r>
            <a:endParaRPr lang="en-US" sz="2000">
              <a:solidFill>
                <a:schemeClr val="bg1">
                  <a:lumMod val="50000"/>
                </a:schemeClr>
              </a:solidFill>
              <a:latin typeface="Franklin Gothic Medium"/>
              <a:cs typeface="Times New Roman"/>
            </a:endParaRPr>
          </a:p>
          <a:p>
            <a:pPr marL="457200" indent="-457200" defTabSz="685800"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Franklin Gothic Medium"/>
                <a:cs typeface="Times New Roman"/>
              </a:rPr>
              <a:t>Internal medicine residency (3 years)</a:t>
            </a:r>
          </a:p>
          <a:p>
            <a:pPr marL="914400" lvl="1" indent="-457200" defTabSz="685800">
              <a:buFont typeface="Arial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ranklin Gothic Medium"/>
                <a:cs typeface="Times New Roman"/>
              </a:rPr>
              <a:t>Elective time in hematology and oncology</a:t>
            </a:r>
          </a:p>
          <a:p>
            <a:pPr marL="914400" lvl="1" indent="-457200" defTabSz="685800">
              <a:buFont typeface="Arial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ranklin Gothic Medium"/>
                <a:cs typeface="Times New Roman"/>
              </a:rPr>
              <a:t>Aim to have some projects completed by end of PGY-2</a:t>
            </a:r>
          </a:p>
          <a:p>
            <a:pPr marL="457200" indent="-457200" defTabSz="685800"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Franklin Gothic Medium"/>
                <a:cs typeface="Times New Roman"/>
              </a:rPr>
              <a:t>Hematology/Medical Oncology fellowship (3 years)</a:t>
            </a:r>
          </a:p>
          <a:p>
            <a:pPr defTabSz="685800"/>
            <a:endParaRPr lang="en-US" sz="2400" dirty="0">
              <a:solidFill>
                <a:srgbClr val="000000"/>
              </a:solidFill>
              <a:latin typeface="Franklin Gothic Medium"/>
              <a:cs typeface="Times New Roman"/>
            </a:endParaRPr>
          </a:p>
          <a:p>
            <a:pPr defTabSz="685800"/>
            <a:endParaRPr lang="en-US" sz="2400" dirty="0">
              <a:solidFill>
                <a:srgbClr val="006F66"/>
              </a:solidFill>
              <a:latin typeface="Franklin Gothic Medium"/>
            </a:endParaRPr>
          </a:p>
          <a:p>
            <a:pPr defTabSz="685800"/>
            <a:endParaRPr lang="en-US" sz="2400" dirty="0">
              <a:solidFill>
                <a:srgbClr val="006F66"/>
              </a:solidFill>
              <a:latin typeface="Franklin Gothic Medium"/>
              <a:cs typeface="Times New Roman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B7F3DBC0-4950-2B47-960A-BC3BE24E47B7}"/>
              </a:ext>
            </a:extLst>
          </p:cNvPr>
          <p:cNvCxnSpPr>
            <a:cxnSpLocks/>
          </p:cNvCxnSpPr>
          <p:nvPr/>
        </p:nvCxnSpPr>
        <p:spPr>
          <a:xfrm>
            <a:off x="3080550" y="4781286"/>
            <a:ext cx="0" cy="37911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3C6B1F7-AD10-B642-BF37-EE155B3D118D}"/>
              </a:ext>
            </a:extLst>
          </p:cNvPr>
          <p:cNvCxnSpPr>
            <a:cxnSpLocks/>
          </p:cNvCxnSpPr>
          <p:nvPr/>
        </p:nvCxnSpPr>
        <p:spPr>
          <a:xfrm>
            <a:off x="6135947" y="4798182"/>
            <a:ext cx="0" cy="36221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E5BDAF82-8F58-E790-DAAD-18852CBF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Roadmap to hematology/medical oncology</a:t>
            </a:r>
          </a:p>
        </p:txBody>
      </p:sp>
    </p:spTree>
    <p:extLst>
      <p:ext uri="{BB962C8B-B14F-4D97-AF65-F5344CB8AC3E}">
        <p14:creationId xmlns:p14="http://schemas.microsoft.com/office/powerpoint/2010/main" val="7794027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44" y="1288"/>
            <a:ext cx="9144000" cy="6166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6DD471-DA3A-3AB9-BD07-2AAC40C5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Is Heme/</a:t>
            </a:r>
            <a:r>
              <a:rPr lang="en-US" sz="2800" dirty="0" err="1">
                <a:solidFill>
                  <a:schemeClr val="bg1"/>
                </a:solidFill>
              </a:rPr>
              <a:t>onc</a:t>
            </a:r>
            <a:r>
              <a:rPr lang="en-US" sz="2800" dirty="0">
                <a:solidFill>
                  <a:schemeClr val="bg1"/>
                </a:solidFill>
              </a:rPr>
              <a:t> a good fit for you?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483687E-240D-658B-1F5F-75FC7C0BD3E6}"/>
              </a:ext>
            </a:extLst>
          </p:cNvPr>
          <p:cNvSpPr txBox="1"/>
          <p:nvPr/>
        </p:nvSpPr>
        <p:spPr>
          <a:xfrm>
            <a:off x="655231" y="808074"/>
            <a:ext cx="7268682" cy="29392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800100" lvl="1" indent="-342900">
              <a:spcAft>
                <a:spcPts val="500"/>
              </a:spcAft>
              <a:buFont typeface="Arial"/>
              <a:buChar char="•"/>
            </a:pPr>
            <a:endParaRPr lang="en-US" sz="2000" dirty="0">
              <a:solidFill>
                <a:schemeClr val="tx2"/>
              </a:solidFill>
              <a:latin typeface="Franklin Gothic Medium"/>
              <a:cs typeface="Arial"/>
            </a:endParaRPr>
          </a:p>
          <a:p>
            <a:pPr marL="800100" lvl="1" indent="-342900">
              <a:spcAft>
                <a:spcPts val="500"/>
              </a:spcAft>
              <a:buFont typeface="Arial"/>
              <a:buChar char="•"/>
            </a:pPr>
            <a:r>
              <a:rPr lang="en-US" sz="2000" dirty="0">
                <a:solidFill>
                  <a:schemeClr val="tx2"/>
                </a:solidFill>
                <a:latin typeface="Franklin Gothic Medium"/>
                <a:cs typeface="Arial"/>
              </a:rPr>
              <a:t>Good communication skills</a:t>
            </a:r>
          </a:p>
          <a:p>
            <a:pPr marL="800100" lvl="1" indent="-342900">
              <a:spcAft>
                <a:spcPts val="500"/>
              </a:spcAft>
              <a:buFont typeface="Arial"/>
              <a:buChar char="•"/>
            </a:pPr>
            <a:r>
              <a:rPr lang="en-US" sz="2000" dirty="0">
                <a:solidFill>
                  <a:schemeClr val="tx2"/>
                </a:solidFill>
                <a:latin typeface="Franklin Gothic Medium"/>
                <a:cs typeface="Arial"/>
              </a:rPr>
              <a:t>Interest in academic medicine</a:t>
            </a:r>
          </a:p>
          <a:p>
            <a:pPr marL="800100" lvl="1" indent="-342900">
              <a:spcAft>
                <a:spcPts val="500"/>
              </a:spcAft>
              <a:buFont typeface="Arial"/>
              <a:buChar char="•"/>
            </a:pPr>
            <a:r>
              <a:rPr lang="en-US" sz="2000" dirty="0">
                <a:solidFill>
                  <a:schemeClr val="tx2"/>
                </a:solidFill>
                <a:latin typeface="Franklin Gothic Medium"/>
                <a:cs typeface="Arial"/>
              </a:rPr>
              <a:t>Enjoyment of working in multi-disciplinary teams</a:t>
            </a:r>
          </a:p>
          <a:p>
            <a:pPr marL="800100" lvl="1" indent="-342900">
              <a:spcAft>
                <a:spcPts val="500"/>
              </a:spcAft>
              <a:buFont typeface="Arial"/>
              <a:buChar char="•"/>
            </a:pPr>
            <a:r>
              <a:rPr lang="en-US" sz="2000" dirty="0">
                <a:solidFill>
                  <a:schemeClr val="tx2"/>
                </a:solidFill>
                <a:latin typeface="Franklin Gothic Medium"/>
                <a:cs typeface="Arial"/>
              </a:rPr>
              <a:t>Enjoyment of developing long term patient relationships and high degree of involvement with patient care</a:t>
            </a:r>
          </a:p>
          <a:p>
            <a:pPr marL="800100" lvl="1" indent="-342900">
              <a:spcAft>
                <a:spcPts val="500"/>
              </a:spcAft>
              <a:buFont typeface="Arial"/>
              <a:buChar char="•"/>
            </a:pPr>
            <a:r>
              <a:rPr lang="en-US" sz="2000" dirty="0">
                <a:solidFill>
                  <a:schemeClr val="tx2"/>
                </a:solidFill>
                <a:latin typeface="Franklin Gothic Medium"/>
                <a:cs typeface="Arial"/>
              </a:rPr>
              <a:t>Preference for (primarily) outp</a:t>
            </a:r>
            <a:r>
              <a:rPr lang="en-US" sz="2000" dirty="0">
                <a:solidFill>
                  <a:schemeClr val="tx2"/>
                </a:solidFill>
                <a:latin typeface="Franklin Gothic Medium"/>
                <a:ea typeface="+mn-lt"/>
                <a:cs typeface="Arial"/>
              </a:rPr>
              <a:t>atient setting </a:t>
            </a:r>
          </a:p>
          <a:p>
            <a:pPr marL="800100" lvl="1" indent="-342900">
              <a:spcAft>
                <a:spcPts val="500"/>
              </a:spcAft>
              <a:buFont typeface="Arial"/>
              <a:buChar char="•"/>
            </a:pPr>
            <a:endParaRPr lang="en-US" sz="2000" dirty="0">
              <a:solidFill>
                <a:schemeClr val="tx2"/>
              </a:solidFill>
              <a:latin typeface="Franklin Gothic Medium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4525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3FB517-F583-0E41-AA46-C5815E868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77" y="3391498"/>
            <a:ext cx="8229600" cy="412426"/>
          </a:xfrm>
        </p:spPr>
        <p:txBody>
          <a:bodyPr/>
          <a:lstStyle/>
          <a:p>
            <a:r>
              <a:rPr lang="en-US" dirty="0"/>
              <a:t>Surgical oncology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83A1BEC-FE0D-DB20-CB06-43D4116B8E66}"/>
              </a:ext>
            </a:extLst>
          </p:cNvPr>
          <p:cNvSpPr>
            <a:spLocks noGrp="1"/>
          </p:cNvSpPr>
          <p:nvPr/>
        </p:nvSpPr>
        <p:spPr>
          <a:xfrm>
            <a:off x="649077" y="3805459"/>
            <a:ext cx="8229600" cy="4093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50000"/>
              </a:lnSpc>
              <a:spcBef>
                <a:spcPts val="750"/>
              </a:spcBef>
              <a:buFontTx/>
              <a:buNone/>
              <a:defRPr sz="1500" b="0" i="1" kern="1200" baseline="0">
                <a:solidFill>
                  <a:schemeClr val="bg1"/>
                </a:solidFill>
                <a:latin typeface="Franklin Gothic Book"/>
                <a:ea typeface="+mn-ea"/>
                <a:cs typeface="+mn-cs"/>
              </a:defRPr>
            </a:lvl1pPr>
            <a:lvl2pPr marL="457189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+mn-ea"/>
                <a:cs typeface="+mn-cs"/>
              </a:defRPr>
            </a:lvl2pPr>
            <a:lvl3pPr marL="91437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+mn-ea"/>
                <a:cs typeface="+mn-cs"/>
              </a:defRPr>
            </a:lvl3pPr>
            <a:lvl4pPr marL="1371566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+mn-ea"/>
                <a:cs typeface="+mn-cs"/>
              </a:defRPr>
            </a:lvl4pPr>
            <a:lvl5pPr marL="1828754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ym typeface="Arial"/>
              </a:rPr>
              <a:t>-------------------</a:t>
            </a:r>
            <a:r>
              <a:rPr lang="en-US" sz="1800" dirty="0" smtClean="0"/>
              <a:t>, </a:t>
            </a:r>
            <a:r>
              <a:rPr lang="en-US" sz="1800" dirty="0"/>
              <a:t>MD, MPH, Complex General Surgical Oncology Fellow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xmlns="" id="{53C793DB-DD75-4785-8BF9-DC43A5FDE0E3}"/>
              </a:ext>
            </a:extLst>
          </p:cNvPr>
          <p:cNvSpPr txBox="1">
            <a:spLocks/>
          </p:cNvSpPr>
          <p:nvPr/>
        </p:nvSpPr>
        <p:spPr>
          <a:xfrm>
            <a:off x="649077" y="4241590"/>
            <a:ext cx="8425181" cy="24100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457200" rtl="0" eaLnBrk="1" latinLnBrk="0" hangingPunct="1">
              <a:lnSpc>
                <a:spcPct val="50000"/>
              </a:lnSpc>
              <a:spcBef>
                <a:spcPts val="288"/>
              </a:spcBef>
              <a:buFontTx/>
              <a:buNone/>
              <a:defRPr sz="1100" b="0" i="0" kern="1200" baseline="0">
                <a:solidFill>
                  <a:schemeClr val="bg1"/>
                </a:solidFill>
                <a:latin typeface="Franklin Gothic Book"/>
                <a:ea typeface="Franklin Gothic Book" charset="0"/>
                <a:cs typeface="Franklin Gothic Book" charset="0"/>
              </a:defRPr>
            </a:lvl1pPr>
            <a:lvl2pPr marL="457200" indent="0" algn="l" defTabSz="457200" rtl="0" eaLnBrk="1" latinLnBrk="0" hangingPunct="1">
              <a:lnSpc>
                <a:spcPct val="100000"/>
              </a:lnSpc>
              <a:spcBef>
                <a:spcPts val="288"/>
              </a:spcBef>
              <a:buSzPct val="85000"/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Franklin Gothic Book" charset="0"/>
                <a:cs typeface="Franklin Gothic Book" charset="0"/>
              </a:defRPr>
            </a:lvl2pPr>
            <a:lvl3pPr marL="914400" indent="0" algn="l" defTabSz="457200" rtl="0" eaLnBrk="1" latinLnBrk="0" hangingPunct="1">
              <a:lnSpc>
                <a:spcPct val="100000"/>
              </a:lnSpc>
              <a:spcBef>
                <a:spcPts val="288"/>
              </a:spcBef>
              <a:buSzPct val="60000"/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Franklin Gothic Book" charset="0"/>
                <a:cs typeface="Franklin Gothic Book" charset="0"/>
              </a:defRPr>
            </a:lvl3pPr>
            <a:lvl4pPr marL="137160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50" dirty="0"/>
              <a:t>MCW Cancer Center Careers in Clinical Oncology and Cancer Research Symposium - September 30, 2023</a:t>
            </a:r>
          </a:p>
        </p:txBody>
      </p:sp>
    </p:spTree>
    <p:extLst>
      <p:ext uri="{BB962C8B-B14F-4D97-AF65-F5344CB8AC3E}">
        <p14:creationId xmlns:p14="http://schemas.microsoft.com/office/powerpoint/2010/main" val="12247077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65CD5A4-3D97-4382-90D7-AB160CF5F05B}"/>
              </a:ext>
            </a:extLst>
          </p:cNvPr>
          <p:cNvSpPr txBox="1"/>
          <p:nvPr/>
        </p:nvSpPr>
        <p:spPr>
          <a:xfrm>
            <a:off x="2491359" y="1584960"/>
            <a:ext cx="56483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27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Surgical oncologists are general surgeons with specialty training in diagnosing, staging, and removing solid tumors</a:t>
            </a:r>
          </a:p>
        </p:txBody>
      </p:sp>
    </p:spTree>
    <p:extLst>
      <p:ext uri="{BB962C8B-B14F-4D97-AF65-F5344CB8AC3E}">
        <p14:creationId xmlns:p14="http://schemas.microsoft.com/office/powerpoint/2010/main" val="8856794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B7F3DBC0-4950-2B47-960A-BC3BE24E47B7}"/>
              </a:ext>
            </a:extLst>
          </p:cNvPr>
          <p:cNvCxnSpPr>
            <a:cxnSpLocks/>
          </p:cNvCxnSpPr>
          <p:nvPr/>
        </p:nvCxnSpPr>
        <p:spPr>
          <a:xfrm>
            <a:off x="3080550" y="4781286"/>
            <a:ext cx="0" cy="37911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3C6B1F7-AD10-B642-BF37-EE155B3D118D}"/>
              </a:ext>
            </a:extLst>
          </p:cNvPr>
          <p:cNvCxnSpPr>
            <a:cxnSpLocks/>
          </p:cNvCxnSpPr>
          <p:nvPr/>
        </p:nvCxnSpPr>
        <p:spPr>
          <a:xfrm>
            <a:off x="6135947" y="4798182"/>
            <a:ext cx="0" cy="36221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E5BDAF82-8F58-E790-DAAD-18852CBF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75" dirty="0"/>
              <a:t>Surgical Oncology</a:t>
            </a:r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xmlns="" id="{0B88885C-00A4-4139-8706-782DFE48A249}"/>
              </a:ext>
            </a:extLst>
          </p:cNvPr>
          <p:cNvGraphicFramePr/>
          <p:nvPr>
            <p:extLst/>
          </p:nvPr>
        </p:nvGraphicFramePr>
        <p:xfrm>
          <a:off x="2613825" y="542880"/>
          <a:ext cx="7481362" cy="4503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DA48BF-CFD5-4CE8-A977-3699F0571E2F}"/>
              </a:ext>
            </a:extLst>
          </p:cNvPr>
          <p:cNvSpPr txBox="1"/>
          <p:nvPr/>
        </p:nvSpPr>
        <p:spPr>
          <a:xfrm>
            <a:off x="121400" y="988239"/>
            <a:ext cx="3644266" cy="385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The field of surgical oncology is broad</a:t>
            </a:r>
          </a:p>
          <a:p>
            <a:pPr marL="257175" indent="-257175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Multiple subspecialties</a:t>
            </a:r>
          </a:p>
          <a:p>
            <a:pPr marL="257175" indent="-257175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Multiple pathways to each individual subspecialty</a:t>
            </a:r>
          </a:p>
          <a:p>
            <a:pPr marL="257175" indent="-257175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One philosophy in the treatment of surgically treatable malignancies</a:t>
            </a:r>
          </a:p>
          <a:p>
            <a:pPr marL="257175" indent="-257175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  <a:latin typeface="Arial"/>
              </a:rPr>
              <a:t>Complex general surgical oncology (CGSO) pathway provides comprehensive training in all areas</a:t>
            </a:r>
          </a:p>
          <a:p>
            <a:pPr marL="257175" indent="-257175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2F27447-1942-406E-B7CA-7347B78C63A9}"/>
              </a:ext>
            </a:extLst>
          </p:cNvPr>
          <p:cNvSpPr txBox="1"/>
          <p:nvPr/>
        </p:nvSpPr>
        <p:spPr>
          <a:xfrm>
            <a:off x="5178167" y="2321842"/>
            <a:ext cx="2352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b="1" cap="all" dirty="0">
                <a:solidFill>
                  <a:srgbClr val="002060"/>
                </a:solidFill>
                <a:latin typeface="Arial"/>
              </a:rPr>
              <a:t>Surgical Oncology</a:t>
            </a:r>
          </a:p>
          <a:p>
            <a:pPr algn="ctr" defTabSz="685800"/>
            <a:r>
              <a:rPr lang="en-US" b="1" cap="all" dirty="0">
                <a:solidFill>
                  <a:srgbClr val="002060"/>
                </a:solidFill>
                <a:latin typeface="Arial"/>
              </a:rPr>
              <a:t>subspecialties</a:t>
            </a:r>
          </a:p>
          <a:p>
            <a:pPr algn="ctr" defTabSz="685800"/>
            <a:endParaRPr lang="en-US" b="1" cap="all" dirty="0">
              <a:solidFill>
                <a:srgbClr val="00206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472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7C668CEC-F396-8FD0-CE68-C4DB9D94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Additional Components Of CGSO Training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38D8A76-D86C-CB35-6520-D7D3AF406268}"/>
              </a:ext>
            </a:extLst>
          </p:cNvPr>
          <p:cNvSpPr txBox="1"/>
          <p:nvPr/>
        </p:nvSpPr>
        <p:spPr>
          <a:xfrm>
            <a:off x="534924" y="4032370"/>
            <a:ext cx="82473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</a:t>
            </a:r>
            <a:r>
              <a:rPr lang="en-US" sz="27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areas of cancer care is critical</a:t>
            </a:r>
          </a:p>
        </p:txBody>
      </p:sp>
      <p:pic>
        <p:nvPicPr>
          <p:cNvPr id="6" name="Graphic 5" descr="Microscope with solid fill">
            <a:extLst>
              <a:ext uri="{FF2B5EF4-FFF2-40B4-BE49-F238E27FC236}">
                <a16:creationId xmlns:a16="http://schemas.microsoft.com/office/drawing/2014/main" xmlns="" id="{E2179D11-5C41-E33C-E963-3F12D4C92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057650" y="1359510"/>
            <a:ext cx="1234440" cy="1234440"/>
          </a:xfrm>
          <a:prstGeom prst="rect">
            <a:avLst/>
          </a:prstGeom>
        </p:spPr>
      </p:pic>
      <p:pic>
        <p:nvPicPr>
          <p:cNvPr id="9" name="Graphic 8" descr="Needle with solid fill">
            <a:extLst>
              <a:ext uri="{FF2B5EF4-FFF2-40B4-BE49-F238E27FC236}">
                <a16:creationId xmlns:a16="http://schemas.microsoft.com/office/drawing/2014/main" xmlns="" id="{5F794741-73C7-F3D0-F88B-67853BBAA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34924" y="1324804"/>
            <a:ext cx="1234440" cy="1234440"/>
          </a:xfrm>
          <a:prstGeom prst="rect">
            <a:avLst/>
          </a:prstGeom>
        </p:spPr>
      </p:pic>
      <p:pic>
        <p:nvPicPr>
          <p:cNvPr id="13" name="Graphic 12" descr="Desk with solid fill">
            <a:extLst>
              <a:ext uri="{FF2B5EF4-FFF2-40B4-BE49-F238E27FC236}">
                <a16:creationId xmlns:a16="http://schemas.microsoft.com/office/drawing/2014/main" xmlns="" id="{4A5FDAAF-4988-3233-4912-A8E5600EB2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610094" y="1331138"/>
            <a:ext cx="1234440" cy="1234440"/>
          </a:xfrm>
          <a:prstGeom prst="rect">
            <a:avLst/>
          </a:prstGeom>
        </p:spPr>
      </p:pic>
      <p:pic>
        <p:nvPicPr>
          <p:cNvPr id="15" name="Graphic 14" descr="Medicine with solid fill">
            <a:extLst>
              <a:ext uri="{FF2B5EF4-FFF2-40B4-BE49-F238E27FC236}">
                <a16:creationId xmlns:a16="http://schemas.microsoft.com/office/drawing/2014/main" xmlns="" id="{3A719809-6896-F103-5207-6EF321A7F0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785866" y="1359510"/>
            <a:ext cx="1234440" cy="12344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37B2327-DBEE-D505-F003-3A540E0EB30C}"/>
              </a:ext>
            </a:extLst>
          </p:cNvPr>
          <p:cNvSpPr txBox="1"/>
          <p:nvPr/>
        </p:nvSpPr>
        <p:spPr>
          <a:xfrm>
            <a:off x="386831" y="2863185"/>
            <a:ext cx="1069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</a:t>
            </a:r>
          </a:p>
          <a:p>
            <a:pPr algn="ctr" defTabSz="685800"/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Oncology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9E3488F-6BA6-7023-0E9E-F63C6A1B6E30}"/>
              </a:ext>
            </a:extLst>
          </p:cNvPr>
          <p:cNvSpPr txBox="1"/>
          <p:nvPr/>
        </p:nvSpPr>
        <p:spPr>
          <a:xfrm>
            <a:off x="2185416" y="2863184"/>
            <a:ext cx="1069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Radiation </a:t>
            </a:r>
          </a:p>
          <a:p>
            <a:pPr algn="ctr" defTabSz="685800"/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Oncology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47E228F-2E1C-4199-F033-2ADCBE862EFF}"/>
              </a:ext>
            </a:extLst>
          </p:cNvPr>
          <p:cNvSpPr txBox="1"/>
          <p:nvPr/>
        </p:nvSpPr>
        <p:spPr>
          <a:xfrm>
            <a:off x="4057079" y="2863185"/>
            <a:ext cx="11517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</a:t>
            </a:r>
          </a:p>
        </p:txBody>
      </p:sp>
      <p:pic>
        <p:nvPicPr>
          <p:cNvPr id="19" name="Graphic 1">
            <a:extLst>
              <a:ext uri="{FF2B5EF4-FFF2-40B4-BE49-F238E27FC236}">
                <a16:creationId xmlns:a16="http://schemas.microsoft.com/office/drawing/2014/main" xmlns="" id="{8CB7B4A6-3608-4FFE-817F-AFE4F0EACC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2116836" y="1331138"/>
            <a:ext cx="1234440" cy="12344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3C94F38-BCE3-5699-2373-F62C92BD2C61}"/>
              </a:ext>
            </a:extLst>
          </p:cNvPr>
          <p:cNvSpPr txBox="1"/>
          <p:nvPr/>
        </p:nvSpPr>
        <p:spPr>
          <a:xfrm>
            <a:off x="5814441" y="2863184"/>
            <a:ext cx="10287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Palliative</a:t>
            </a:r>
          </a:p>
          <a:p>
            <a:pPr algn="ctr" defTabSz="685800"/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637C83E-7989-3D1F-605B-2719BCF282E3}"/>
              </a:ext>
            </a:extLst>
          </p:cNvPr>
          <p:cNvSpPr txBox="1"/>
          <p:nvPr/>
        </p:nvSpPr>
        <p:spPr>
          <a:xfrm>
            <a:off x="7678960" y="2870328"/>
            <a:ext cx="110334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100022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7C668CEC-F396-8FD0-CE68-C4DB9D94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Myths about Cancer Treatment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2BC870-F3EC-7DDC-6F47-C49654CFD97B}"/>
              </a:ext>
            </a:extLst>
          </p:cNvPr>
          <p:cNvSpPr txBox="1"/>
          <p:nvPr/>
        </p:nvSpPr>
        <p:spPr>
          <a:xfrm>
            <a:off x="610362" y="1083564"/>
            <a:ext cx="7242048" cy="329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is often viewed as the definitive treatment </a:t>
            </a:r>
          </a:p>
          <a:p>
            <a:pPr marL="214313" indent="-214313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is necessary, but many times not sufficient alone for cure</a:t>
            </a:r>
          </a:p>
          <a:p>
            <a:pPr marL="214313" indent="-214313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Surgical oncologist work with a multidisciplinary team to develop individualized treatment plans for each patient</a:t>
            </a:r>
          </a:p>
          <a:p>
            <a:pPr marL="600075" lvl="1" indent="-257175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sz="1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Curative intent surgery</a:t>
            </a:r>
          </a:p>
          <a:p>
            <a:pPr marL="600075" lvl="1" indent="-257175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sz="1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Palliative intent surgery</a:t>
            </a:r>
          </a:p>
          <a:p>
            <a:pPr marL="257175" indent="-257175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Surgical oncologists have the ability to impact their patients care in a unique way</a:t>
            </a:r>
          </a:p>
        </p:txBody>
      </p:sp>
    </p:spTree>
    <p:extLst>
      <p:ext uri="{BB962C8B-B14F-4D97-AF65-F5344CB8AC3E}">
        <p14:creationId xmlns:p14="http://schemas.microsoft.com/office/powerpoint/2010/main" val="33432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7C668CEC-F396-8FD0-CE68-C4DB9D94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Surgical Technique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2BC870-F3EC-7DDC-6F47-C49654CFD97B}"/>
              </a:ext>
            </a:extLst>
          </p:cNvPr>
          <p:cNvSpPr txBox="1"/>
          <p:nvPr/>
        </p:nvSpPr>
        <p:spPr>
          <a:xfrm>
            <a:off x="610363" y="1083565"/>
            <a:ext cx="3292166" cy="350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surgery</a:t>
            </a:r>
          </a:p>
          <a:p>
            <a:pPr marL="600075" lvl="1" indent="-257175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</a:p>
          <a:p>
            <a:pPr marL="600075" lvl="1" indent="-257175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Laparoscopic</a:t>
            </a:r>
          </a:p>
          <a:p>
            <a:pPr marL="600075" lvl="1" indent="-257175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Robotic</a:t>
            </a:r>
          </a:p>
          <a:p>
            <a:pPr marL="600075" lvl="1" indent="-257175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Endoscopic</a:t>
            </a:r>
          </a:p>
          <a:p>
            <a:pPr marL="257175" indent="-257175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Adjuncts to surgery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lvl="1" indent="-257175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Ultrasound</a:t>
            </a:r>
          </a:p>
          <a:p>
            <a:pPr marL="600075" lvl="1" indent="-257175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Microwave ablation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xmlns="" id="{E33CCD3A-BD69-08EE-6C20-219D47C94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501" y="1405241"/>
            <a:ext cx="442938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406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AEDF79A-A733-4E1E-9E5F-4284BAF8E0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3"/>
          <a:stretch/>
        </p:blipFill>
        <p:spPr>
          <a:xfrm rot="5400000">
            <a:off x="2783205" y="508635"/>
            <a:ext cx="3577590" cy="2811780"/>
          </a:xfrm>
          <a:prstGeom prst="rect">
            <a:avLst/>
          </a:prstGeom>
        </p:spPr>
      </p:pic>
      <p:pic>
        <p:nvPicPr>
          <p:cNvPr id="3" name="Picture 2" descr="Image preview">
            <a:extLst>
              <a:ext uri="{FF2B5EF4-FFF2-40B4-BE49-F238E27FC236}">
                <a16:creationId xmlns:a16="http://schemas.microsoft.com/office/drawing/2014/main" xmlns="" id="{FDC66DDD-EB79-433E-BB81-2D6B0A622E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3"/>
          <a:stretch/>
        </p:blipFill>
        <p:spPr bwMode="auto">
          <a:xfrm>
            <a:off x="6197672" y="1399032"/>
            <a:ext cx="2811780" cy="357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38494C-A3DA-B748-1CCF-27787634CD57}"/>
              </a:ext>
            </a:extLst>
          </p:cNvPr>
          <p:cNvSpPr txBox="1"/>
          <p:nvPr/>
        </p:nvSpPr>
        <p:spPr>
          <a:xfrm>
            <a:off x="322325" y="1571462"/>
            <a:ext cx="2747447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 </a:t>
            </a:r>
            <a:r>
              <a:rPr lang="en-US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 with metastatic colon cancer to the liver</a:t>
            </a:r>
          </a:p>
          <a:p>
            <a:pPr defTabSz="685800"/>
            <a:endParaRPr lang="en-US" sz="165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/>
            <a:r>
              <a:rPr lang="en-US" sz="16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Procedures:</a:t>
            </a:r>
          </a:p>
          <a:p>
            <a:pPr marL="257175" indent="-257175" defTabSz="685800">
              <a:buFontTx/>
              <a:buAutoNum type="arabicPeriod"/>
            </a:pPr>
            <a:r>
              <a:rPr lang="en-US" sz="16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hepatic lobectomy</a:t>
            </a:r>
          </a:p>
          <a:p>
            <a:pPr marL="257175" indent="-257175" defTabSz="685800">
              <a:buFontTx/>
              <a:buAutoNum type="arabicPeriod"/>
            </a:pPr>
            <a:r>
              <a:rPr lang="en-US" sz="16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Cholecystectomy</a:t>
            </a:r>
          </a:p>
          <a:p>
            <a:pPr marL="257175" indent="-257175" defTabSz="685800">
              <a:buFontTx/>
              <a:buAutoNum type="arabicPeriod"/>
            </a:pPr>
            <a:r>
              <a:rPr lang="en-US" sz="16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Intraoperative US</a:t>
            </a:r>
          </a:p>
          <a:p>
            <a:pPr marL="257175" indent="-257175" defTabSz="685800">
              <a:buFontTx/>
              <a:buAutoNum type="arabicPeriod"/>
            </a:pPr>
            <a:r>
              <a:rPr lang="en-US" sz="16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table cholangiogram</a:t>
            </a:r>
          </a:p>
        </p:txBody>
      </p:sp>
    </p:spTree>
    <p:extLst>
      <p:ext uri="{BB962C8B-B14F-4D97-AF65-F5344CB8AC3E}">
        <p14:creationId xmlns:p14="http://schemas.microsoft.com/office/powerpoint/2010/main" val="8569780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7F873601-85B4-C186-C60F-22951DF2FD80}"/>
              </a:ext>
            </a:extLst>
          </p:cNvPr>
          <p:cNvGrpSpPr/>
          <p:nvPr/>
        </p:nvGrpSpPr>
        <p:grpSpPr>
          <a:xfrm>
            <a:off x="5295477" y="692653"/>
            <a:ext cx="3380033" cy="3823511"/>
            <a:chOff x="7060636" y="738478"/>
            <a:chExt cx="4506710" cy="509801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D111F414-0542-5039-5973-973FE6E0E5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78" t="12381" r="14691" b="29469"/>
            <a:stretch/>
          </p:blipFill>
          <p:spPr>
            <a:xfrm>
              <a:off x="7060636" y="738478"/>
              <a:ext cx="4361345" cy="509801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2E87A1B1-D6F7-9C9D-3E73-9D8A4475CDFB}"/>
                </a:ext>
              </a:extLst>
            </p:cNvPr>
            <p:cNvSpPr txBox="1"/>
            <p:nvPr/>
          </p:nvSpPr>
          <p:spPr>
            <a:xfrm>
              <a:off x="8363197" y="2636322"/>
              <a:ext cx="553997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3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PV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B8C23EFA-CDC7-84CE-A44D-A3FFF1A83DC0}"/>
                </a:ext>
              </a:extLst>
            </p:cNvPr>
            <p:cNvSpPr txBox="1"/>
            <p:nvPr/>
          </p:nvSpPr>
          <p:spPr>
            <a:xfrm>
              <a:off x="8187315" y="4696092"/>
              <a:ext cx="74635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3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SMV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76539EFB-3545-77C9-B5CD-B9F4D4B91F8C}"/>
                </a:ext>
              </a:extLst>
            </p:cNvPr>
            <p:cNvSpPr txBox="1"/>
            <p:nvPr/>
          </p:nvSpPr>
          <p:spPr>
            <a:xfrm>
              <a:off x="8806395" y="3952505"/>
              <a:ext cx="75918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3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SMA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xmlns="" id="{CD81E25A-B469-FF7E-1939-C486E94DBFB9}"/>
                </a:ext>
              </a:extLst>
            </p:cNvPr>
            <p:cNvCxnSpPr/>
            <p:nvPr/>
          </p:nvCxnSpPr>
          <p:spPr>
            <a:xfrm>
              <a:off x="7739744" y="3952505"/>
              <a:ext cx="555171" cy="0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4DB0FD7-89A8-6FC8-1A1A-E62588A9DF9E}"/>
                </a:ext>
              </a:extLst>
            </p:cNvPr>
            <p:cNvSpPr txBox="1"/>
            <p:nvPr/>
          </p:nvSpPr>
          <p:spPr>
            <a:xfrm>
              <a:off x="9936130" y="4256800"/>
              <a:ext cx="1631216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3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Splenorenal </a:t>
              </a:r>
            </a:p>
            <a:p>
              <a:pPr algn="ctr" defTabSz="685800"/>
              <a:r>
                <a:rPr lang="en-US" sz="13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Shunt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26EE4736-084C-5D9B-5493-A5D2AABEBCF8}"/>
                </a:ext>
              </a:extLst>
            </p:cNvPr>
            <p:cNvSpPr txBox="1"/>
            <p:nvPr/>
          </p:nvSpPr>
          <p:spPr>
            <a:xfrm>
              <a:off x="7106527" y="3698268"/>
              <a:ext cx="797656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en-US" sz="13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IJV</a:t>
              </a:r>
            </a:p>
            <a:p>
              <a:pPr algn="ctr" defTabSz="685800"/>
              <a:r>
                <a:rPr lang="en-US" sz="13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Graft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xmlns="" id="{42B91CDD-E1C2-3B3E-A529-73561AD7F7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30836" y="3872439"/>
              <a:ext cx="386790" cy="406637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81F7B46-E622-EF37-5EE0-B350399F760F}"/>
              </a:ext>
            </a:extLst>
          </p:cNvPr>
          <p:cNvSpPr txBox="1"/>
          <p:nvPr/>
        </p:nvSpPr>
        <p:spPr>
          <a:xfrm>
            <a:off x="648774" y="1660175"/>
            <a:ext cx="38694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 </a:t>
            </a:r>
            <a:r>
              <a:rPr lang="en-US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 with locally advanced pancreatic cancer</a:t>
            </a:r>
          </a:p>
          <a:p>
            <a:pPr defTabSz="685800"/>
            <a:endParaRPr lang="en-US" sz="16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/>
            <a:r>
              <a:rPr lang="en-US" sz="16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Procedures:</a:t>
            </a:r>
          </a:p>
          <a:p>
            <a:pPr marL="257175" indent="-257175" defTabSz="685800">
              <a:buFontTx/>
              <a:buAutoNum type="arabicPeriod"/>
            </a:pPr>
            <a:r>
              <a:rPr lang="en-US" sz="16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Pancreaticoduodenectomy</a:t>
            </a:r>
          </a:p>
          <a:p>
            <a:pPr marL="257175" indent="-257175" defTabSz="685800">
              <a:buFontTx/>
              <a:buAutoNum type="arabicPeriod"/>
            </a:pPr>
            <a:r>
              <a:rPr lang="en-US" sz="16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Cholecystectomy</a:t>
            </a:r>
          </a:p>
          <a:p>
            <a:pPr marL="257175" indent="-257175" defTabSz="685800">
              <a:buFontTx/>
              <a:buAutoNum type="arabicPeriod"/>
            </a:pPr>
            <a:r>
              <a:rPr lang="en-US" sz="165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6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 resection of PV-SMV confluence with right IJV interposition graft reconstruction and distal splenorenal shunt</a:t>
            </a:r>
          </a:p>
        </p:txBody>
      </p:sp>
    </p:spTree>
    <p:extLst>
      <p:ext uri="{BB962C8B-B14F-4D97-AF65-F5344CB8AC3E}">
        <p14:creationId xmlns:p14="http://schemas.microsoft.com/office/powerpoint/2010/main" val="571482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E9B8494-FF2F-B114-D4C2-848E777BC245}"/>
              </a:ext>
            </a:extLst>
          </p:cNvPr>
          <p:cNvSpPr txBox="1"/>
          <p:nvPr/>
        </p:nvSpPr>
        <p:spPr>
          <a:xfrm>
            <a:off x="2064437" y="194612"/>
            <a:ext cx="68752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2775" dirty="0">
                <a:solidFill>
                  <a:srgbClr val="FFFFFF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THE PRACTICE OF A SURGICAL ONCOLOGIST</a:t>
            </a:r>
            <a:endParaRPr lang="en-US" sz="2775" dirty="0">
              <a:solidFill>
                <a:srgbClr val="006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F34FE967-4499-1271-0C3D-FA4B6A4D4BB4}"/>
              </a:ext>
            </a:extLst>
          </p:cNvPr>
          <p:cNvGrpSpPr/>
          <p:nvPr/>
        </p:nvGrpSpPr>
        <p:grpSpPr>
          <a:xfrm>
            <a:off x="3205186" y="680044"/>
            <a:ext cx="4585502" cy="4340012"/>
            <a:chOff x="3624358" y="1226765"/>
            <a:chExt cx="5687568" cy="541866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7FD34257-D8DF-E09C-A184-8B5FAB24B02E}"/>
                </a:ext>
              </a:extLst>
            </p:cNvPr>
            <p:cNvGrpSpPr/>
            <p:nvPr/>
          </p:nvGrpSpPr>
          <p:grpSpPr>
            <a:xfrm>
              <a:off x="3624358" y="1226765"/>
              <a:ext cx="5687568" cy="5418667"/>
              <a:chOff x="5568696" y="826282"/>
              <a:chExt cx="5687568" cy="5418667"/>
            </a:xfrm>
          </p:grpSpPr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xmlns="" id="{7368EAE3-E2E6-39E2-1B49-F4B890FCF34A}"/>
                  </a:ext>
                </a:extLst>
              </p:cNvPr>
              <p:cNvGraphicFramePr/>
              <p:nvPr>
                <p:extLst/>
              </p:nvPr>
            </p:nvGraphicFramePr>
            <p:xfrm>
              <a:off x="5568696" y="826282"/>
              <a:ext cx="5687568" cy="541866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xmlns="" id="{7AAFFC0C-38A0-8D15-B51E-C0227DAA78F9}"/>
                  </a:ext>
                </a:extLst>
              </p:cNvPr>
              <p:cNvSpPr txBox="1"/>
              <p:nvPr/>
            </p:nvSpPr>
            <p:spPr>
              <a:xfrm>
                <a:off x="7026021" y="1906928"/>
                <a:ext cx="1386459" cy="484632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/>
                <a:r>
                  <a:rPr lang="en-US" sz="135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Research</a:t>
                </a:r>
              </a:p>
              <a:p>
                <a:pPr algn="ctr" defTabSz="685800"/>
                <a:r>
                  <a:rPr lang="en-US" sz="135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10-20%</a:t>
                </a:r>
              </a:p>
            </p:txBody>
          </p:sp>
          <p:sp>
            <p:nvSpPr>
              <p:cNvPr id="10" name="TextBox 1">
                <a:extLst>
                  <a:ext uri="{FF2B5EF4-FFF2-40B4-BE49-F238E27FC236}">
                    <a16:creationId xmlns:a16="http://schemas.microsoft.com/office/drawing/2014/main" xmlns="" id="{51423AD3-A8FA-DAE9-BE29-D1DFCC822474}"/>
                  </a:ext>
                </a:extLst>
              </p:cNvPr>
              <p:cNvSpPr txBox="1"/>
              <p:nvPr/>
            </p:nvSpPr>
            <p:spPr>
              <a:xfrm>
                <a:off x="6258783" y="3171718"/>
                <a:ext cx="1161288" cy="484632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/>
                <a:r>
                  <a:rPr lang="en-US" sz="135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Clinic</a:t>
                </a:r>
              </a:p>
              <a:p>
                <a:pPr algn="ctr" defTabSz="685800"/>
                <a:r>
                  <a:rPr lang="en-US" sz="135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20%</a:t>
                </a:r>
              </a:p>
            </p:txBody>
          </p:sp>
          <p:sp>
            <p:nvSpPr>
              <p:cNvPr id="11" name="TextBox 1">
                <a:extLst>
                  <a:ext uri="{FF2B5EF4-FFF2-40B4-BE49-F238E27FC236}">
                    <a16:creationId xmlns:a16="http://schemas.microsoft.com/office/drawing/2014/main" xmlns="" id="{82DB3790-BAC8-4390-E815-73E8D4E8CC43}"/>
                  </a:ext>
                </a:extLst>
              </p:cNvPr>
              <p:cNvSpPr txBox="1"/>
              <p:nvPr/>
            </p:nvSpPr>
            <p:spPr>
              <a:xfrm>
                <a:off x="6597702" y="4723439"/>
                <a:ext cx="2043112" cy="484632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/>
                <a:r>
                  <a:rPr lang="en-US" sz="135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Administrative/</a:t>
                </a:r>
              </a:p>
              <a:p>
                <a:pPr algn="ctr" defTabSz="685800"/>
                <a:r>
                  <a:rPr lang="en-US" sz="135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Education</a:t>
                </a:r>
              </a:p>
              <a:p>
                <a:pPr algn="ctr" defTabSz="685800"/>
                <a:r>
                  <a:rPr lang="en-US" sz="135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10-20%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E3C152D-A8CD-E0F4-2256-350EA18C1C39}"/>
                </a:ext>
              </a:extLst>
            </p:cNvPr>
            <p:cNvSpPr txBox="1"/>
            <p:nvPr/>
          </p:nvSpPr>
          <p:spPr>
            <a:xfrm>
              <a:off x="7296912" y="3831336"/>
              <a:ext cx="1453896" cy="374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135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50%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BBBB0A3-9160-006A-493C-E6CDC458EED9}"/>
              </a:ext>
            </a:extLst>
          </p:cNvPr>
          <p:cNvSpPr txBox="1"/>
          <p:nvPr/>
        </p:nvSpPr>
        <p:spPr>
          <a:xfrm>
            <a:off x="254981" y="1954171"/>
            <a:ext cx="27724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Lots of variety in practice</a:t>
            </a:r>
          </a:p>
        </p:txBody>
      </p:sp>
    </p:spTree>
    <p:extLst>
      <p:ext uri="{BB962C8B-B14F-4D97-AF65-F5344CB8AC3E}">
        <p14:creationId xmlns:p14="http://schemas.microsoft.com/office/powerpoint/2010/main" val="56581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7C668CEC-F396-8FD0-CE68-C4DB9D94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Surgical Oncologists are scientists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180BABE-D593-DB74-E62A-7050B02FE816}"/>
              </a:ext>
            </a:extLst>
          </p:cNvPr>
          <p:cNvSpPr txBox="1"/>
          <p:nvPr/>
        </p:nvSpPr>
        <p:spPr>
          <a:xfrm>
            <a:off x="693964" y="1028701"/>
            <a:ext cx="7127421" cy="3633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Arial"/>
              </a:rPr>
              <a:t>Research is a large part of all cancer related specialties</a:t>
            </a:r>
          </a:p>
          <a:p>
            <a:pPr marL="214313" indent="-214313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Arial"/>
              </a:rPr>
              <a:t>Types of research</a:t>
            </a:r>
          </a:p>
          <a:p>
            <a:pPr marL="685800" lvl="1" indent="-342900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000000"/>
                </a:solidFill>
                <a:latin typeface="Arial"/>
              </a:rPr>
              <a:t>Clinical outcomes</a:t>
            </a:r>
          </a:p>
          <a:p>
            <a:pPr marL="685800" lvl="1" indent="-342900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000000"/>
                </a:solidFill>
                <a:latin typeface="Arial"/>
              </a:rPr>
              <a:t>Translational</a:t>
            </a:r>
          </a:p>
          <a:p>
            <a:pPr marL="685800" lvl="1" indent="-342900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000000"/>
                </a:solidFill>
                <a:latin typeface="Arial"/>
              </a:rPr>
              <a:t>Basic science</a:t>
            </a:r>
          </a:p>
          <a:p>
            <a:pPr marL="685800" lvl="1" indent="-342900" defTabSz="68580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000000"/>
                </a:solidFill>
                <a:latin typeface="Arial"/>
              </a:rPr>
              <a:t>Qualitative</a:t>
            </a:r>
          </a:p>
          <a:p>
            <a:pPr marL="342900" indent="-342900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Arial"/>
              </a:rPr>
              <a:t>Necessary for the advancement of the field</a:t>
            </a:r>
          </a:p>
          <a:p>
            <a:pPr defTabSz="685800">
              <a:lnSpc>
                <a:spcPct val="150000"/>
              </a:lnSpc>
            </a:pPr>
            <a:endParaRPr lang="en-US" sz="21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53147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1D10973-7678-4907-BA6C-A569552C2007}"/>
              </a:ext>
            </a:extLst>
          </p:cNvPr>
          <p:cNvSpPr txBox="1"/>
          <p:nvPr/>
        </p:nvSpPr>
        <p:spPr>
          <a:xfrm flipH="1">
            <a:off x="265387" y="3872673"/>
            <a:ext cx="8464733" cy="2639697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342900" indent="-34290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endParaRPr lang="en-US" sz="3000" b="1" dirty="0">
              <a:solidFill>
                <a:srgbClr val="0070C0"/>
              </a:solidFill>
              <a:latin typeface="Arial Nova"/>
              <a:ea typeface="+mn-lt"/>
              <a:cs typeface="Times New Roman"/>
            </a:endParaRPr>
          </a:p>
          <a:p>
            <a:pPr algn="ctr"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3000" b="1" dirty="0">
                <a:solidFill>
                  <a:srgbClr val="0070C0"/>
                </a:solidFill>
                <a:latin typeface="Arial Nova"/>
                <a:ea typeface="+mn-lt"/>
                <a:cs typeface="Times New Roman"/>
              </a:rPr>
              <a:t>Treating cancer is a team sport</a:t>
            </a:r>
          </a:p>
          <a:p>
            <a:pPr marL="342900" indent="-34290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endParaRPr lang="en-US" sz="3000" b="1" dirty="0">
              <a:solidFill>
                <a:srgbClr val="0070C0"/>
              </a:solidFill>
              <a:latin typeface="Arial Nova"/>
              <a:cs typeface="Times New Roman"/>
            </a:endParaRPr>
          </a:p>
          <a:p>
            <a:pPr marL="342900" lvl="1" defTabSz="685800">
              <a:lnSpc>
                <a:spcPct val="90000"/>
              </a:lnSpc>
              <a:spcBef>
                <a:spcPts val="375"/>
              </a:spcBef>
              <a:defRPr/>
            </a:pPr>
            <a:endParaRPr lang="en-US" sz="3300" b="1" dirty="0">
              <a:solidFill>
                <a:srgbClr val="0070C0"/>
              </a:solidFill>
              <a:latin typeface="Arial Nova"/>
              <a:ea typeface="+mn-lt"/>
              <a:cs typeface="Times New Roman"/>
            </a:endParaRPr>
          </a:p>
          <a:p>
            <a:pPr marL="214313" indent="-214313" defTabSz="685800">
              <a:spcBef>
                <a:spcPts val="750"/>
              </a:spcBef>
              <a:buFont typeface="Arial"/>
              <a:buChar char="•"/>
              <a:defRPr/>
            </a:pPr>
            <a:endParaRPr lang="en-US" sz="3300" b="1" dirty="0">
              <a:solidFill>
                <a:srgbClr val="0070C0"/>
              </a:solidFill>
              <a:latin typeface="Arial Nova"/>
              <a:cs typeface="Times New Roman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3C6B1F7-AD10-B642-BF37-EE155B3D118D}"/>
              </a:ext>
            </a:extLst>
          </p:cNvPr>
          <p:cNvCxnSpPr>
            <a:cxnSpLocks/>
          </p:cNvCxnSpPr>
          <p:nvPr/>
        </p:nvCxnSpPr>
        <p:spPr>
          <a:xfrm>
            <a:off x="6135947" y="4798182"/>
            <a:ext cx="0" cy="36221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E5BDAF82-8F58-E790-DAAD-18852CBF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75" dirty="0"/>
              <a:t>Surgical Oncology</a:t>
            </a:r>
            <a:endParaRPr lang="en-US" dirty="0"/>
          </a:p>
        </p:txBody>
      </p:sp>
      <p:pic>
        <p:nvPicPr>
          <p:cNvPr id="6" name="Graphic 5" descr="Confused person">
            <a:extLst>
              <a:ext uri="{FF2B5EF4-FFF2-40B4-BE49-F238E27FC236}">
                <a16:creationId xmlns:a16="http://schemas.microsoft.com/office/drawing/2014/main" xmlns="" id="{CAF633FD-B51C-4B4D-940C-700AAEF64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531870" y="1742929"/>
            <a:ext cx="1508760" cy="15087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C63A976-60C5-459E-B749-595B1C1417B6}"/>
              </a:ext>
            </a:extLst>
          </p:cNvPr>
          <p:cNvSpPr txBox="1"/>
          <p:nvPr/>
        </p:nvSpPr>
        <p:spPr>
          <a:xfrm>
            <a:off x="2108291" y="921552"/>
            <a:ext cx="45910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2100" b="1" dirty="0">
                <a:solidFill>
                  <a:srgbClr val="0070C0"/>
                </a:solidFill>
                <a:latin typeface="Arial"/>
              </a:rPr>
              <a:t>Surgical oncologists cure cancer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974C308-244B-40B5-961D-EA53123CF005}"/>
              </a:ext>
            </a:extLst>
          </p:cNvPr>
          <p:cNvSpPr txBox="1"/>
          <p:nvPr/>
        </p:nvSpPr>
        <p:spPr>
          <a:xfrm>
            <a:off x="3486150" y="3407089"/>
            <a:ext cx="1600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350" dirty="0">
                <a:solidFill>
                  <a:srgbClr val="000000"/>
                </a:solidFill>
                <a:latin typeface="Arial"/>
              </a:rPr>
              <a:t>Surgical Oncologists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1B2D6427-E5D3-4285-9E61-6498FF2BE515}"/>
              </a:ext>
            </a:extLst>
          </p:cNvPr>
          <p:cNvGrpSpPr/>
          <p:nvPr/>
        </p:nvGrpSpPr>
        <p:grpSpPr>
          <a:xfrm>
            <a:off x="1619250" y="1742929"/>
            <a:ext cx="1600200" cy="2162467"/>
            <a:chOff x="2159000" y="2323905"/>
            <a:chExt cx="2133600" cy="2883290"/>
          </a:xfrm>
        </p:grpSpPr>
        <p:pic>
          <p:nvPicPr>
            <p:cNvPr id="13" name="Graphic 12" descr="Man">
              <a:extLst>
                <a:ext uri="{FF2B5EF4-FFF2-40B4-BE49-F238E27FC236}">
                  <a16:creationId xmlns:a16="http://schemas.microsoft.com/office/drawing/2014/main" xmlns="" id="{CF170F0E-CE89-498A-803F-148964239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2222720" y="2323905"/>
              <a:ext cx="2011680" cy="201168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9573CA8A-2929-415A-8CF6-5C0683A8868D}"/>
                </a:ext>
              </a:extLst>
            </p:cNvPr>
            <p:cNvSpPr txBox="1"/>
            <p:nvPr/>
          </p:nvSpPr>
          <p:spPr>
            <a:xfrm>
              <a:off x="2159000" y="4530087"/>
              <a:ext cx="21336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350" dirty="0">
                  <a:solidFill>
                    <a:srgbClr val="000000"/>
                  </a:solidFill>
                  <a:latin typeface="Arial"/>
                </a:rPr>
                <a:t>Medical Oncologists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4DB963FE-E5D6-4040-BF95-A4F90800DA9A}"/>
              </a:ext>
            </a:extLst>
          </p:cNvPr>
          <p:cNvGrpSpPr/>
          <p:nvPr/>
        </p:nvGrpSpPr>
        <p:grpSpPr>
          <a:xfrm>
            <a:off x="5491950" y="1742928"/>
            <a:ext cx="1604175" cy="2171993"/>
            <a:chOff x="7322600" y="2323904"/>
            <a:chExt cx="2138900" cy="2895991"/>
          </a:xfrm>
        </p:grpSpPr>
        <p:pic>
          <p:nvPicPr>
            <p:cNvPr id="15" name="Graphic 14" descr="Woman">
              <a:extLst>
                <a:ext uri="{FF2B5EF4-FFF2-40B4-BE49-F238E27FC236}">
                  <a16:creationId xmlns:a16="http://schemas.microsoft.com/office/drawing/2014/main" xmlns="" id="{0CDD4834-5ECB-4358-B866-CDE56C934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7322600" y="2323904"/>
              <a:ext cx="2011680" cy="201168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84C892D2-EAD3-437E-9948-7B9FC2D02210}"/>
                </a:ext>
              </a:extLst>
            </p:cNvPr>
            <p:cNvSpPr txBox="1"/>
            <p:nvPr/>
          </p:nvSpPr>
          <p:spPr>
            <a:xfrm>
              <a:off x="7327900" y="4542787"/>
              <a:ext cx="21336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350" dirty="0">
                  <a:solidFill>
                    <a:srgbClr val="000000"/>
                  </a:solidFill>
                  <a:latin typeface="Arial"/>
                </a:rPr>
                <a:t>Radiation Oncologists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F02F3CE0-A3FB-4099-9C75-317357449FA8}"/>
              </a:ext>
            </a:extLst>
          </p:cNvPr>
          <p:cNvGrpSpPr>
            <a:grpSpLocks noChangeAspect="1"/>
          </p:cNvGrpSpPr>
          <p:nvPr/>
        </p:nvGrpSpPr>
        <p:grpSpPr>
          <a:xfrm>
            <a:off x="7300861" y="1128933"/>
            <a:ext cx="1662739" cy="1465597"/>
            <a:chOff x="-299650" y="2336604"/>
            <a:chExt cx="2955980" cy="2608044"/>
          </a:xfrm>
        </p:grpSpPr>
        <p:pic>
          <p:nvPicPr>
            <p:cNvPr id="16" name="Graphic 15" descr="Woman">
              <a:extLst>
                <a:ext uri="{FF2B5EF4-FFF2-40B4-BE49-F238E27FC236}">
                  <a16:creationId xmlns:a16="http://schemas.microsoft.com/office/drawing/2014/main" xmlns="" id="{F5057DD6-9473-4468-9138-B1F67B894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172500" y="2336604"/>
              <a:ext cx="2011680" cy="201168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CBA1877-B8F4-4AAB-AACC-B8A96AF8268C}"/>
                </a:ext>
              </a:extLst>
            </p:cNvPr>
            <p:cNvSpPr txBox="1"/>
            <p:nvPr/>
          </p:nvSpPr>
          <p:spPr>
            <a:xfrm>
              <a:off x="-299650" y="4410649"/>
              <a:ext cx="2955980" cy="533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350" dirty="0">
                  <a:solidFill>
                    <a:srgbClr val="000000"/>
                  </a:solidFill>
                  <a:latin typeface="Arial"/>
                </a:rPr>
                <a:t>Gastroenterologist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ABD4339E-8FC6-4041-8E0F-4EA23E3557C5}"/>
              </a:ext>
            </a:extLst>
          </p:cNvPr>
          <p:cNvGrpSpPr>
            <a:grpSpLocks noChangeAspect="1"/>
          </p:cNvGrpSpPr>
          <p:nvPr/>
        </p:nvGrpSpPr>
        <p:grpSpPr>
          <a:xfrm>
            <a:off x="7534341" y="3093643"/>
            <a:ext cx="1374388" cy="1722935"/>
            <a:chOff x="9779000" y="2362005"/>
            <a:chExt cx="2133600" cy="3074192"/>
          </a:xfrm>
        </p:grpSpPr>
        <p:pic>
          <p:nvPicPr>
            <p:cNvPr id="17" name="Graphic 16" descr="Man">
              <a:extLst>
                <a:ext uri="{FF2B5EF4-FFF2-40B4-BE49-F238E27FC236}">
                  <a16:creationId xmlns:a16="http://schemas.microsoft.com/office/drawing/2014/main" xmlns="" id="{1977690B-3B64-47EA-BE26-F652A3A2E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9817320" y="2362005"/>
              <a:ext cx="2011680" cy="201168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73D9573F-A44F-4E30-9C84-72D771CE8B3E}"/>
                </a:ext>
              </a:extLst>
            </p:cNvPr>
            <p:cNvSpPr txBox="1"/>
            <p:nvPr/>
          </p:nvSpPr>
          <p:spPr>
            <a:xfrm>
              <a:off x="9779000" y="4530086"/>
              <a:ext cx="2133600" cy="906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350" dirty="0">
                  <a:solidFill>
                    <a:srgbClr val="000000"/>
                  </a:solidFill>
                  <a:latin typeface="Arial"/>
                </a:rPr>
                <a:t>Interventional Radiologist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67876C93-19C6-41FB-A31D-D11894599528}"/>
              </a:ext>
            </a:extLst>
          </p:cNvPr>
          <p:cNvCxnSpPr/>
          <p:nvPr/>
        </p:nvCxnSpPr>
        <p:spPr>
          <a:xfrm>
            <a:off x="2009775" y="1122124"/>
            <a:ext cx="4800600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4D92438-351F-497F-A80D-1EFF50D1477C}"/>
              </a:ext>
            </a:extLst>
          </p:cNvPr>
          <p:cNvGrpSpPr>
            <a:grpSpLocks noChangeAspect="1"/>
          </p:cNvGrpSpPr>
          <p:nvPr/>
        </p:nvGrpSpPr>
        <p:grpSpPr>
          <a:xfrm>
            <a:off x="9846" y="3093643"/>
            <a:ext cx="1662739" cy="1673345"/>
            <a:chOff x="-299650" y="2336604"/>
            <a:chExt cx="2955980" cy="2977733"/>
          </a:xfrm>
        </p:grpSpPr>
        <p:pic>
          <p:nvPicPr>
            <p:cNvPr id="29" name="Graphic 28" descr="Woman">
              <a:extLst>
                <a:ext uri="{FF2B5EF4-FFF2-40B4-BE49-F238E27FC236}">
                  <a16:creationId xmlns:a16="http://schemas.microsoft.com/office/drawing/2014/main" xmlns="" id="{58CB2B36-9104-44CB-9DBA-FC7DBBF02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172500" y="2336604"/>
              <a:ext cx="2011680" cy="201168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E4564D52-D330-4F8E-8AB4-53FF7257545F}"/>
                </a:ext>
              </a:extLst>
            </p:cNvPr>
            <p:cNvSpPr txBox="1"/>
            <p:nvPr/>
          </p:nvSpPr>
          <p:spPr>
            <a:xfrm>
              <a:off x="-299650" y="4410647"/>
              <a:ext cx="2955980" cy="903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350" dirty="0">
                  <a:solidFill>
                    <a:srgbClr val="000000"/>
                  </a:solidFill>
                  <a:latin typeface="Arial"/>
                </a:rPr>
                <a:t>Palliative Care</a:t>
              </a:r>
            </a:p>
            <a:p>
              <a:pPr algn="ctr" defTabSz="685800"/>
              <a:r>
                <a:rPr lang="en-US" sz="1350" dirty="0">
                  <a:solidFill>
                    <a:srgbClr val="000000"/>
                  </a:solidFill>
                  <a:latin typeface="Arial"/>
                </a:rPr>
                <a:t>Specialists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C5AD9FBD-0B61-4443-84AB-E3D1D18677BF}"/>
              </a:ext>
            </a:extLst>
          </p:cNvPr>
          <p:cNvGrpSpPr>
            <a:grpSpLocks noChangeAspect="1"/>
          </p:cNvGrpSpPr>
          <p:nvPr/>
        </p:nvGrpSpPr>
        <p:grpSpPr>
          <a:xfrm>
            <a:off x="292652" y="1128933"/>
            <a:ext cx="1195779" cy="1722935"/>
            <a:chOff x="9779000" y="2362005"/>
            <a:chExt cx="2133600" cy="3074192"/>
          </a:xfrm>
        </p:grpSpPr>
        <p:pic>
          <p:nvPicPr>
            <p:cNvPr id="32" name="Graphic 31" descr="Man">
              <a:extLst>
                <a:ext uri="{FF2B5EF4-FFF2-40B4-BE49-F238E27FC236}">
                  <a16:creationId xmlns:a16="http://schemas.microsoft.com/office/drawing/2014/main" xmlns="" id="{E02492D5-0B57-4323-968F-A1EF3B0F4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9817320" y="2362005"/>
              <a:ext cx="2011680" cy="201168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F2D2B9BB-B88A-434B-9F90-84C7525406F3}"/>
                </a:ext>
              </a:extLst>
            </p:cNvPr>
            <p:cNvSpPr txBox="1"/>
            <p:nvPr/>
          </p:nvSpPr>
          <p:spPr>
            <a:xfrm>
              <a:off x="9779000" y="4530086"/>
              <a:ext cx="2133600" cy="906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350" dirty="0">
                  <a:solidFill>
                    <a:srgbClr val="000000"/>
                  </a:solidFill>
                  <a:latin typeface="Arial"/>
                </a:rPr>
                <a:t>Genetic </a:t>
              </a:r>
            </a:p>
            <a:p>
              <a:pPr algn="ctr" defTabSz="685800"/>
              <a:r>
                <a:rPr lang="en-US" sz="1350" dirty="0">
                  <a:solidFill>
                    <a:srgbClr val="000000"/>
                  </a:solidFill>
                  <a:latin typeface="Arial"/>
                </a:rPr>
                <a:t>Counselors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655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3FB517-F583-0E41-AA46-C5815E868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77" y="3188850"/>
            <a:ext cx="8229600" cy="412426"/>
          </a:xfrm>
        </p:spPr>
        <p:txBody>
          <a:bodyPr/>
          <a:lstStyle/>
          <a:p>
            <a:r>
              <a:rPr lang="en-US" dirty="0"/>
              <a:t>Pediatric hematology/Oncology/BMT fellowship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4812D9-0E30-DD4C-AD61-6EDC08ABB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ym typeface="Arial"/>
              </a:rPr>
              <a:t>-------------------</a:t>
            </a:r>
            <a:r>
              <a:rPr lang="en-US" sz="2000" dirty="0" smtClean="0"/>
              <a:t>, </a:t>
            </a:r>
            <a:r>
              <a:rPr lang="en-US" sz="2000" dirty="0"/>
              <a:t>MD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xmlns="" id="{6B287087-4877-BA08-3831-4C7B2223B96B}"/>
              </a:ext>
            </a:extLst>
          </p:cNvPr>
          <p:cNvSpPr txBox="1">
            <a:spLocks/>
          </p:cNvSpPr>
          <p:nvPr/>
        </p:nvSpPr>
        <p:spPr>
          <a:xfrm>
            <a:off x="649077" y="4405367"/>
            <a:ext cx="8401933" cy="24100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457200" rtl="0" eaLnBrk="1" latinLnBrk="0" hangingPunct="1">
              <a:lnSpc>
                <a:spcPct val="50000"/>
              </a:lnSpc>
              <a:spcBef>
                <a:spcPts val="288"/>
              </a:spcBef>
              <a:buFontTx/>
              <a:buNone/>
              <a:defRPr sz="1100" b="0" i="0" kern="1200" baseline="0">
                <a:solidFill>
                  <a:schemeClr val="bg1"/>
                </a:solidFill>
                <a:latin typeface="Franklin Gothic Book"/>
                <a:ea typeface="Franklin Gothic Book" charset="0"/>
                <a:cs typeface="Franklin Gothic Book" charset="0"/>
              </a:defRPr>
            </a:lvl1pPr>
            <a:lvl2pPr marL="457200" indent="0" algn="l" defTabSz="457200" rtl="0" eaLnBrk="1" latinLnBrk="0" hangingPunct="1">
              <a:lnSpc>
                <a:spcPct val="100000"/>
              </a:lnSpc>
              <a:spcBef>
                <a:spcPts val="288"/>
              </a:spcBef>
              <a:buSzPct val="85000"/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Franklin Gothic Book" charset="0"/>
                <a:cs typeface="Franklin Gothic Book" charset="0"/>
              </a:defRPr>
            </a:lvl2pPr>
            <a:lvl3pPr marL="914400" indent="0" algn="l" defTabSz="457200" rtl="0" eaLnBrk="1" latinLnBrk="0" hangingPunct="1">
              <a:lnSpc>
                <a:spcPct val="100000"/>
              </a:lnSpc>
              <a:spcBef>
                <a:spcPts val="288"/>
              </a:spcBef>
              <a:buSzPct val="60000"/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Franklin Gothic Book" charset="0"/>
                <a:cs typeface="Franklin Gothic Book" charset="0"/>
              </a:defRPr>
            </a:lvl3pPr>
            <a:lvl4pPr marL="137160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None/>
              <a:defRPr sz="1500" b="0" i="1" kern="1200">
                <a:solidFill>
                  <a:schemeClr val="bg1"/>
                </a:solidFill>
                <a:latin typeface="Franklin Gothic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50" dirty="0"/>
              <a:t>MCW Cancer Center Careers in Clinical Oncology and Cancer Research Symposium- September 30, 2023</a:t>
            </a:r>
          </a:p>
        </p:txBody>
      </p:sp>
    </p:spTree>
    <p:extLst>
      <p:ext uri="{BB962C8B-B14F-4D97-AF65-F5344CB8AC3E}">
        <p14:creationId xmlns:p14="http://schemas.microsoft.com/office/powerpoint/2010/main" val="99098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ADA87E-58BD-434C-863E-1A4725B1D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66" y="62126"/>
            <a:ext cx="8229600" cy="284194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September is</a:t>
            </a:r>
            <a:br>
              <a:rPr lang="en-US" dirty="0"/>
            </a:br>
            <a:r>
              <a:rPr lang="en-US" dirty="0"/>
              <a:t>Pediatric cancer and </a:t>
            </a:r>
            <a:br>
              <a:rPr lang="en-US" dirty="0"/>
            </a:br>
            <a:r>
              <a:rPr lang="en-US" dirty="0"/>
              <a:t>Sickle cell disease</a:t>
            </a:r>
            <a:br>
              <a:rPr lang="en-US" dirty="0"/>
            </a:br>
            <a:r>
              <a:rPr lang="en-US" dirty="0"/>
              <a:t>awareness month</a:t>
            </a:r>
          </a:p>
        </p:txBody>
      </p:sp>
      <p:pic>
        <p:nvPicPr>
          <p:cNvPr id="1026" name="x_Picture 1">
            <a:extLst>
              <a:ext uri="{FF2B5EF4-FFF2-40B4-BE49-F238E27FC236}">
                <a16:creationId xmlns:a16="http://schemas.microsoft.com/office/drawing/2014/main" xmlns="" id="{CCAB89D0-0C65-4B0A-AEC1-A145F980A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8" y="2571750"/>
            <a:ext cx="2294955" cy="229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8649F60-234D-45AF-B393-167709AC3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121" y="2587545"/>
            <a:ext cx="2363776" cy="217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54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4903A8-3A43-4491-9303-CFC405371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are…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AAB60B3A-15C4-4827-B24E-AC8343EA947B}"/>
              </a:ext>
            </a:extLst>
          </p:cNvPr>
          <p:cNvGraphicFramePr/>
          <p:nvPr>
            <p:extLst/>
          </p:nvPr>
        </p:nvGraphicFramePr>
        <p:xfrm>
          <a:off x="1701800" y="1193800"/>
          <a:ext cx="5926667" cy="340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76826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52F910-7473-4A19-8E01-03E5E7509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3" y="431798"/>
            <a:ext cx="8387610" cy="4478867"/>
          </a:xfrm>
        </p:spPr>
        <p:txBody>
          <a:bodyPr/>
          <a:lstStyle/>
          <a:p>
            <a:pPr algn="ctr"/>
            <a:r>
              <a:rPr lang="en-US" sz="4400" dirty="0"/>
              <a:t>Always part of a Team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Pathology</a:t>
            </a:r>
            <a:br>
              <a:rPr lang="en-US" sz="3200" dirty="0"/>
            </a:br>
            <a:r>
              <a:rPr lang="en-US" sz="3200" dirty="0"/>
              <a:t>	Blood bank/Heme lab</a:t>
            </a:r>
            <a:br>
              <a:rPr lang="en-US" sz="3200" dirty="0"/>
            </a:br>
            <a:r>
              <a:rPr lang="en-US" sz="3200" dirty="0"/>
              <a:t>	Surgeons</a:t>
            </a:r>
            <a:br>
              <a:rPr lang="en-US" sz="3200" dirty="0"/>
            </a:br>
            <a:r>
              <a:rPr lang="en-US" sz="3200" dirty="0"/>
              <a:t>	Rad Onc</a:t>
            </a:r>
            <a:br>
              <a:rPr lang="en-US" sz="3200" dirty="0"/>
            </a:br>
            <a:r>
              <a:rPr lang="en-US" sz="3200" dirty="0"/>
              <a:t>	Ortho Onc</a:t>
            </a:r>
            <a:br>
              <a:rPr lang="en-US" sz="3200" dirty="0"/>
            </a:br>
            <a:r>
              <a:rPr lang="en-US" sz="3200" dirty="0"/>
              <a:t>Palliative care</a:t>
            </a:r>
            <a:br>
              <a:rPr lang="en-US" sz="3200" dirty="0"/>
            </a:br>
            <a:r>
              <a:rPr lang="en-US" sz="3200" dirty="0"/>
              <a:t>Clinical trials office</a:t>
            </a:r>
            <a:br>
              <a:rPr lang="en-US" sz="3200" dirty="0"/>
            </a:br>
            <a:r>
              <a:rPr lang="en-US" sz="3200" dirty="0"/>
              <a:t>PMNR – PT/OT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8983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B7F3DBC0-4950-2B47-960A-BC3BE24E47B7}"/>
              </a:ext>
            </a:extLst>
          </p:cNvPr>
          <p:cNvCxnSpPr>
            <a:cxnSpLocks/>
          </p:cNvCxnSpPr>
          <p:nvPr/>
        </p:nvCxnSpPr>
        <p:spPr>
          <a:xfrm>
            <a:off x="3080550" y="4781285"/>
            <a:ext cx="0" cy="37911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3C6B1F7-AD10-B642-BF37-EE155B3D118D}"/>
              </a:ext>
            </a:extLst>
          </p:cNvPr>
          <p:cNvCxnSpPr>
            <a:cxnSpLocks/>
          </p:cNvCxnSpPr>
          <p:nvPr/>
        </p:nvCxnSpPr>
        <p:spPr>
          <a:xfrm>
            <a:off x="6135947" y="4798181"/>
            <a:ext cx="0" cy="36221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E5BDAF82-8F58-E790-DAAD-18852CBF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in 1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2BCEFD42-FEB0-466A-8F24-E78999A692FC}"/>
              </a:ext>
            </a:extLst>
          </p:cNvPr>
          <p:cNvGraphicFramePr/>
          <p:nvPr>
            <p:extLst/>
          </p:nvPr>
        </p:nvGraphicFramePr>
        <p:xfrm>
          <a:off x="1524000" y="83608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77988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0A5733-F741-4401-9BF8-706DB596D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of practice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8D27B538-5E45-4F3A-8C72-39CE43C45507}"/>
              </a:ext>
            </a:extLst>
          </p:cNvPr>
          <p:cNvGraphicFramePr/>
          <p:nvPr>
            <p:extLst/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701194E-D297-40B7-9583-6F73D37836EA}"/>
              </a:ext>
            </a:extLst>
          </p:cNvPr>
          <p:cNvSpPr txBox="1"/>
          <p:nvPr/>
        </p:nvSpPr>
        <p:spPr>
          <a:xfrm>
            <a:off x="2531533" y="3472934"/>
            <a:ext cx="5088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 combination of both</a:t>
            </a:r>
          </a:p>
        </p:txBody>
      </p:sp>
    </p:spTree>
    <p:extLst>
      <p:ext uri="{BB962C8B-B14F-4D97-AF65-F5344CB8AC3E}">
        <p14:creationId xmlns:p14="http://schemas.microsoft.com/office/powerpoint/2010/main" val="10438390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7F5CC34B-5AD1-494F-B2CB-F26712326361}"/>
              </a:ext>
            </a:extLst>
          </p:cNvPr>
          <p:cNvGraphicFramePr/>
          <p:nvPr>
            <p:extLst/>
          </p:nvPr>
        </p:nvGraphicFramePr>
        <p:xfrm>
          <a:off x="287867" y="539749"/>
          <a:ext cx="8551333" cy="4396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xmlns="" id="{E789677E-DA1C-4CA4-A153-D2F9AB7A8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915" y="1921933"/>
            <a:ext cx="1996168" cy="162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7295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DF8C134F-3DC0-48A3-BC46-2A785C27B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Unique to Peds Oncology and BMT…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9D351C-ED37-446C-B8DB-80A205A7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153" y="1134533"/>
            <a:ext cx="2634319" cy="33824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56B7660-03F0-40DE-9593-1CA2C72358F6}"/>
              </a:ext>
            </a:extLst>
          </p:cNvPr>
          <p:cNvSpPr txBox="1"/>
          <p:nvPr/>
        </p:nvSpPr>
        <p:spPr>
          <a:xfrm>
            <a:off x="618067" y="1817697"/>
            <a:ext cx="45212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SURVIVORSHIP</a:t>
            </a:r>
          </a:p>
          <a:p>
            <a:r>
              <a:rPr lang="en-US" sz="2400" dirty="0"/>
              <a:t>Long term follow up</a:t>
            </a:r>
          </a:p>
          <a:p>
            <a:r>
              <a:rPr lang="en-US" sz="2400" dirty="0"/>
              <a:t>Monitor side effects of therapy</a:t>
            </a:r>
          </a:p>
        </p:txBody>
      </p:sp>
    </p:spTree>
    <p:extLst>
      <p:ext uri="{BB962C8B-B14F-4D97-AF65-F5344CB8AC3E}">
        <p14:creationId xmlns:p14="http://schemas.microsoft.com/office/powerpoint/2010/main" val="6875102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D06B18-D7E2-404B-A2B4-22293F555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day in the life…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5A83FC0-3343-4FE2-AE80-518C27E9E628}"/>
              </a:ext>
            </a:extLst>
          </p:cNvPr>
          <p:cNvSpPr txBox="1"/>
          <p:nvPr/>
        </p:nvSpPr>
        <p:spPr>
          <a:xfrm>
            <a:off x="465667" y="863589"/>
            <a:ext cx="47773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Inpatient: Acute care</a:t>
            </a:r>
          </a:p>
          <a:p>
            <a:r>
              <a:rPr lang="en-US" sz="2400" dirty="0"/>
              <a:t>Outpatient clinic</a:t>
            </a:r>
          </a:p>
          <a:p>
            <a:r>
              <a:rPr lang="en-US" sz="2400" dirty="0"/>
              <a:t>Procedures</a:t>
            </a:r>
          </a:p>
          <a:p>
            <a:r>
              <a:rPr lang="en-US" sz="2400" dirty="0"/>
              <a:t>	Bone marrow aspirate/biopsy</a:t>
            </a:r>
          </a:p>
          <a:p>
            <a:r>
              <a:rPr lang="en-US" sz="2400" dirty="0"/>
              <a:t>	Lumbar puncture</a:t>
            </a:r>
          </a:p>
          <a:p>
            <a:r>
              <a:rPr lang="en-US" sz="2400" dirty="0"/>
              <a:t>		Diagnostic</a:t>
            </a:r>
          </a:p>
          <a:p>
            <a:r>
              <a:rPr lang="en-US" sz="2400" dirty="0"/>
              <a:t>		Therapeutic</a:t>
            </a:r>
          </a:p>
          <a:p>
            <a:r>
              <a:rPr lang="en-US" sz="2400" dirty="0"/>
              <a:t>	Bone marrow harvest </a:t>
            </a:r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xmlns="" id="{3AB4826B-AA05-44D3-8394-7D0483C6D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982" y="808566"/>
            <a:ext cx="3526367" cy="352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2214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AEB599-9EC5-174D-B720-370A66C5E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do it for them…</a:t>
            </a:r>
          </a:p>
        </p:txBody>
      </p:sp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xmlns="" id="{DC948E98-0F5D-452B-9692-0A5905859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613" y="685799"/>
            <a:ext cx="5086773" cy="317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95931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rgbClr val="006F66"/>
      </a:dk1>
      <a:lt1>
        <a:srgbClr val="FFFFFF"/>
      </a:lt1>
      <a:dk2>
        <a:srgbClr val="000000"/>
      </a:dk2>
      <a:lt2>
        <a:srgbClr val="F8F8F8"/>
      </a:lt2>
      <a:accent1>
        <a:srgbClr val="DFC328"/>
      </a:accent1>
      <a:accent2>
        <a:srgbClr val="7B246E"/>
      </a:accent2>
      <a:accent3>
        <a:srgbClr val="326295"/>
      </a:accent3>
      <a:accent4>
        <a:srgbClr val="28B679"/>
      </a:accent4>
      <a:accent5>
        <a:srgbClr val="418FDE"/>
      </a:accent5>
      <a:accent6>
        <a:srgbClr val="F37D4D"/>
      </a:accent6>
      <a:hlink>
        <a:srgbClr val="00BF6F"/>
      </a:hlink>
      <a:folHlink>
        <a:srgbClr val="9BE3B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CW Institutional Presentation 1 16 18" id="{A0D111A3-8EF8-2941-B65F-418896254592}" vid="{BB548178-21A8-4449-BC2A-467F2E3ED0A6}"/>
    </a:ext>
  </a:extLst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006F66"/>
      </a:dk1>
      <a:lt1>
        <a:srgbClr val="FFFFFF"/>
      </a:lt1>
      <a:dk2>
        <a:srgbClr val="000000"/>
      </a:dk2>
      <a:lt2>
        <a:srgbClr val="F8F8F8"/>
      </a:lt2>
      <a:accent1>
        <a:srgbClr val="DFC328"/>
      </a:accent1>
      <a:accent2>
        <a:srgbClr val="7B246E"/>
      </a:accent2>
      <a:accent3>
        <a:srgbClr val="326295"/>
      </a:accent3>
      <a:accent4>
        <a:srgbClr val="28B679"/>
      </a:accent4>
      <a:accent5>
        <a:srgbClr val="418FDE"/>
      </a:accent5>
      <a:accent6>
        <a:srgbClr val="F37D4D"/>
      </a:accent6>
      <a:hlink>
        <a:srgbClr val="00BF6F"/>
      </a:hlink>
      <a:folHlink>
        <a:srgbClr val="9BE3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CW Institutional Presentation 1 16 18" id="{A0D111A3-8EF8-2941-B65F-418896254592}" vid="{727FE50F-7B13-8344-9663-9A5442E3AFE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4D21D4756D1145AF7F48914782FCBB" ma:contentTypeVersion="16" ma:contentTypeDescription="Create a new document." ma:contentTypeScope="" ma:versionID="74202b97d8ef1c69beece4f651d16c71">
  <xsd:schema xmlns:xsd="http://www.w3.org/2001/XMLSchema" xmlns:xs="http://www.w3.org/2001/XMLSchema" xmlns:p="http://schemas.microsoft.com/office/2006/metadata/properties" xmlns:ns2="452b597a-cc7e-4b7b-b6c2-4d4995b18467" xmlns:ns3="2d584fc5-bbaa-40a5-a6d4-fd3ca75f5be0" targetNamespace="http://schemas.microsoft.com/office/2006/metadata/properties" ma:root="true" ma:fieldsID="a7d9655149935d60cc6330b304ad6226" ns2:_="" ns3:_="">
    <xsd:import namespace="452b597a-cc7e-4b7b-b6c2-4d4995b18467"/>
    <xsd:import namespace="2d584fc5-bbaa-40a5-a6d4-fd3ca75f5b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2b597a-cc7e-4b7b-b6c2-4d4995b18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dff210b-1a75-4f95-bf42-e73e2711a7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84fc5-bbaa-40a5-a6d4-fd3ca75f5be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99dbf90-1cd6-4f6e-b1e9-79d1e3d10083}" ma:internalName="TaxCatchAll" ma:showField="CatchAllData" ma:web="2d584fc5-bbaa-40a5-a6d4-fd3ca75f5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584fc5-bbaa-40a5-a6d4-fd3ca75f5be0" xsi:nil="true"/>
    <lcf76f155ced4ddcb4097134ff3c332f xmlns="452b597a-cc7e-4b7b-b6c2-4d4995b1846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5918F75-1E7C-4749-B97E-4D5446C6A8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2b597a-cc7e-4b7b-b6c2-4d4995b18467"/>
    <ds:schemaRef ds:uri="2d584fc5-bbaa-40a5-a6d4-fd3ca75f5b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54400A-1040-4202-B506-918C8467EE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8F2834-E379-4BE3-95FD-9EC4D340B6C8}">
  <ds:schemaRefs>
    <ds:schemaRef ds:uri="2745494c-e822-4764-8743-b3cee015bacd"/>
    <ds:schemaRef ds:uri="3e494808-ae02-4e30-9168-e4c1d43ef9c7"/>
    <ds:schemaRef ds:uri="http://schemas.microsoft.com/office/2006/metadata/properties"/>
    <ds:schemaRef ds:uri="http://schemas.microsoft.com/office/infopath/2007/PartnerControls"/>
    <ds:schemaRef ds:uri="2d584fc5-bbaa-40a5-a6d4-fd3ca75f5be0"/>
    <ds:schemaRef ds:uri="452b597a-cc7e-4b7b-b6c2-4d4995b1846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46</TotalTime>
  <Words>1187</Words>
  <Application>Microsoft Macintosh PowerPoint</Application>
  <PresentationFormat>On-screen Show (16:9)</PresentationFormat>
  <Paragraphs>379</Paragraphs>
  <Slides>56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72" baseType="lpstr">
      <vt:lpstr>Arial</vt:lpstr>
      <vt:lpstr>Arial Nova</vt:lpstr>
      <vt:lpstr>Calibri</vt:lpstr>
      <vt:lpstr>Calibri Light</vt:lpstr>
      <vt:lpstr>Franklin Gothic Book</vt:lpstr>
      <vt:lpstr>Franklin Gothic Medium</vt:lpstr>
      <vt:lpstr>inherit</vt:lpstr>
      <vt:lpstr>Libre Franklin</vt:lpstr>
      <vt:lpstr>Lucida Grande</vt:lpstr>
      <vt:lpstr>Mangal</vt:lpstr>
      <vt:lpstr>Merriweather Sans</vt:lpstr>
      <vt:lpstr>Noto Sans Symbols</vt:lpstr>
      <vt:lpstr>Times New Roman</vt:lpstr>
      <vt:lpstr>Wingdings</vt:lpstr>
      <vt:lpstr>Custom Design</vt:lpstr>
      <vt:lpstr>1_Custom Design</vt:lpstr>
      <vt:lpstr>WELCOME</vt:lpstr>
      <vt:lpstr>Radiation Oncology  </vt:lpstr>
      <vt:lpstr>Rad Oncs are:</vt:lpstr>
      <vt:lpstr>PowerPoint Presentation</vt:lpstr>
      <vt:lpstr>PowerPoint Presentation</vt:lpstr>
      <vt:lpstr>Who do we treat?</vt:lpstr>
      <vt:lpstr>How do we treat?</vt:lpstr>
      <vt:lpstr>How do we treat?</vt:lpstr>
      <vt:lpstr>PowerPoint Presentation</vt:lpstr>
      <vt:lpstr>PowerPoint Presentation</vt:lpstr>
      <vt:lpstr>What do we actually do?</vt:lpstr>
      <vt:lpstr>Contours</vt:lpstr>
      <vt:lpstr>Planning</vt:lpstr>
      <vt:lpstr>What about procedures?</vt:lpstr>
      <vt:lpstr>Why Rad onc?</vt:lpstr>
      <vt:lpstr>Mentorship</vt:lpstr>
      <vt:lpstr>Research</vt:lpstr>
      <vt:lpstr>PowerPoint Presentation</vt:lpstr>
      <vt:lpstr>Gynecologic Oncology</vt:lpstr>
      <vt:lpstr>Gynecologic Oncologists</vt:lpstr>
      <vt:lpstr>Training</vt:lpstr>
      <vt:lpstr>Clinical Collaboration</vt:lpstr>
      <vt:lpstr>Surgery</vt:lpstr>
      <vt:lpstr>Research</vt:lpstr>
      <vt:lpstr>Medical Education</vt:lpstr>
      <vt:lpstr>If you’re interested in surgery, oncology, long-term relationships with patients, consider gynecologic oncology</vt:lpstr>
      <vt:lpstr>Hematology &amp; medical Oncology  </vt:lpstr>
      <vt:lpstr>What is hematology &amp; medical oncology?</vt:lpstr>
      <vt:lpstr>What is hematology &amp; medical oncology?</vt:lpstr>
      <vt:lpstr>WHY hematology &amp; medical oncology?</vt:lpstr>
      <vt:lpstr>WHY hematology &amp; medical oncology?</vt:lpstr>
      <vt:lpstr>PowerPoint Presentation</vt:lpstr>
      <vt:lpstr>PowerPoint Presentation</vt:lpstr>
      <vt:lpstr>Roadmap to hematology/medical oncology</vt:lpstr>
      <vt:lpstr>Is Heme/onc a good fit for you?</vt:lpstr>
      <vt:lpstr>Surgical oncology</vt:lpstr>
      <vt:lpstr>PowerPoint Presentation</vt:lpstr>
      <vt:lpstr>Surgical Oncology</vt:lpstr>
      <vt:lpstr>Additional Components Of CGSO Training</vt:lpstr>
      <vt:lpstr>Myths about Cancer Treatment</vt:lpstr>
      <vt:lpstr>Surgical Technique</vt:lpstr>
      <vt:lpstr>PowerPoint Presentation</vt:lpstr>
      <vt:lpstr>PowerPoint Presentation</vt:lpstr>
      <vt:lpstr>PowerPoint Presentation</vt:lpstr>
      <vt:lpstr>Surgical Oncologists are scientists</vt:lpstr>
      <vt:lpstr>Surgical Oncology</vt:lpstr>
      <vt:lpstr>Pediatric hematology/Oncology/BMT fellowship</vt:lpstr>
      <vt:lpstr>September is Pediatric cancer and  Sickle cell disease awareness month</vt:lpstr>
      <vt:lpstr>We are…</vt:lpstr>
      <vt:lpstr>Always part of a Team Pathology  Blood bank/Heme lab  Surgeons  Rad Onc  Ortho Onc Palliative care Clinical trials office PMNR – PT/OT   </vt:lpstr>
      <vt:lpstr>3 in 1</vt:lpstr>
      <vt:lpstr>Areas of practice</vt:lpstr>
      <vt:lpstr>PowerPoint Presentation</vt:lpstr>
      <vt:lpstr>Unique to Peds Oncology and BMT…</vt:lpstr>
      <vt:lpstr>A day in the life…</vt:lpstr>
      <vt:lpstr>We do it for them…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Scott Anderson</dc:creator>
  <cp:lastModifiedBy>Schottstaedt, Aronne</cp:lastModifiedBy>
  <cp:revision>14</cp:revision>
  <dcterms:created xsi:type="dcterms:W3CDTF">2018-05-30T20:16:18Z</dcterms:created>
  <dcterms:modified xsi:type="dcterms:W3CDTF">2025-03-26T14:15:21Z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0x0101006C4D21D4756D1145AF7F48914782FCBB</vt:lpwstr>
  </property>
  <property fmtid="{D5CDD505-2E9C-101B-9397-08002B2CF9AE}" pid="3" name="MediaServiceImageTags">
    <vt:lpwstr/>
  </property>
</Properties>
</file>