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3" r:id="rId5"/>
  </p:sldMasterIdLst>
  <p:notesMasterIdLst>
    <p:notesMasterId r:id="rId7"/>
  </p:notesMasterIdLst>
  <p:sldIdLst>
    <p:sldId id="1738" r:id="rId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76" userDrawn="1">
          <p15:clr>
            <a:srgbClr val="A4A3A4"/>
          </p15:clr>
        </p15:guide>
        <p15:guide id="2" pos="39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1313"/>
    <a:srgbClr val="006F66"/>
    <a:srgbClr val="00984D"/>
    <a:srgbClr val="FF8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D8753F-CF1C-4442-4306-8B3F34C2F0C3}" v="5" dt="2022-09-22T11:34:29.301"/>
    <p1510:client id="{72623B32-CB15-04E4-354D-7CB9BCE9656B}" v="241" dt="2022-09-21T06:55:34.521"/>
    <p1510:client id="{8164252B-9FD8-4087-8436-5DF41455033F}" v="11" dt="2022-09-24T12:53:09.571"/>
    <p1510:client id="{C11C0AC6-BAAA-E607-19AC-048551E62199}" v="162" dt="2022-09-22T17:32:46.6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/>
    <p:restoredTop sz="94608"/>
  </p:normalViewPr>
  <p:slideViewPr>
    <p:cSldViewPr snapToGrid="0">
      <p:cViewPr>
        <p:scale>
          <a:sx n="110" d="100"/>
          <a:sy n="110" d="100"/>
        </p:scale>
        <p:origin x="1776" y="1168"/>
      </p:cViewPr>
      <p:guideLst>
        <p:guide orient="horz" pos="1476"/>
        <p:guide pos="39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ableStyles" Target="tableStyles.xml"/><Relationship Id="rId17" Type="http://schemas.microsoft.com/office/2015/10/relationships/revisionInfo" Target="revisionInfo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BEFDF-C697-4847-9FE2-060A6CB7B883}" type="datetimeFigureOut">
              <a:rPr lang="en-US" smtClean="0"/>
              <a:t>3/26/25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80E21-DC9C-CD46-84FF-7EFCE8895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523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880E21-DC9C-CD46-84FF-7EFCE88950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806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eg"/><Relationship Id="rId3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eg"/><Relationship Id="rId3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eg"/><Relationship Id="rId3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eg"/><Relationship Id="rId3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eg"/><Relationship Id="rId3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eg"/><Relationship Id="rId3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xmlns="" id="{D5445FCC-C815-C646-A42C-20D38F125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386" y="126633"/>
            <a:ext cx="8605939" cy="3659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HEADLINE COPY</a:t>
            </a:r>
          </a:p>
        </p:txBody>
      </p:sp>
    </p:spTree>
    <p:extLst>
      <p:ext uri="{BB962C8B-B14F-4D97-AF65-F5344CB8AC3E}">
        <p14:creationId xmlns:p14="http://schemas.microsoft.com/office/powerpoint/2010/main" val="3652506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xmlns="" id="{B997991F-EA3E-D946-8551-5828338131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9077" y="3627503"/>
            <a:ext cx="8229600" cy="412426"/>
          </a:xfrm>
        </p:spPr>
        <p:txBody>
          <a:bodyPr anchor="t" anchorCtr="0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OF PRESENTATION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9077" y="4115059"/>
            <a:ext cx="8229600" cy="180756"/>
          </a:xfrm>
        </p:spPr>
        <p:txBody>
          <a:bodyPr anchor="t" anchorCtr="0">
            <a:noAutofit/>
          </a:bodyPr>
          <a:lstStyle>
            <a:lvl1pPr marL="0" indent="0">
              <a:lnSpc>
                <a:spcPct val="50000"/>
              </a:lnSpc>
              <a:buFontTx/>
              <a:buNone/>
              <a:defRPr sz="1500" b="0" i="1" baseline="0">
                <a:solidFill>
                  <a:schemeClr val="bg1"/>
                </a:solidFill>
                <a:latin typeface="Franklin Gothic Book"/>
              </a:defRPr>
            </a:lvl1pPr>
            <a:lvl2pPr marL="4572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2pPr>
            <a:lvl3pPr marL="9144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3pPr>
            <a:lvl4pPr marL="13716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4pPr>
            <a:lvl5pPr marL="18288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5pPr>
          </a:lstStyle>
          <a:p>
            <a:pPr lvl="0"/>
            <a:r>
              <a:rPr lang="en-US"/>
              <a:t>Event for Presentation, Name of Presenter</a:t>
            </a:r>
          </a:p>
          <a:p>
            <a:pPr lvl="0"/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1" hasCustomPrompt="1"/>
          </p:nvPr>
        </p:nvSpPr>
        <p:spPr>
          <a:xfrm>
            <a:off x="645598" y="4326673"/>
            <a:ext cx="8229600" cy="180756"/>
          </a:xfrm>
        </p:spPr>
        <p:txBody>
          <a:bodyPr anchor="t" anchorCtr="0">
            <a:noAutofit/>
          </a:bodyPr>
          <a:lstStyle>
            <a:lvl1pPr marL="0" indent="0">
              <a:lnSpc>
                <a:spcPct val="50000"/>
              </a:lnSpc>
              <a:buFontTx/>
              <a:buNone/>
              <a:defRPr sz="1100" b="0" i="0" baseline="0">
                <a:solidFill>
                  <a:schemeClr val="bg1"/>
                </a:solidFill>
                <a:latin typeface="Franklin Gothic Book"/>
              </a:defRPr>
            </a:lvl1pPr>
            <a:lvl2pPr marL="4572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2pPr>
            <a:lvl3pPr marL="9144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3pPr>
            <a:lvl4pPr marL="13716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4pPr>
            <a:lvl5pPr marL="18288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5pPr>
          </a:lstStyle>
          <a:p>
            <a:pPr lvl="0"/>
            <a:r>
              <a:rPr lang="en-US"/>
              <a:t>April 1, 2021</a:t>
            </a:r>
          </a:p>
        </p:txBody>
      </p: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xmlns="" id="{0586B6F9-BD71-9F4B-8221-C6A9C373F6F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046" y="211127"/>
            <a:ext cx="1473134" cy="110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68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person&#10;&#10;Description automatically generated">
            <a:extLst>
              <a:ext uri="{FF2B5EF4-FFF2-40B4-BE49-F238E27FC236}">
                <a16:creationId xmlns:a16="http://schemas.microsoft.com/office/drawing/2014/main" xmlns="" id="{0CDF51A2-5D5E-634C-9AB7-2B642A3FBE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9077" y="3627503"/>
            <a:ext cx="8229600" cy="412426"/>
          </a:xfrm>
        </p:spPr>
        <p:txBody>
          <a:bodyPr anchor="t" anchorCtr="0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OF PRESENTATION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9077" y="4115059"/>
            <a:ext cx="8229600" cy="180756"/>
          </a:xfrm>
        </p:spPr>
        <p:txBody>
          <a:bodyPr anchor="t" anchorCtr="0">
            <a:noAutofit/>
          </a:bodyPr>
          <a:lstStyle>
            <a:lvl1pPr marL="0" indent="0">
              <a:lnSpc>
                <a:spcPct val="50000"/>
              </a:lnSpc>
              <a:buFontTx/>
              <a:buNone/>
              <a:defRPr sz="1500" b="0" i="1" baseline="0">
                <a:solidFill>
                  <a:schemeClr val="bg1"/>
                </a:solidFill>
                <a:latin typeface="Franklin Gothic Book"/>
              </a:defRPr>
            </a:lvl1pPr>
            <a:lvl2pPr marL="4572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2pPr>
            <a:lvl3pPr marL="9144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3pPr>
            <a:lvl4pPr marL="13716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4pPr>
            <a:lvl5pPr marL="18288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5pPr>
          </a:lstStyle>
          <a:p>
            <a:pPr lvl="0"/>
            <a:r>
              <a:rPr lang="en-US"/>
              <a:t>Event for Presentation, Name of Presenter</a:t>
            </a:r>
          </a:p>
          <a:p>
            <a:pPr lvl="0"/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1" hasCustomPrompt="1"/>
          </p:nvPr>
        </p:nvSpPr>
        <p:spPr>
          <a:xfrm>
            <a:off x="645598" y="4326673"/>
            <a:ext cx="8229600" cy="180756"/>
          </a:xfrm>
        </p:spPr>
        <p:txBody>
          <a:bodyPr anchor="t" anchorCtr="0">
            <a:noAutofit/>
          </a:bodyPr>
          <a:lstStyle>
            <a:lvl1pPr marL="0" indent="0">
              <a:lnSpc>
                <a:spcPct val="50000"/>
              </a:lnSpc>
              <a:buFontTx/>
              <a:buNone/>
              <a:defRPr sz="1100" b="0" i="0" baseline="0">
                <a:solidFill>
                  <a:schemeClr val="bg1"/>
                </a:solidFill>
                <a:latin typeface="Franklin Gothic Book"/>
              </a:defRPr>
            </a:lvl1pPr>
            <a:lvl2pPr marL="4572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2pPr>
            <a:lvl3pPr marL="9144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3pPr>
            <a:lvl4pPr marL="13716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4pPr>
            <a:lvl5pPr marL="18288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5pPr>
          </a:lstStyle>
          <a:p>
            <a:pPr lvl="0"/>
            <a:r>
              <a:rPr lang="en-US"/>
              <a:t>April 1, 2021</a:t>
            </a: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xmlns="" id="{F7722EE5-7EE2-524D-9570-6D7A1CE94D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046" y="211127"/>
            <a:ext cx="1473134" cy="110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297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person, indoor, preparing&#10;&#10;Description automatically generated">
            <a:extLst>
              <a:ext uri="{FF2B5EF4-FFF2-40B4-BE49-F238E27FC236}">
                <a16:creationId xmlns:a16="http://schemas.microsoft.com/office/drawing/2014/main" xmlns="" id="{26590229-484E-F741-9F8B-30A6F2C978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9077" y="3627503"/>
            <a:ext cx="8229600" cy="412426"/>
          </a:xfrm>
        </p:spPr>
        <p:txBody>
          <a:bodyPr anchor="t" anchorCtr="0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OF PRESENTATION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9077" y="4115059"/>
            <a:ext cx="8229600" cy="180756"/>
          </a:xfrm>
        </p:spPr>
        <p:txBody>
          <a:bodyPr anchor="t" anchorCtr="0">
            <a:noAutofit/>
          </a:bodyPr>
          <a:lstStyle>
            <a:lvl1pPr marL="0" indent="0">
              <a:lnSpc>
                <a:spcPct val="50000"/>
              </a:lnSpc>
              <a:buFontTx/>
              <a:buNone/>
              <a:defRPr sz="1500" b="0" i="1" baseline="0">
                <a:solidFill>
                  <a:schemeClr val="bg1"/>
                </a:solidFill>
                <a:latin typeface="Franklin Gothic Book"/>
              </a:defRPr>
            </a:lvl1pPr>
            <a:lvl2pPr marL="4572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2pPr>
            <a:lvl3pPr marL="9144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3pPr>
            <a:lvl4pPr marL="13716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4pPr>
            <a:lvl5pPr marL="18288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5pPr>
          </a:lstStyle>
          <a:p>
            <a:pPr lvl="0"/>
            <a:r>
              <a:rPr lang="en-US"/>
              <a:t>Event for Presentation, Name of Presenter</a:t>
            </a:r>
          </a:p>
          <a:p>
            <a:pPr lvl="0"/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1" hasCustomPrompt="1"/>
          </p:nvPr>
        </p:nvSpPr>
        <p:spPr>
          <a:xfrm>
            <a:off x="645598" y="4326673"/>
            <a:ext cx="8229600" cy="180756"/>
          </a:xfrm>
        </p:spPr>
        <p:txBody>
          <a:bodyPr anchor="t" anchorCtr="0">
            <a:noAutofit/>
          </a:bodyPr>
          <a:lstStyle>
            <a:lvl1pPr marL="0" indent="0">
              <a:lnSpc>
                <a:spcPct val="50000"/>
              </a:lnSpc>
              <a:buFontTx/>
              <a:buNone/>
              <a:defRPr sz="1100" b="0" i="0" baseline="0">
                <a:solidFill>
                  <a:schemeClr val="bg1"/>
                </a:solidFill>
                <a:latin typeface="Franklin Gothic Book"/>
              </a:defRPr>
            </a:lvl1pPr>
            <a:lvl2pPr marL="4572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2pPr>
            <a:lvl3pPr marL="9144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3pPr>
            <a:lvl4pPr marL="13716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4pPr>
            <a:lvl5pPr marL="18288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5pPr>
          </a:lstStyle>
          <a:p>
            <a:pPr lvl="0"/>
            <a:r>
              <a:rPr lang="en-US"/>
              <a:t>April 1, 2021</a:t>
            </a: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xmlns="" id="{603F73B3-F5FF-A945-9BA0-F64DB535F8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046" y="211127"/>
            <a:ext cx="1473134" cy="110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651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nature, ocean floor, night sky&#10;&#10;Description automatically generated">
            <a:extLst>
              <a:ext uri="{FF2B5EF4-FFF2-40B4-BE49-F238E27FC236}">
                <a16:creationId xmlns:a16="http://schemas.microsoft.com/office/drawing/2014/main" xmlns="" id="{15951844-9EE9-494B-8C4F-EABDCBF100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9077" y="3627503"/>
            <a:ext cx="8229600" cy="412426"/>
          </a:xfrm>
        </p:spPr>
        <p:txBody>
          <a:bodyPr anchor="t" anchorCtr="0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OF PRESENTATION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9077" y="4115059"/>
            <a:ext cx="8229600" cy="180756"/>
          </a:xfrm>
        </p:spPr>
        <p:txBody>
          <a:bodyPr anchor="t" anchorCtr="0">
            <a:noAutofit/>
          </a:bodyPr>
          <a:lstStyle>
            <a:lvl1pPr marL="0" indent="0">
              <a:lnSpc>
                <a:spcPct val="50000"/>
              </a:lnSpc>
              <a:buFontTx/>
              <a:buNone/>
              <a:defRPr sz="1500" b="0" i="1" baseline="0">
                <a:solidFill>
                  <a:schemeClr val="bg1"/>
                </a:solidFill>
                <a:latin typeface="Franklin Gothic Book"/>
              </a:defRPr>
            </a:lvl1pPr>
            <a:lvl2pPr marL="4572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2pPr>
            <a:lvl3pPr marL="9144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3pPr>
            <a:lvl4pPr marL="13716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4pPr>
            <a:lvl5pPr marL="18288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5pPr>
          </a:lstStyle>
          <a:p>
            <a:pPr lvl="0"/>
            <a:r>
              <a:rPr lang="en-US"/>
              <a:t>Event for Presentation, Name of Presenter</a:t>
            </a:r>
          </a:p>
          <a:p>
            <a:pPr lvl="0"/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1" hasCustomPrompt="1"/>
          </p:nvPr>
        </p:nvSpPr>
        <p:spPr>
          <a:xfrm>
            <a:off x="645598" y="4326673"/>
            <a:ext cx="8229600" cy="180756"/>
          </a:xfrm>
        </p:spPr>
        <p:txBody>
          <a:bodyPr anchor="t" anchorCtr="0">
            <a:noAutofit/>
          </a:bodyPr>
          <a:lstStyle>
            <a:lvl1pPr marL="0" indent="0">
              <a:lnSpc>
                <a:spcPct val="50000"/>
              </a:lnSpc>
              <a:buFontTx/>
              <a:buNone/>
              <a:defRPr sz="1100" b="0" i="0" baseline="0">
                <a:solidFill>
                  <a:schemeClr val="bg1"/>
                </a:solidFill>
                <a:latin typeface="Franklin Gothic Book"/>
              </a:defRPr>
            </a:lvl1pPr>
            <a:lvl2pPr marL="4572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2pPr>
            <a:lvl3pPr marL="9144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3pPr>
            <a:lvl4pPr marL="13716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4pPr>
            <a:lvl5pPr marL="1828800" indent="0">
              <a:lnSpc>
                <a:spcPct val="100000"/>
              </a:lnSpc>
              <a:buFontTx/>
              <a:buNone/>
              <a:defRPr sz="1500" b="0" i="1">
                <a:solidFill>
                  <a:schemeClr val="bg1"/>
                </a:solidFill>
                <a:latin typeface="Franklin Gothic Book"/>
              </a:defRPr>
            </a:lvl5pPr>
          </a:lstStyle>
          <a:p>
            <a:pPr lvl="0"/>
            <a:r>
              <a:rPr lang="en-US"/>
              <a:t>April 1, 2021</a:t>
            </a: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xmlns="" id="{D5AC4177-31A7-C343-B215-45193B680C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046" y="211127"/>
            <a:ext cx="1473134" cy="110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152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xmlns="" id="{8223AECF-3B50-5141-A867-26A8D17579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xmlns="" id="{32F8DB38-3DD0-DD4A-AEF7-197A696D46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069" y="4038997"/>
            <a:ext cx="7699985" cy="75229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DIVIDER PAGE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CD7E7349-365B-2643-BFEC-BB83B90661AE}"/>
              </a:ext>
            </a:extLst>
          </p:cNvPr>
          <p:cNvCxnSpPr/>
          <p:nvPr userDrawn="1"/>
        </p:nvCxnSpPr>
        <p:spPr>
          <a:xfrm>
            <a:off x="451656" y="4158175"/>
            <a:ext cx="0" cy="594994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xmlns="" id="{AFB5F951-89E2-FF44-BD5F-C72CD3255F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046" y="211127"/>
            <a:ext cx="1473134" cy="110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14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person&#10;&#10;Description automatically generated">
            <a:extLst>
              <a:ext uri="{FF2B5EF4-FFF2-40B4-BE49-F238E27FC236}">
                <a16:creationId xmlns:a16="http://schemas.microsoft.com/office/drawing/2014/main" xmlns="" id="{D1223DFA-F00A-6B40-8C14-8F9F2D25A4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xmlns="" id="{2893D2A3-39C8-CA47-A532-5C75E4656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069" y="4038997"/>
            <a:ext cx="7699985" cy="75229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DIVIDER PAGE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F4024E0D-5E2A-F34F-B133-779267484195}"/>
              </a:ext>
            </a:extLst>
          </p:cNvPr>
          <p:cNvCxnSpPr/>
          <p:nvPr userDrawn="1"/>
        </p:nvCxnSpPr>
        <p:spPr>
          <a:xfrm>
            <a:off x="451656" y="4158175"/>
            <a:ext cx="0" cy="594994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xmlns="" id="{58B91915-5495-524C-B485-570D28A678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046" y="211127"/>
            <a:ext cx="1473134" cy="110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72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person, indoor, preparing&#10;&#10;Description automatically generated">
            <a:extLst>
              <a:ext uri="{FF2B5EF4-FFF2-40B4-BE49-F238E27FC236}">
                <a16:creationId xmlns:a16="http://schemas.microsoft.com/office/drawing/2014/main" xmlns="" id="{E36AC09F-7763-6347-A138-7C62A6020D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xmlns="" id="{AE4860E6-8DBA-6449-8745-3C09ECEA98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069" y="4038997"/>
            <a:ext cx="7699985" cy="75229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DIVIDER PAGE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B5C96DCF-4AD9-154D-A440-84C8E773AF2D}"/>
              </a:ext>
            </a:extLst>
          </p:cNvPr>
          <p:cNvCxnSpPr/>
          <p:nvPr userDrawn="1"/>
        </p:nvCxnSpPr>
        <p:spPr>
          <a:xfrm>
            <a:off x="451656" y="4158175"/>
            <a:ext cx="0" cy="594994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xmlns="" id="{181F41F2-0B76-1049-9277-6F0277D0F6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046" y="211127"/>
            <a:ext cx="1473134" cy="110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079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nature, ocean floor, night sky&#10;&#10;Description automatically generated">
            <a:extLst>
              <a:ext uri="{FF2B5EF4-FFF2-40B4-BE49-F238E27FC236}">
                <a16:creationId xmlns:a16="http://schemas.microsoft.com/office/drawing/2014/main" xmlns="" id="{11FDD2D5-4016-6242-A850-6CD0C024D2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xmlns="" id="{E7F058F8-9923-4145-87A8-E247AD1E07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069" y="4038997"/>
            <a:ext cx="7699985" cy="75229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DIVIDER PAGE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BDCDE2C5-043D-5A4A-89F3-89C3B72EB117}"/>
              </a:ext>
            </a:extLst>
          </p:cNvPr>
          <p:cNvCxnSpPr/>
          <p:nvPr userDrawn="1"/>
        </p:nvCxnSpPr>
        <p:spPr>
          <a:xfrm>
            <a:off x="451656" y="4158175"/>
            <a:ext cx="0" cy="594994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xmlns="" id="{09B63ECC-04DD-8145-B3CF-67BF5DF85B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046" y="211127"/>
            <a:ext cx="1473134" cy="110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965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500522-8F34-E14B-BB6F-FBE14C4D9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01090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Relationship Id="rId9" Type="http://schemas.openxmlformats.org/officeDocument/2006/relationships/slideLayout" Target="../slideLayouts/slideLayout10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CAC3C77-99E5-634C-8D2F-4B33BE842681}"/>
              </a:ext>
            </a:extLst>
          </p:cNvPr>
          <p:cNvSpPr/>
          <p:nvPr userDrawn="1"/>
        </p:nvSpPr>
        <p:spPr>
          <a:xfrm>
            <a:off x="-2" y="-3"/>
            <a:ext cx="9144000" cy="605247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5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xmlns="" id="{FB41B83D-BFD2-5846-B258-089B042119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77774" y="48126"/>
            <a:ext cx="666225" cy="50188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5386" y="126633"/>
            <a:ext cx="8605939" cy="3659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HEADLINE COPY</a:t>
            </a:r>
          </a:p>
        </p:txBody>
      </p:sp>
    </p:spTree>
    <p:extLst>
      <p:ext uri="{BB962C8B-B14F-4D97-AF65-F5344CB8AC3E}">
        <p14:creationId xmlns:p14="http://schemas.microsoft.com/office/powerpoint/2010/main" val="4176657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 cap="all" baseline="0">
          <a:solidFill>
            <a:schemeClr val="bg1"/>
          </a:solidFill>
          <a:latin typeface="Franklin Gothic Book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ts val="288"/>
        </a:spcBef>
        <a:buFont typeface="Arial"/>
        <a:buChar char="•"/>
        <a:defRPr sz="2000" kern="1200" baseline="0">
          <a:solidFill>
            <a:srgbClr val="141313"/>
          </a:solidFill>
          <a:latin typeface="Franklin Gothic Book" charset="0"/>
          <a:ea typeface="Franklin Gothic Book" charset="0"/>
          <a:cs typeface="Franklin Gothic Book" charset="0"/>
        </a:defRPr>
      </a:lvl1pPr>
      <a:lvl2pPr marL="173038" indent="174625" algn="l" defTabSz="457200" rtl="0" eaLnBrk="1" latinLnBrk="0" hangingPunct="1">
        <a:spcBef>
          <a:spcPts val="288"/>
        </a:spcBef>
        <a:buSzPct val="85000"/>
        <a:buFont typeface="Lucida Grande"/>
        <a:buChar char="-"/>
        <a:defRPr sz="1600" kern="1200">
          <a:solidFill>
            <a:srgbClr val="141313"/>
          </a:solidFill>
          <a:latin typeface="Franklin Gothic Book" charset="0"/>
          <a:ea typeface="Franklin Gothic Book" charset="0"/>
          <a:cs typeface="Franklin Gothic Book" charset="0"/>
        </a:defRPr>
      </a:lvl2pPr>
      <a:lvl3pPr marL="347663" indent="163513" algn="l" defTabSz="457200" rtl="0" eaLnBrk="1" latinLnBrk="0" hangingPunct="1">
        <a:spcBef>
          <a:spcPts val="288"/>
        </a:spcBef>
        <a:buSzPct val="60000"/>
        <a:buFont typeface="Wingdings" charset="2"/>
        <a:buChar char=""/>
        <a:defRPr sz="1200" kern="1200">
          <a:solidFill>
            <a:srgbClr val="141313"/>
          </a:solidFill>
          <a:latin typeface="Franklin Gothic Book" charset="0"/>
          <a:ea typeface="Franklin Gothic Book" charset="0"/>
          <a:cs typeface="Franklin Gothic Book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/>
          </a:solidFill>
          <a:latin typeface="Times New Roman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Times New Roman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1666" y="87526"/>
            <a:ext cx="8229600" cy="856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HEADLINE COPY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214" y="972437"/>
            <a:ext cx="8229600" cy="339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Bullet copy here. </a:t>
            </a:r>
          </a:p>
          <a:p>
            <a:pPr lvl="1"/>
            <a:r>
              <a:rPr lang="en-US"/>
              <a:t>Bullet level two</a:t>
            </a:r>
          </a:p>
          <a:p>
            <a:pPr lvl="2"/>
            <a:r>
              <a:rPr lang="en-US"/>
              <a:t>Bullet level three</a:t>
            </a:r>
          </a:p>
        </p:txBody>
      </p:sp>
    </p:spTree>
    <p:extLst>
      <p:ext uri="{BB962C8B-B14F-4D97-AF65-F5344CB8AC3E}">
        <p14:creationId xmlns:p14="http://schemas.microsoft.com/office/powerpoint/2010/main" val="251829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690" r:id="rId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 baseline="0">
          <a:solidFill>
            <a:srgbClr val="006F66"/>
          </a:solidFill>
          <a:latin typeface="Franklin Gothic Book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ts val="288"/>
        </a:spcBef>
        <a:buFont typeface="Arial"/>
        <a:buChar char="•"/>
        <a:defRPr sz="2000" kern="1200" baseline="0">
          <a:solidFill>
            <a:schemeClr val="tx1"/>
          </a:solidFill>
          <a:latin typeface="Franklin Gothic Book" charset="0"/>
          <a:ea typeface="Franklin Gothic Book" charset="0"/>
          <a:cs typeface="Franklin Gothic Book" charset="0"/>
        </a:defRPr>
      </a:lvl1pPr>
      <a:lvl2pPr marL="173038" indent="174625" algn="l" defTabSz="457200" rtl="0" eaLnBrk="1" latinLnBrk="0" hangingPunct="1">
        <a:spcBef>
          <a:spcPts val="288"/>
        </a:spcBef>
        <a:buSzPct val="85000"/>
        <a:buFont typeface="Lucida Grande"/>
        <a:buChar char="-"/>
        <a:defRPr sz="1600" kern="1200">
          <a:solidFill>
            <a:schemeClr val="tx1"/>
          </a:solidFill>
          <a:latin typeface="Franklin Gothic Book" charset="0"/>
          <a:ea typeface="Franklin Gothic Book" charset="0"/>
          <a:cs typeface="Franklin Gothic Book" charset="0"/>
        </a:defRPr>
      </a:lvl2pPr>
      <a:lvl3pPr marL="347663" indent="163513" algn="l" defTabSz="457200" rtl="0" eaLnBrk="1" latinLnBrk="0" hangingPunct="1">
        <a:spcBef>
          <a:spcPts val="288"/>
        </a:spcBef>
        <a:buSzPct val="60000"/>
        <a:buFont typeface="Wingdings" charset="2"/>
        <a:buChar char=""/>
        <a:defRPr sz="1200" kern="1200">
          <a:solidFill>
            <a:schemeClr val="tx1"/>
          </a:solidFill>
          <a:latin typeface="Franklin Gothic Book" charset="0"/>
          <a:ea typeface="Franklin Gothic Book" charset="0"/>
          <a:cs typeface="Franklin Gothic Book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/>
          </a:solidFill>
          <a:latin typeface="Times New Roman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Times New Roman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AEB599-9EC5-174D-B720-370A66C5E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2501" y="254075"/>
            <a:ext cx="6680173" cy="4526269"/>
          </a:xfrm>
        </p:spPr>
        <p:txBody>
          <a:bodyPr>
            <a:normAutofit/>
          </a:bodyPr>
          <a:lstStyle/>
          <a:p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--------------------</a:t>
            </a:r>
            <a:r>
              <a:rPr lang="en-US" sz="1600" smtClean="0"/>
              <a:t>, </a:t>
            </a:r>
            <a:r>
              <a:rPr lang="en-US" sz="1600" dirty="0" smtClean="0"/>
              <a:t>md, </a:t>
            </a:r>
            <a:r>
              <a:rPr lang="en-US" sz="1600" dirty="0" err="1" smtClean="0"/>
              <a:t>facs</a:t>
            </a:r>
            <a:r>
              <a:rPr lang="en-US" sz="1600" dirty="0"/>
              <a:t> </a:t>
            </a:r>
            <a:r>
              <a:rPr lang="en-US" sz="1600" dirty="0" smtClean="0"/>
              <a:t>– surgical oncology, endocrine surgery</a:t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-------------------</a:t>
            </a:r>
            <a:r>
              <a:rPr lang="en-US" sz="1600" dirty="0" smtClean="0"/>
              <a:t>, </a:t>
            </a:r>
            <a:r>
              <a:rPr lang="en-US" sz="1600" dirty="0" smtClean="0"/>
              <a:t>PhD – radiation biology</a:t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-------------------</a:t>
            </a:r>
            <a:r>
              <a:rPr lang="en-US" sz="1600" dirty="0" smtClean="0"/>
              <a:t>, </a:t>
            </a:r>
            <a:r>
              <a:rPr lang="en-US" sz="1600" dirty="0" smtClean="0"/>
              <a:t>md, mph – Surgical oncology</a:t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-------------------</a:t>
            </a:r>
            <a:r>
              <a:rPr lang="en-US" sz="1600" dirty="0" smtClean="0"/>
              <a:t>, </a:t>
            </a:r>
            <a:r>
              <a:rPr lang="en-US" sz="1600" dirty="0" err="1" smtClean="0"/>
              <a:t>phd</a:t>
            </a:r>
            <a:r>
              <a:rPr lang="en-US" sz="1600" dirty="0" smtClean="0"/>
              <a:t> – health and equity</a:t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-------------------</a:t>
            </a:r>
            <a:r>
              <a:rPr lang="en-US" sz="1600" dirty="0" smtClean="0"/>
              <a:t>, </a:t>
            </a:r>
            <a:r>
              <a:rPr lang="en-US" sz="1600" dirty="0" smtClean="0"/>
              <a:t>md – global oncology &amp; community engagement</a:t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-------------------, </a:t>
            </a:r>
            <a:r>
              <a:rPr lang="en-US" sz="1600" dirty="0" smtClean="0"/>
              <a:t>md </a:t>
            </a:r>
            <a:r>
              <a:rPr lang="en-US" sz="1600" dirty="0" smtClean="0"/>
              <a:t>– leukemia and myelodysplasia</a:t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-------------------, </a:t>
            </a:r>
            <a:r>
              <a:rPr lang="en-US" sz="1600" dirty="0" smtClean="0"/>
              <a:t>md </a:t>
            </a:r>
            <a:r>
              <a:rPr lang="en-US" sz="1600" dirty="0" smtClean="0"/>
              <a:t>– gynecologic oncology</a:t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-------------------, </a:t>
            </a:r>
            <a:r>
              <a:rPr lang="en-US" sz="1600" dirty="0" err="1" smtClean="0"/>
              <a:t>phd</a:t>
            </a:r>
            <a:r>
              <a:rPr lang="en-US" sz="1600" dirty="0" smtClean="0"/>
              <a:t> </a:t>
            </a:r>
            <a:r>
              <a:rPr lang="en-US" sz="1600" dirty="0" smtClean="0"/>
              <a:t>– equity, diversity, inclusion and belonging</a:t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-------------------, </a:t>
            </a:r>
            <a:r>
              <a:rPr lang="en-US" sz="1600" dirty="0" err="1" smtClean="0"/>
              <a:t>Psyd</a:t>
            </a:r>
            <a:r>
              <a:rPr lang="en-US" sz="1600" dirty="0" smtClean="0"/>
              <a:t>, </a:t>
            </a:r>
            <a:r>
              <a:rPr lang="en-US" sz="1600" dirty="0" err="1" smtClean="0"/>
              <a:t>abpp</a:t>
            </a:r>
            <a:r>
              <a:rPr lang="en-US" sz="1600" dirty="0" smtClean="0"/>
              <a:t> – psycho-oncology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670694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2">
      <a:dk1>
        <a:srgbClr val="006F66"/>
      </a:dk1>
      <a:lt1>
        <a:srgbClr val="FFFFFF"/>
      </a:lt1>
      <a:dk2>
        <a:srgbClr val="000000"/>
      </a:dk2>
      <a:lt2>
        <a:srgbClr val="F8F8F8"/>
      </a:lt2>
      <a:accent1>
        <a:srgbClr val="DFC328"/>
      </a:accent1>
      <a:accent2>
        <a:srgbClr val="7B246E"/>
      </a:accent2>
      <a:accent3>
        <a:srgbClr val="326295"/>
      </a:accent3>
      <a:accent4>
        <a:srgbClr val="28B679"/>
      </a:accent4>
      <a:accent5>
        <a:srgbClr val="418FDE"/>
      </a:accent5>
      <a:accent6>
        <a:srgbClr val="F37D4D"/>
      </a:accent6>
      <a:hlink>
        <a:srgbClr val="00BF6F"/>
      </a:hlink>
      <a:folHlink>
        <a:srgbClr val="9BE3BF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CW Institutional Presentation 1 16 18" id="{A0D111A3-8EF8-2941-B65F-418896254592}" vid="{BB548178-21A8-4449-BC2A-467F2E3ED0A6}"/>
    </a:ext>
  </a:extLst>
</a:theme>
</file>

<file path=ppt/theme/theme2.xml><?xml version="1.0" encoding="utf-8"?>
<a:theme xmlns:a="http://schemas.openxmlformats.org/drawingml/2006/main" name="1_Custom Design">
  <a:themeElements>
    <a:clrScheme name="Custom 2">
      <a:dk1>
        <a:srgbClr val="006F66"/>
      </a:dk1>
      <a:lt1>
        <a:srgbClr val="FFFFFF"/>
      </a:lt1>
      <a:dk2>
        <a:srgbClr val="000000"/>
      </a:dk2>
      <a:lt2>
        <a:srgbClr val="F8F8F8"/>
      </a:lt2>
      <a:accent1>
        <a:srgbClr val="DFC328"/>
      </a:accent1>
      <a:accent2>
        <a:srgbClr val="7B246E"/>
      </a:accent2>
      <a:accent3>
        <a:srgbClr val="326295"/>
      </a:accent3>
      <a:accent4>
        <a:srgbClr val="28B679"/>
      </a:accent4>
      <a:accent5>
        <a:srgbClr val="418FDE"/>
      </a:accent5>
      <a:accent6>
        <a:srgbClr val="F37D4D"/>
      </a:accent6>
      <a:hlink>
        <a:srgbClr val="00BF6F"/>
      </a:hlink>
      <a:folHlink>
        <a:srgbClr val="9BE3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CW Institutional Presentation 1 16 18" id="{A0D111A3-8EF8-2941-B65F-418896254592}" vid="{727FE50F-7B13-8344-9663-9A5442E3AFE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93F43717CB7B418CAC7633EA3F3BD8" ma:contentTypeVersion="11" ma:contentTypeDescription="Create a new document." ma:contentTypeScope="" ma:versionID="50d83567cca6e0a8f825001baffc142b">
  <xsd:schema xmlns:xsd="http://www.w3.org/2001/XMLSchema" xmlns:xs="http://www.w3.org/2001/XMLSchema" xmlns:p="http://schemas.microsoft.com/office/2006/metadata/properties" xmlns:ns2="3e494808-ae02-4e30-9168-e4c1d43ef9c7" xmlns:ns3="2745494c-e822-4764-8743-b3cee015bacd" targetNamespace="http://schemas.microsoft.com/office/2006/metadata/properties" ma:root="true" ma:fieldsID="abcc1fee68cba6048af3b01418da0160" ns2:_="" ns3:_="">
    <xsd:import namespace="3e494808-ae02-4e30-9168-e4c1d43ef9c7"/>
    <xsd:import namespace="2745494c-e822-4764-8743-b3cee015ba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494808-ae02-4e30-9168-e4c1d43ef9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6dff210b-1a75-4f95-bf42-e73e2711a7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45494c-e822-4764-8743-b3cee015bac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eff87c8-8a7d-4add-93ed-2972de399409}" ma:internalName="TaxCatchAll" ma:showField="CatchAllData" ma:web="2745494c-e822-4764-8743-b3cee015ba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745494c-e822-4764-8743-b3cee015bacd" xsi:nil="true"/>
    <lcf76f155ced4ddcb4097134ff3c332f xmlns="3e494808-ae02-4e30-9168-e4c1d43ef9c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B54400A-1040-4202-B506-918C8467EE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B7A412-9D2D-4AB6-A251-EE18592435F0}">
  <ds:schemaRefs>
    <ds:schemaRef ds:uri="2745494c-e822-4764-8743-b3cee015bacd"/>
    <ds:schemaRef ds:uri="3e494808-ae02-4e30-9168-e4c1d43ef9c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78F2834-E379-4BE3-95FD-9EC4D340B6C8}">
  <ds:schemaRefs>
    <ds:schemaRef ds:uri="2745494c-e822-4764-8743-b3cee015bacd"/>
    <ds:schemaRef ds:uri="3e494808-ae02-4e30-9168-e4c1d43ef9c7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1</TotalTime>
  <Words>11</Words>
  <Application>Microsoft Macintosh PowerPoint</Application>
  <PresentationFormat>On-screen Show (16:9)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Franklin Gothic Book</vt:lpstr>
      <vt:lpstr>Lucida Grande</vt:lpstr>
      <vt:lpstr>Times New Roman</vt:lpstr>
      <vt:lpstr>Wingdings</vt:lpstr>
      <vt:lpstr>Custom Design</vt:lpstr>
      <vt:lpstr>1_Custom Design</vt:lpstr>
      <vt:lpstr>--------------------, md, facs – surgical oncology, endocrine surgery   -------------------, PhD – radiation biology   -------------------, md, mph – Surgical oncology   -------------------, phd – health and equity   -------------------, md – global oncology &amp; community engagement   -------------------, md – leukemia and myelodysplasia   -------------------, md – gynecologic oncology   -------------------, phd – equity, diversity, inclusion and belonging   -------------------, Psyd, abpp – psycho-oncology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Scott Anderson</dc:creator>
  <cp:lastModifiedBy>Schottstaedt, Aronne</cp:lastModifiedBy>
  <cp:revision>14</cp:revision>
  <dcterms:created xsi:type="dcterms:W3CDTF">2018-05-30T20:16:18Z</dcterms:created>
  <dcterms:modified xsi:type="dcterms:W3CDTF">2025-03-26T14:19:36Z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0x0101006293F43717CB7B418CAC7633EA3F3BD8</vt:lpwstr>
  </property>
</Properties>
</file>