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4" r:id="rId4"/>
  </p:sldMasterIdLst>
  <p:notesMasterIdLst>
    <p:notesMasterId r:id="rId39"/>
  </p:notesMasterIdLst>
  <p:handoutMasterIdLst>
    <p:handoutMasterId r:id="rId40"/>
  </p:handoutMasterIdLst>
  <p:sldIdLst>
    <p:sldId id="1722" r:id="rId5"/>
    <p:sldId id="280" r:id="rId6"/>
    <p:sldId id="309" r:id="rId7"/>
    <p:sldId id="329" r:id="rId8"/>
    <p:sldId id="310" r:id="rId9"/>
    <p:sldId id="324" r:id="rId10"/>
    <p:sldId id="322" r:id="rId11"/>
    <p:sldId id="327" r:id="rId12"/>
    <p:sldId id="326" r:id="rId13"/>
    <p:sldId id="319" r:id="rId14"/>
    <p:sldId id="314" r:id="rId15"/>
    <p:sldId id="315" r:id="rId16"/>
    <p:sldId id="317" r:id="rId17"/>
    <p:sldId id="316" r:id="rId18"/>
    <p:sldId id="318" r:id="rId19"/>
    <p:sldId id="1723" r:id="rId20"/>
    <p:sldId id="1724" r:id="rId21"/>
    <p:sldId id="1725" r:id="rId22"/>
    <p:sldId id="1726" r:id="rId23"/>
    <p:sldId id="1727" r:id="rId24"/>
    <p:sldId id="1728" r:id="rId25"/>
    <p:sldId id="1729" r:id="rId26"/>
    <p:sldId id="1730" r:id="rId27"/>
    <p:sldId id="1731" r:id="rId28"/>
    <p:sldId id="1732" r:id="rId29"/>
    <p:sldId id="1733" r:id="rId30"/>
    <p:sldId id="1734" r:id="rId31"/>
    <p:sldId id="1735" r:id="rId32"/>
    <p:sldId id="1736" r:id="rId33"/>
    <p:sldId id="1737" r:id="rId34"/>
    <p:sldId id="1738" r:id="rId35"/>
    <p:sldId id="1739" r:id="rId36"/>
    <p:sldId id="1740" r:id="rId37"/>
    <p:sldId id="1741" r:id="rId38"/>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FF3300"/>
    <a:srgbClr val="E9F3D0"/>
    <a:srgbClr val="0E233C"/>
    <a:srgbClr val="006F66"/>
    <a:srgbClr val="ACD8D1"/>
    <a:srgbClr val="787B7D"/>
    <a:srgbClr val="7F7E7F"/>
    <a:srgbClr val="888B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2FFA5D-87B4-456A-9821-1D502468CF0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0" autoAdjust="0"/>
    <p:restoredTop sz="73408" autoAdjust="0"/>
  </p:normalViewPr>
  <p:slideViewPr>
    <p:cSldViewPr snapToGrid="0" snapToObjects="1" showGuides="1">
      <p:cViewPr varScale="1">
        <p:scale>
          <a:sx n="130" d="100"/>
          <a:sy n="130" d="100"/>
        </p:scale>
        <p:origin x="208" y="264"/>
      </p:cViewPr>
      <p:guideLst>
        <p:guide orient="horz"/>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16" d="100"/>
          <a:sy n="116" d="100"/>
        </p:scale>
        <p:origin x="4832" y="184"/>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6.svg"/><Relationship Id="rId5" Type="http://schemas.openxmlformats.org/officeDocument/2006/relationships/image" Target="../media/image19.png"/><Relationship Id="rId6" Type="http://schemas.openxmlformats.org/officeDocument/2006/relationships/image" Target="../media/image8.svg"/><Relationship Id="rId7" Type="http://schemas.openxmlformats.org/officeDocument/2006/relationships/image" Target="../media/image20.png"/><Relationship Id="rId8" Type="http://schemas.openxmlformats.org/officeDocument/2006/relationships/image" Target="../media/image10.svg"/><Relationship Id="rId1" Type="http://schemas.openxmlformats.org/officeDocument/2006/relationships/image" Target="../media/image17.png"/><Relationship Id="rId2" Type="http://schemas.openxmlformats.org/officeDocument/2006/relationships/image" Target="../media/image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6.svg"/><Relationship Id="rId5" Type="http://schemas.openxmlformats.org/officeDocument/2006/relationships/image" Target="../media/image19.png"/><Relationship Id="rId6" Type="http://schemas.openxmlformats.org/officeDocument/2006/relationships/image" Target="../media/image8.svg"/><Relationship Id="rId7" Type="http://schemas.openxmlformats.org/officeDocument/2006/relationships/image" Target="../media/image20.png"/><Relationship Id="rId8" Type="http://schemas.openxmlformats.org/officeDocument/2006/relationships/image" Target="../media/image10.svg"/><Relationship Id="rId1" Type="http://schemas.openxmlformats.org/officeDocument/2006/relationships/image" Target="../media/image17.png"/><Relationship Id="rId2"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09D4C3-26FE-473F-9198-BF573EBD1570}"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en-US"/>
        </a:p>
      </dgm:t>
    </dgm:pt>
    <dgm:pt modelId="{672DF909-D7DA-4C08-B5E7-E47D354FE76C}">
      <dgm:prSet/>
      <dgm:spPr/>
      <dgm:t>
        <a:bodyPr/>
        <a:lstStyle/>
        <a:p>
          <a:r>
            <a:rPr lang="en-US"/>
            <a:t>Clinical Health Psychologists</a:t>
          </a:r>
        </a:p>
      </dgm:t>
    </dgm:pt>
    <dgm:pt modelId="{058C6D94-41BF-4938-94D5-63B3B8DF3F1A}" type="parTrans" cxnId="{2497B0C1-6D4D-4AEC-859C-DCC368051FFA}">
      <dgm:prSet/>
      <dgm:spPr/>
      <dgm:t>
        <a:bodyPr/>
        <a:lstStyle/>
        <a:p>
          <a:endParaRPr lang="en-US"/>
        </a:p>
      </dgm:t>
    </dgm:pt>
    <dgm:pt modelId="{FE806D27-FD76-4529-A1D2-94457D39BCA6}" type="sibTrans" cxnId="{2497B0C1-6D4D-4AEC-859C-DCC368051FFA}">
      <dgm:prSet/>
      <dgm:spPr/>
      <dgm:t>
        <a:bodyPr/>
        <a:lstStyle/>
        <a:p>
          <a:endParaRPr lang="en-US"/>
        </a:p>
      </dgm:t>
    </dgm:pt>
    <dgm:pt modelId="{98A98DCA-C1AA-4977-8922-4FB6F5731E1D}">
      <dgm:prSet/>
      <dgm:spPr/>
      <dgm:t>
        <a:bodyPr/>
        <a:lstStyle/>
        <a:p>
          <a:r>
            <a:rPr lang="en-US" dirty="0"/>
            <a:t>Psychiatrists</a:t>
          </a:r>
        </a:p>
      </dgm:t>
    </dgm:pt>
    <dgm:pt modelId="{62DC4F58-FDF4-498C-8E6B-9ACA1FC31713}" type="parTrans" cxnId="{EB718230-386C-4CAA-9430-EEBB1FE02202}">
      <dgm:prSet/>
      <dgm:spPr/>
      <dgm:t>
        <a:bodyPr/>
        <a:lstStyle/>
        <a:p>
          <a:endParaRPr lang="en-US"/>
        </a:p>
      </dgm:t>
    </dgm:pt>
    <dgm:pt modelId="{19FBCE82-816E-4AA4-A2C3-78C7FC00F51C}" type="sibTrans" cxnId="{EB718230-386C-4CAA-9430-EEBB1FE02202}">
      <dgm:prSet/>
      <dgm:spPr/>
      <dgm:t>
        <a:bodyPr/>
        <a:lstStyle/>
        <a:p>
          <a:endParaRPr lang="en-US"/>
        </a:p>
      </dgm:t>
    </dgm:pt>
    <dgm:pt modelId="{74EF3B61-B9A1-45EC-8661-D500494E807C}">
      <dgm:prSet/>
      <dgm:spPr/>
      <dgm:t>
        <a:bodyPr/>
        <a:lstStyle/>
        <a:p>
          <a:r>
            <a:rPr lang="en-US"/>
            <a:t>Physician Assistants</a:t>
          </a:r>
        </a:p>
      </dgm:t>
    </dgm:pt>
    <dgm:pt modelId="{AEF8913D-FD2A-4CFA-BEA4-9E0F73B0FC6A}" type="parTrans" cxnId="{49E985BA-00C3-4C78-A61A-D93AE37CE151}">
      <dgm:prSet/>
      <dgm:spPr/>
      <dgm:t>
        <a:bodyPr/>
        <a:lstStyle/>
        <a:p>
          <a:endParaRPr lang="en-US"/>
        </a:p>
      </dgm:t>
    </dgm:pt>
    <dgm:pt modelId="{0F68B385-2BF9-422B-9AB4-7323C774AF59}" type="sibTrans" cxnId="{49E985BA-00C3-4C78-A61A-D93AE37CE151}">
      <dgm:prSet/>
      <dgm:spPr/>
      <dgm:t>
        <a:bodyPr/>
        <a:lstStyle/>
        <a:p>
          <a:endParaRPr lang="en-US"/>
        </a:p>
      </dgm:t>
    </dgm:pt>
    <dgm:pt modelId="{AD1DC44E-A52D-41F7-A303-F2F8F4096701}">
      <dgm:prSet/>
      <dgm:spPr/>
      <dgm:t>
        <a:bodyPr/>
        <a:lstStyle/>
        <a:p>
          <a:r>
            <a:rPr lang="en-US"/>
            <a:t>Nurse Practitioners</a:t>
          </a:r>
        </a:p>
      </dgm:t>
    </dgm:pt>
    <dgm:pt modelId="{BCAE9D44-3A35-43C7-9DE3-9405E723FEBC}" type="parTrans" cxnId="{6A48212A-8AC0-49AA-9B2A-BA0485C3B774}">
      <dgm:prSet/>
      <dgm:spPr/>
      <dgm:t>
        <a:bodyPr/>
        <a:lstStyle/>
        <a:p>
          <a:endParaRPr lang="en-US"/>
        </a:p>
      </dgm:t>
    </dgm:pt>
    <dgm:pt modelId="{5FD90637-F5EF-4998-8917-12E4D6ABFD97}" type="sibTrans" cxnId="{6A48212A-8AC0-49AA-9B2A-BA0485C3B774}">
      <dgm:prSet/>
      <dgm:spPr/>
      <dgm:t>
        <a:bodyPr/>
        <a:lstStyle/>
        <a:p>
          <a:endParaRPr lang="en-US"/>
        </a:p>
      </dgm:t>
    </dgm:pt>
    <dgm:pt modelId="{E95C5957-080D-4BE6-8E5F-1AB65FEC5353}">
      <dgm:prSet/>
      <dgm:spPr/>
      <dgm:t>
        <a:bodyPr/>
        <a:lstStyle/>
        <a:p>
          <a:r>
            <a:rPr lang="en-US"/>
            <a:t>Clinical Therapists</a:t>
          </a:r>
        </a:p>
      </dgm:t>
    </dgm:pt>
    <dgm:pt modelId="{94427996-7E75-4F8B-9C2C-F447D116343A}" type="parTrans" cxnId="{3EC9D55E-46B1-440D-A761-FB15E78EB6B7}">
      <dgm:prSet/>
      <dgm:spPr/>
      <dgm:t>
        <a:bodyPr/>
        <a:lstStyle/>
        <a:p>
          <a:endParaRPr lang="en-US"/>
        </a:p>
      </dgm:t>
    </dgm:pt>
    <dgm:pt modelId="{6094A10E-BB97-44ED-9EFB-87A4A1C314FB}" type="sibTrans" cxnId="{3EC9D55E-46B1-440D-A761-FB15E78EB6B7}">
      <dgm:prSet/>
      <dgm:spPr/>
      <dgm:t>
        <a:bodyPr/>
        <a:lstStyle/>
        <a:p>
          <a:endParaRPr lang="en-US"/>
        </a:p>
      </dgm:t>
    </dgm:pt>
    <dgm:pt modelId="{B3E41C82-CACA-4E47-A5F9-CBD1F8133C7C}">
      <dgm:prSet/>
      <dgm:spPr/>
      <dgm:t>
        <a:bodyPr/>
        <a:lstStyle/>
        <a:p>
          <a:r>
            <a:rPr lang="en-US"/>
            <a:t>Licensed Social Workers</a:t>
          </a:r>
        </a:p>
      </dgm:t>
    </dgm:pt>
    <dgm:pt modelId="{54490E51-3892-4BD0-BB77-3BB663E06860}" type="parTrans" cxnId="{DF1B731D-FA8F-40D1-9861-312889B93344}">
      <dgm:prSet/>
      <dgm:spPr/>
      <dgm:t>
        <a:bodyPr/>
        <a:lstStyle/>
        <a:p>
          <a:endParaRPr lang="en-US"/>
        </a:p>
      </dgm:t>
    </dgm:pt>
    <dgm:pt modelId="{4F2D6BCA-FCB1-4460-B68C-B450F44B187D}" type="sibTrans" cxnId="{DF1B731D-FA8F-40D1-9861-312889B93344}">
      <dgm:prSet/>
      <dgm:spPr/>
      <dgm:t>
        <a:bodyPr/>
        <a:lstStyle/>
        <a:p>
          <a:endParaRPr lang="en-US"/>
        </a:p>
      </dgm:t>
    </dgm:pt>
    <dgm:pt modelId="{96C3EA80-80C0-4CDB-A7B0-E80ABD333AE1}">
      <dgm:prSet/>
      <dgm:spPr/>
      <dgm:t>
        <a:bodyPr/>
        <a:lstStyle/>
        <a:p>
          <a:r>
            <a:rPr lang="en-US"/>
            <a:t>Licensed professional counselors</a:t>
          </a:r>
        </a:p>
      </dgm:t>
    </dgm:pt>
    <dgm:pt modelId="{5BBC4CE2-CAA6-44C2-A2CF-76A113072DFD}" type="parTrans" cxnId="{5E2D9900-D593-41D5-BEDE-8F0718883D17}">
      <dgm:prSet/>
      <dgm:spPr/>
      <dgm:t>
        <a:bodyPr/>
        <a:lstStyle/>
        <a:p>
          <a:endParaRPr lang="en-US"/>
        </a:p>
      </dgm:t>
    </dgm:pt>
    <dgm:pt modelId="{FDE84E55-ECF6-4955-A1A2-BDC6994AF7FF}" type="sibTrans" cxnId="{5E2D9900-D593-41D5-BEDE-8F0718883D17}">
      <dgm:prSet/>
      <dgm:spPr/>
      <dgm:t>
        <a:bodyPr/>
        <a:lstStyle/>
        <a:p>
          <a:endParaRPr lang="en-US"/>
        </a:p>
      </dgm:t>
    </dgm:pt>
    <dgm:pt modelId="{72DDC495-1DF5-410E-9D02-0E6C065B6FF2}" type="pres">
      <dgm:prSet presAssocID="{C909D4C3-26FE-473F-9198-BF573EBD1570}" presName="diagram" presStyleCnt="0">
        <dgm:presLayoutVars>
          <dgm:chPref val="1"/>
          <dgm:dir/>
          <dgm:animOne val="branch"/>
          <dgm:animLvl val="lvl"/>
          <dgm:resizeHandles/>
        </dgm:presLayoutVars>
      </dgm:prSet>
      <dgm:spPr/>
      <dgm:t>
        <a:bodyPr/>
        <a:lstStyle/>
        <a:p>
          <a:endParaRPr lang="en-US"/>
        </a:p>
      </dgm:t>
    </dgm:pt>
    <dgm:pt modelId="{121AE5BF-C280-46DD-9E52-FC324129D419}" type="pres">
      <dgm:prSet presAssocID="{672DF909-D7DA-4C08-B5E7-E47D354FE76C}" presName="root" presStyleCnt="0"/>
      <dgm:spPr/>
    </dgm:pt>
    <dgm:pt modelId="{099A1497-C005-49D0-A096-69D02A0657D6}" type="pres">
      <dgm:prSet presAssocID="{672DF909-D7DA-4C08-B5E7-E47D354FE76C}" presName="rootComposite" presStyleCnt="0"/>
      <dgm:spPr/>
    </dgm:pt>
    <dgm:pt modelId="{EB3DB6D5-5602-4FE6-8B20-362CACDB13CD}" type="pres">
      <dgm:prSet presAssocID="{672DF909-D7DA-4C08-B5E7-E47D354FE76C}" presName="rootText" presStyleLbl="node1" presStyleIdx="0" presStyleCnt="5"/>
      <dgm:spPr/>
      <dgm:t>
        <a:bodyPr/>
        <a:lstStyle/>
        <a:p>
          <a:endParaRPr lang="en-US"/>
        </a:p>
      </dgm:t>
    </dgm:pt>
    <dgm:pt modelId="{74A4415B-83A1-4E84-B9EB-8A054EF8F3A6}" type="pres">
      <dgm:prSet presAssocID="{672DF909-D7DA-4C08-B5E7-E47D354FE76C}" presName="rootConnector" presStyleLbl="node1" presStyleIdx="0" presStyleCnt="5"/>
      <dgm:spPr/>
      <dgm:t>
        <a:bodyPr/>
        <a:lstStyle/>
        <a:p>
          <a:endParaRPr lang="en-US"/>
        </a:p>
      </dgm:t>
    </dgm:pt>
    <dgm:pt modelId="{34F570AF-6BD5-42D0-A074-8E857D4C0E3D}" type="pres">
      <dgm:prSet presAssocID="{672DF909-D7DA-4C08-B5E7-E47D354FE76C}" presName="childShape" presStyleCnt="0"/>
      <dgm:spPr/>
    </dgm:pt>
    <dgm:pt modelId="{1D1A60A4-2CA0-45DB-A06B-EA7B61675C51}" type="pres">
      <dgm:prSet presAssocID="{98A98DCA-C1AA-4977-8922-4FB6F5731E1D}" presName="root" presStyleCnt="0"/>
      <dgm:spPr/>
    </dgm:pt>
    <dgm:pt modelId="{9DDAD38B-738D-4CD9-9AA4-83A563089D18}" type="pres">
      <dgm:prSet presAssocID="{98A98DCA-C1AA-4977-8922-4FB6F5731E1D}" presName="rootComposite" presStyleCnt="0"/>
      <dgm:spPr/>
    </dgm:pt>
    <dgm:pt modelId="{9A01BF19-4978-4052-86A2-1DF7F3181993}" type="pres">
      <dgm:prSet presAssocID="{98A98DCA-C1AA-4977-8922-4FB6F5731E1D}" presName="rootText" presStyleLbl="node1" presStyleIdx="1" presStyleCnt="5"/>
      <dgm:spPr/>
      <dgm:t>
        <a:bodyPr/>
        <a:lstStyle/>
        <a:p>
          <a:endParaRPr lang="en-US"/>
        </a:p>
      </dgm:t>
    </dgm:pt>
    <dgm:pt modelId="{324F6C64-8A75-4EBA-95A0-5A3D4B543FFE}" type="pres">
      <dgm:prSet presAssocID="{98A98DCA-C1AA-4977-8922-4FB6F5731E1D}" presName="rootConnector" presStyleLbl="node1" presStyleIdx="1" presStyleCnt="5"/>
      <dgm:spPr/>
      <dgm:t>
        <a:bodyPr/>
        <a:lstStyle/>
        <a:p>
          <a:endParaRPr lang="en-US"/>
        </a:p>
      </dgm:t>
    </dgm:pt>
    <dgm:pt modelId="{87F616A9-C2B8-4288-B182-929EC8729BA9}" type="pres">
      <dgm:prSet presAssocID="{98A98DCA-C1AA-4977-8922-4FB6F5731E1D}" presName="childShape" presStyleCnt="0"/>
      <dgm:spPr/>
    </dgm:pt>
    <dgm:pt modelId="{5853447E-3FAF-45E5-B650-329DC9ECC594}" type="pres">
      <dgm:prSet presAssocID="{74EF3B61-B9A1-45EC-8661-D500494E807C}" presName="root" presStyleCnt="0"/>
      <dgm:spPr/>
    </dgm:pt>
    <dgm:pt modelId="{E1AC7EAC-C2ED-4B56-B245-B627FED629E6}" type="pres">
      <dgm:prSet presAssocID="{74EF3B61-B9A1-45EC-8661-D500494E807C}" presName="rootComposite" presStyleCnt="0"/>
      <dgm:spPr/>
    </dgm:pt>
    <dgm:pt modelId="{65C8B3C4-A14B-4575-B1C0-795967325B60}" type="pres">
      <dgm:prSet presAssocID="{74EF3B61-B9A1-45EC-8661-D500494E807C}" presName="rootText" presStyleLbl="node1" presStyleIdx="2" presStyleCnt="5"/>
      <dgm:spPr/>
      <dgm:t>
        <a:bodyPr/>
        <a:lstStyle/>
        <a:p>
          <a:endParaRPr lang="en-US"/>
        </a:p>
      </dgm:t>
    </dgm:pt>
    <dgm:pt modelId="{24CE1261-CF69-449B-890A-B6A2C5E448D8}" type="pres">
      <dgm:prSet presAssocID="{74EF3B61-B9A1-45EC-8661-D500494E807C}" presName="rootConnector" presStyleLbl="node1" presStyleIdx="2" presStyleCnt="5"/>
      <dgm:spPr/>
      <dgm:t>
        <a:bodyPr/>
        <a:lstStyle/>
        <a:p>
          <a:endParaRPr lang="en-US"/>
        </a:p>
      </dgm:t>
    </dgm:pt>
    <dgm:pt modelId="{4273E264-FDFA-49A0-A7E5-F8D379809891}" type="pres">
      <dgm:prSet presAssocID="{74EF3B61-B9A1-45EC-8661-D500494E807C}" presName="childShape" presStyleCnt="0"/>
      <dgm:spPr/>
    </dgm:pt>
    <dgm:pt modelId="{558DA5DA-D8A9-4CC8-9C54-5D6167AD357F}" type="pres">
      <dgm:prSet presAssocID="{AD1DC44E-A52D-41F7-A303-F2F8F4096701}" presName="root" presStyleCnt="0"/>
      <dgm:spPr/>
    </dgm:pt>
    <dgm:pt modelId="{BBDEB002-5F1B-4D56-AD3E-1C3B09FC049E}" type="pres">
      <dgm:prSet presAssocID="{AD1DC44E-A52D-41F7-A303-F2F8F4096701}" presName="rootComposite" presStyleCnt="0"/>
      <dgm:spPr/>
    </dgm:pt>
    <dgm:pt modelId="{1187AF18-403F-49CE-A400-E16ED95DD8AA}" type="pres">
      <dgm:prSet presAssocID="{AD1DC44E-A52D-41F7-A303-F2F8F4096701}" presName="rootText" presStyleLbl="node1" presStyleIdx="3" presStyleCnt="5"/>
      <dgm:spPr/>
      <dgm:t>
        <a:bodyPr/>
        <a:lstStyle/>
        <a:p>
          <a:endParaRPr lang="en-US"/>
        </a:p>
      </dgm:t>
    </dgm:pt>
    <dgm:pt modelId="{4F26BDBB-8DEB-4B26-BEBC-042A3058CD32}" type="pres">
      <dgm:prSet presAssocID="{AD1DC44E-A52D-41F7-A303-F2F8F4096701}" presName="rootConnector" presStyleLbl="node1" presStyleIdx="3" presStyleCnt="5"/>
      <dgm:spPr/>
      <dgm:t>
        <a:bodyPr/>
        <a:lstStyle/>
        <a:p>
          <a:endParaRPr lang="en-US"/>
        </a:p>
      </dgm:t>
    </dgm:pt>
    <dgm:pt modelId="{C6AD281A-54FD-4CA7-A869-37FE7FC38F92}" type="pres">
      <dgm:prSet presAssocID="{AD1DC44E-A52D-41F7-A303-F2F8F4096701}" presName="childShape" presStyleCnt="0"/>
      <dgm:spPr/>
    </dgm:pt>
    <dgm:pt modelId="{BE5AE0C7-8DB0-4846-B88B-9D52D97C5E6F}" type="pres">
      <dgm:prSet presAssocID="{E95C5957-080D-4BE6-8E5F-1AB65FEC5353}" presName="root" presStyleCnt="0"/>
      <dgm:spPr/>
    </dgm:pt>
    <dgm:pt modelId="{601F88E9-B3F8-4F2A-B0E4-7EC2EE6A4E72}" type="pres">
      <dgm:prSet presAssocID="{E95C5957-080D-4BE6-8E5F-1AB65FEC5353}" presName="rootComposite" presStyleCnt="0"/>
      <dgm:spPr/>
    </dgm:pt>
    <dgm:pt modelId="{A4D00430-91A1-4B5F-A1F1-44755BF44545}" type="pres">
      <dgm:prSet presAssocID="{E95C5957-080D-4BE6-8E5F-1AB65FEC5353}" presName="rootText" presStyleLbl="node1" presStyleIdx="4" presStyleCnt="5"/>
      <dgm:spPr/>
      <dgm:t>
        <a:bodyPr/>
        <a:lstStyle/>
        <a:p>
          <a:endParaRPr lang="en-US"/>
        </a:p>
      </dgm:t>
    </dgm:pt>
    <dgm:pt modelId="{98DE7120-5AFB-4569-B985-2A996A25BBCA}" type="pres">
      <dgm:prSet presAssocID="{E95C5957-080D-4BE6-8E5F-1AB65FEC5353}" presName="rootConnector" presStyleLbl="node1" presStyleIdx="4" presStyleCnt="5"/>
      <dgm:spPr/>
      <dgm:t>
        <a:bodyPr/>
        <a:lstStyle/>
        <a:p>
          <a:endParaRPr lang="en-US"/>
        </a:p>
      </dgm:t>
    </dgm:pt>
    <dgm:pt modelId="{62CE972C-5B7B-46FA-8C36-920A66F3786E}" type="pres">
      <dgm:prSet presAssocID="{E95C5957-080D-4BE6-8E5F-1AB65FEC5353}" presName="childShape" presStyleCnt="0"/>
      <dgm:spPr/>
    </dgm:pt>
    <dgm:pt modelId="{102275A9-FA12-4D0C-87CB-2162C54B051C}" type="pres">
      <dgm:prSet presAssocID="{54490E51-3892-4BD0-BB77-3BB663E06860}" presName="Name13" presStyleLbl="parChTrans1D2" presStyleIdx="0" presStyleCnt="2"/>
      <dgm:spPr/>
      <dgm:t>
        <a:bodyPr/>
        <a:lstStyle/>
        <a:p>
          <a:endParaRPr lang="en-US"/>
        </a:p>
      </dgm:t>
    </dgm:pt>
    <dgm:pt modelId="{8E349973-E5DD-4125-8DC6-E7F89DB28C00}" type="pres">
      <dgm:prSet presAssocID="{B3E41C82-CACA-4E47-A5F9-CBD1F8133C7C}" presName="childText" presStyleLbl="bgAcc1" presStyleIdx="0" presStyleCnt="2">
        <dgm:presLayoutVars>
          <dgm:bulletEnabled val="1"/>
        </dgm:presLayoutVars>
      </dgm:prSet>
      <dgm:spPr/>
      <dgm:t>
        <a:bodyPr/>
        <a:lstStyle/>
        <a:p>
          <a:endParaRPr lang="en-US"/>
        </a:p>
      </dgm:t>
    </dgm:pt>
    <dgm:pt modelId="{2E57CBB0-6A6F-45E5-8A80-76B303E38A67}" type="pres">
      <dgm:prSet presAssocID="{5BBC4CE2-CAA6-44C2-A2CF-76A113072DFD}" presName="Name13" presStyleLbl="parChTrans1D2" presStyleIdx="1" presStyleCnt="2"/>
      <dgm:spPr/>
      <dgm:t>
        <a:bodyPr/>
        <a:lstStyle/>
        <a:p>
          <a:endParaRPr lang="en-US"/>
        </a:p>
      </dgm:t>
    </dgm:pt>
    <dgm:pt modelId="{26A431EB-1725-4F1A-B713-B674077DAF71}" type="pres">
      <dgm:prSet presAssocID="{96C3EA80-80C0-4CDB-A7B0-E80ABD333AE1}" presName="childText" presStyleLbl="bgAcc1" presStyleIdx="1" presStyleCnt="2">
        <dgm:presLayoutVars>
          <dgm:bulletEnabled val="1"/>
        </dgm:presLayoutVars>
      </dgm:prSet>
      <dgm:spPr/>
      <dgm:t>
        <a:bodyPr/>
        <a:lstStyle/>
        <a:p>
          <a:endParaRPr lang="en-US"/>
        </a:p>
      </dgm:t>
    </dgm:pt>
  </dgm:ptLst>
  <dgm:cxnLst>
    <dgm:cxn modelId="{0F782E69-080C-4E43-B789-F94E2EC70A5C}" type="presOf" srcId="{B3E41C82-CACA-4E47-A5F9-CBD1F8133C7C}" destId="{8E349973-E5DD-4125-8DC6-E7F89DB28C00}" srcOrd="0" destOrd="0" presId="urn:microsoft.com/office/officeart/2005/8/layout/hierarchy3"/>
    <dgm:cxn modelId="{49E985BA-00C3-4C78-A61A-D93AE37CE151}" srcId="{C909D4C3-26FE-473F-9198-BF573EBD1570}" destId="{74EF3B61-B9A1-45EC-8661-D500494E807C}" srcOrd="2" destOrd="0" parTransId="{AEF8913D-FD2A-4CFA-BEA4-9E0F73B0FC6A}" sibTransId="{0F68B385-2BF9-422B-9AB4-7323C774AF59}"/>
    <dgm:cxn modelId="{86C405A1-06E7-5B42-B896-C223DB67F892}" type="presOf" srcId="{74EF3B61-B9A1-45EC-8661-D500494E807C}" destId="{65C8B3C4-A14B-4575-B1C0-795967325B60}" srcOrd="0" destOrd="0" presId="urn:microsoft.com/office/officeart/2005/8/layout/hierarchy3"/>
    <dgm:cxn modelId="{FD1B5B3F-7C58-8248-ACD2-3BB4CF2AD834}" type="presOf" srcId="{54490E51-3892-4BD0-BB77-3BB663E06860}" destId="{102275A9-FA12-4D0C-87CB-2162C54B051C}" srcOrd="0" destOrd="0" presId="urn:microsoft.com/office/officeart/2005/8/layout/hierarchy3"/>
    <dgm:cxn modelId="{35085620-819F-694C-A844-60491A997EF2}" type="presOf" srcId="{74EF3B61-B9A1-45EC-8661-D500494E807C}" destId="{24CE1261-CF69-449B-890A-B6A2C5E448D8}" srcOrd="1" destOrd="0" presId="urn:microsoft.com/office/officeart/2005/8/layout/hierarchy3"/>
    <dgm:cxn modelId="{95BA2A83-40FD-384E-847D-A45D637AB087}" type="presOf" srcId="{E95C5957-080D-4BE6-8E5F-1AB65FEC5353}" destId="{98DE7120-5AFB-4569-B985-2A996A25BBCA}" srcOrd="1" destOrd="0" presId="urn:microsoft.com/office/officeart/2005/8/layout/hierarchy3"/>
    <dgm:cxn modelId="{E0B0A86A-6FEB-454A-B6D5-29BEC90F06D2}" type="presOf" srcId="{672DF909-D7DA-4C08-B5E7-E47D354FE76C}" destId="{EB3DB6D5-5602-4FE6-8B20-362CACDB13CD}" srcOrd="0" destOrd="0" presId="urn:microsoft.com/office/officeart/2005/8/layout/hierarchy3"/>
    <dgm:cxn modelId="{C34CFA29-D089-444A-846B-3E46BA404465}" type="presOf" srcId="{AD1DC44E-A52D-41F7-A303-F2F8F4096701}" destId="{4F26BDBB-8DEB-4B26-BEBC-042A3058CD32}" srcOrd="1" destOrd="0" presId="urn:microsoft.com/office/officeart/2005/8/layout/hierarchy3"/>
    <dgm:cxn modelId="{2497B0C1-6D4D-4AEC-859C-DCC368051FFA}" srcId="{C909D4C3-26FE-473F-9198-BF573EBD1570}" destId="{672DF909-D7DA-4C08-B5E7-E47D354FE76C}" srcOrd="0" destOrd="0" parTransId="{058C6D94-41BF-4938-94D5-63B3B8DF3F1A}" sibTransId="{FE806D27-FD76-4529-A1D2-94457D39BCA6}"/>
    <dgm:cxn modelId="{0CF3FD65-2753-A644-8B75-F017334C1453}" type="presOf" srcId="{C909D4C3-26FE-473F-9198-BF573EBD1570}" destId="{72DDC495-1DF5-410E-9D02-0E6C065B6FF2}" srcOrd="0" destOrd="0" presId="urn:microsoft.com/office/officeart/2005/8/layout/hierarchy3"/>
    <dgm:cxn modelId="{0A794536-BF92-1A44-843D-02DCA7278129}" type="presOf" srcId="{98A98DCA-C1AA-4977-8922-4FB6F5731E1D}" destId="{9A01BF19-4978-4052-86A2-1DF7F3181993}" srcOrd="0" destOrd="0" presId="urn:microsoft.com/office/officeart/2005/8/layout/hierarchy3"/>
    <dgm:cxn modelId="{495EBA0B-1410-7C46-BE90-4ADC7F0D35EC}" type="presOf" srcId="{96C3EA80-80C0-4CDB-A7B0-E80ABD333AE1}" destId="{26A431EB-1725-4F1A-B713-B674077DAF71}" srcOrd="0" destOrd="0" presId="urn:microsoft.com/office/officeart/2005/8/layout/hierarchy3"/>
    <dgm:cxn modelId="{EB718230-386C-4CAA-9430-EEBB1FE02202}" srcId="{C909D4C3-26FE-473F-9198-BF573EBD1570}" destId="{98A98DCA-C1AA-4977-8922-4FB6F5731E1D}" srcOrd="1" destOrd="0" parTransId="{62DC4F58-FDF4-498C-8E6B-9ACA1FC31713}" sibTransId="{19FBCE82-816E-4AA4-A2C3-78C7FC00F51C}"/>
    <dgm:cxn modelId="{C85CCCCD-86A1-954D-B8DB-D05FF0BC43C9}" type="presOf" srcId="{672DF909-D7DA-4C08-B5E7-E47D354FE76C}" destId="{74A4415B-83A1-4E84-B9EB-8A054EF8F3A6}" srcOrd="1" destOrd="0" presId="urn:microsoft.com/office/officeart/2005/8/layout/hierarchy3"/>
    <dgm:cxn modelId="{A85A4BF8-4B08-0643-A32F-8FD90F93314E}" type="presOf" srcId="{98A98DCA-C1AA-4977-8922-4FB6F5731E1D}" destId="{324F6C64-8A75-4EBA-95A0-5A3D4B543FFE}" srcOrd="1" destOrd="0" presId="urn:microsoft.com/office/officeart/2005/8/layout/hierarchy3"/>
    <dgm:cxn modelId="{6A48212A-8AC0-49AA-9B2A-BA0485C3B774}" srcId="{C909D4C3-26FE-473F-9198-BF573EBD1570}" destId="{AD1DC44E-A52D-41F7-A303-F2F8F4096701}" srcOrd="3" destOrd="0" parTransId="{BCAE9D44-3A35-43C7-9DE3-9405E723FEBC}" sibTransId="{5FD90637-F5EF-4998-8917-12E4D6ABFD97}"/>
    <dgm:cxn modelId="{ADDCD591-A159-4C45-A3EE-29F37B60BEB6}" type="presOf" srcId="{AD1DC44E-A52D-41F7-A303-F2F8F4096701}" destId="{1187AF18-403F-49CE-A400-E16ED95DD8AA}" srcOrd="0" destOrd="0" presId="urn:microsoft.com/office/officeart/2005/8/layout/hierarchy3"/>
    <dgm:cxn modelId="{5E2D9900-D593-41D5-BEDE-8F0718883D17}" srcId="{E95C5957-080D-4BE6-8E5F-1AB65FEC5353}" destId="{96C3EA80-80C0-4CDB-A7B0-E80ABD333AE1}" srcOrd="1" destOrd="0" parTransId="{5BBC4CE2-CAA6-44C2-A2CF-76A113072DFD}" sibTransId="{FDE84E55-ECF6-4955-A1A2-BDC6994AF7FF}"/>
    <dgm:cxn modelId="{C5BB3EB6-54DF-3445-883E-1E94D04D66EE}" type="presOf" srcId="{5BBC4CE2-CAA6-44C2-A2CF-76A113072DFD}" destId="{2E57CBB0-6A6F-45E5-8A80-76B303E38A67}" srcOrd="0" destOrd="0" presId="urn:microsoft.com/office/officeart/2005/8/layout/hierarchy3"/>
    <dgm:cxn modelId="{8DF73BE8-8E69-074D-9E91-012B0B3DB251}" type="presOf" srcId="{E95C5957-080D-4BE6-8E5F-1AB65FEC5353}" destId="{A4D00430-91A1-4B5F-A1F1-44755BF44545}" srcOrd="0" destOrd="0" presId="urn:microsoft.com/office/officeart/2005/8/layout/hierarchy3"/>
    <dgm:cxn modelId="{DF1B731D-FA8F-40D1-9861-312889B93344}" srcId="{E95C5957-080D-4BE6-8E5F-1AB65FEC5353}" destId="{B3E41C82-CACA-4E47-A5F9-CBD1F8133C7C}" srcOrd="0" destOrd="0" parTransId="{54490E51-3892-4BD0-BB77-3BB663E06860}" sibTransId="{4F2D6BCA-FCB1-4460-B68C-B450F44B187D}"/>
    <dgm:cxn modelId="{3EC9D55E-46B1-440D-A761-FB15E78EB6B7}" srcId="{C909D4C3-26FE-473F-9198-BF573EBD1570}" destId="{E95C5957-080D-4BE6-8E5F-1AB65FEC5353}" srcOrd="4" destOrd="0" parTransId="{94427996-7E75-4F8B-9C2C-F447D116343A}" sibTransId="{6094A10E-BB97-44ED-9EFB-87A4A1C314FB}"/>
    <dgm:cxn modelId="{3B97F751-2788-6E4C-9F75-69A3F6D7D79F}" type="presParOf" srcId="{72DDC495-1DF5-410E-9D02-0E6C065B6FF2}" destId="{121AE5BF-C280-46DD-9E52-FC324129D419}" srcOrd="0" destOrd="0" presId="urn:microsoft.com/office/officeart/2005/8/layout/hierarchy3"/>
    <dgm:cxn modelId="{900DE5F5-A316-C746-9475-6BC9104E981A}" type="presParOf" srcId="{121AE5BF-C280-46DD-9E52-FC324129D419}" destId="{099A1497-C005-49D0-A096-69D02A0657D6}" srcOrd="0" destOrd="0" presId="urn:microsoft.com/office/officeart/2005/8/layout/hierarchy3"/>
    <dgm:cxn modelId="{0F4DADAE-7FCE-3843-B080-DF7B00ED5922}" type="presParOf" srcId="{099A1497-C005-49D0-A096-69D02A0657D6}" destId="{EB3DB6D5-5602-4FE6-8B20-362CACDB13CD}" srcOrd="0" destOrd="0" presId="urn:microsoft.com/office/officeart/2005/8/layout/hierarchy3"/>
    <dgm:cxn modelId="{FC97634F-3819-AB43-A4CF-464E427433A4}" type="presParOf" srcId="{099A1497-C005-49D0-A096-69D02A0657D6}" destId="{74A4415B-83A1-4E84-B9EB-8A054EF8F3A6}" srcOrd="1" destOrd="0" presId="urn:microsoft.com/office/officeart/2005/8/layout/hierarchy3"/>
    <dgm:cxn modelId="{03A9ABC3-C088-9744-A593-047934ED76EA}" type="presParOf" srcId="{121AE5BF-C280-46DD-9E52-FC324129D419}" destId="{34F570AF-6BD5-42D0-A074-8E857D4C0E3D}" srcOrd="1" destOrd="0" presId="urn:microsoft.com/office/officeart/2005/8/layout/hierarchy3"/>
    <dgm:cxn modelId="{D452100A-5BFE-FB4C-89FB-AA797A8B64BC}" type="presParOf" srcId="{72DDC495-1DF5-410E-9D02-0E6C065B6FF2}" destId="{1D1A60A4-2CA0-45DB-A06B-EA7B61675C51}" srcOrd="1" destOrd="0" presId="urn:microsoft.com/office/officeart/2005/8/layout/hierarchy3"/>
    <dgm:cxn modelId="{28EC8351-A4F8-4144-8E9F-0BEBEF109C4E}" type="presParOf" srcId="{1D1A60A4-2CA0-45DB-A06B-EA7B61675C51}" destId="{9DDAD38B-738D-4CD9-9AA4-83A563089D18}" srcOrd="0" destOrd="0" presId="urn:microsoft.com/office/officeart/2005/8/layout/hierarchy3"/>
    <dgm:cxn modelId="{E7D31C30-5862-4043-BB83-74F2FAAE8B7A}" type="presParOf" srcId="{9DDAD38B-738D-4CD9-9AA4-83A563089D18}" destId="{9A01BF19-4978-4052-86A2-1DF7F3181993}" srcOrd="0" destOrd="0" presId="urn:microsoft.com/office/officeart/2005/8/layout/hierarchy3"/>
    <dgm:cxn modelId="{9AA1C3A8-4ECB-7347-8A34-06860C364A3F}" type="presParOf" srcId="{9DDAD38B-738D-4CD9-9AA4-83A563089D18}" destId="{324F6C64-8A75-4EBA-95A0-5A3D4B543FFE}" srcOrd="1" destOrd="0" presId="urn:microsoft.com/office/officeart/2005/8/layout/hierarchy3"/>
    <dgm:cxn modelId="{00AFF841-111D-1347-91A6-5D9A289BD17C}" type="presParOf" srcId="{1D1A60A4-2CA0-45DB-A06B-EA7B61675C51}" destId="{87F616A9-C2B8-4288-B182-929EC8729BA9}" srcOrd="1" destOrd="0" presId="urn:microsoft.com/office/officeart/2005/8/layout/hierarchy3"/>
    <dgm:cxn modelId="{DBF76483-3A12-204B-8C76-53F028E7FF56}" type="presParOf" srcId="{72DDC495-1DF5-410E-9D02-0E6C065B6FF2}" destId="{5853447E-3FAF-45E5-B650-329DC9ECC594}" srcOrd="2" destOrd="0" presId="urn:microsoft.com/office/officeart/2005/8/layout/hierarchy3"/>
    <dgm:cxn modelId="{ECE0CFC6-5E16-2C49-B2A5-29FF8A74BDA2}" type="presParOf" srcId="{5853447E-3FAF-45E5-B650-329DC9ECC594}" destId="{E1AC7EAC-C2ED-4B56-B245-B627FED629E6}" srcOrd="0" destOrd="0" presId="urn:microsoft.com/office/officeart/2005/8/layout/hierarchy3"/>
    <dgm:cxn modelId="{EAF99FEC-3409-D749-8F5B-ACFC34CE6A4D}" type="presParOf" srcId="{E1AC7EAC-C2ED-4B56-B245-B627FED629E6}" destId="{65C8B3C4-A14B-4575-B1C0-795967325B60}" srcOrd="0" destOrd="0" presId="urn:microsoft.com/office/officeart/2005/8/layout/hierarchy3"/>
    <dgm:cxn modelId="{B48604FF-0483-E846-96DB-93B875F1060C}" type="presParOf" srcId="{E1AC7EAC-C2ED-4B56-B245-B627FED629E6}" destId="{24CE1261-CF69-449B-890A-B6A2C5E448D8}" srcOrd="1" destOrd="0" presId="urn:microsoft.com/office/officeart/2005/8/layout/hierarchy3"/>
    <dgm:cxn modelId="{24780A2F-07B2-3A46-B07C-E7657385F8F1}" type="presParOf" srcId="{5853447E-3FAF-45E5-B650-329DC9ECC594}" destId="{4273E264-FDFA-49A0-A7E5-F8D379809891}" srcOrd="1" destOrd="0" presId="urn:microsoft.com/office/officeart/2005/8/layout/hierarchy3"/>
    <dgm:cxn modelId="{DF241977-0532-0444-9177-EB78A979E5E0}" type="presParOf" srcId="{72DDC495-1DF5-410E-9D02-0E6C065B6FF2}" destId="{558DA5DA-D8A9-4CC8-9C54-5D6167AD357F}" srcOrd="3" destOrd="0" presId="urn:microsoft.com/office/officeart/2005/8/layout/hierarchy3"/>
    <dgm:cxn modelId="{31E30AC3-CF79-CE44-94D0-AFC0125D441D}" type="presParOf" srcId="{558DA5DA-D8A9-4CC8-9C54-5D6167AD357F}" destId="{BBDEB002-5F1B-4D56-AD3E-1C3B09FC049E}" srcOrd="0" destOrd="0" presId="urn:microsoft.com/office/officeart/2005/8/layout/hierarchy3"/>
    <dgm:cxn modelId="{6BAFC356-BBDB-BA40-ACAE-AFFD5E1C7115}" type="presParOf" srcId="{BBDEB002-5F1B-4D56-AD3E-1C3B09FC049E}" destId="{1187AF18-403F-49CE-A400-E16ED95DD8AA}" srcOrd="0" destOrd="0" presId="urn:microsoft.com/office/officeart/2005/8/layout/hierarchy3"/>
    <dgm:cxn modelId="{25A225C0-5442-8546-83D7-5D74B7181582}" type="presParOf" srcId="{BBDEB002-5F1B-4D56-AD3E-1C3B09FC049E}" destId="{4F26BDBB-8DEB-4B26-BEBC-042A3058CD32}" srcOrd="1" destOrd="0" presId="urn:microsoft.com/office/officeart/2005/8/layout/hierarchy3"/>
    <dgm:cxn modelId="{05D69DD1-52F8-8842-97EA-2D948EF29D6C}" type="presParOf" srcId="{558DA5DA-D8A9-4CC8-9C54-5D6167AD357F}" destId="{C6AD281A-54FD-4CA7-A869-37FE7FC38F92}" srcOrd="1" destOrd="0" presId="urn:microsoft.com/office/officeart/2005/8/layout/hierarchy3"/>
    <dgm:cxn modelId="{946529A4-AF23-174C-A0EC-42AB0C7503B1}" type="presParOf" srcId="{72DDC495-1DF5-410E-9D02-0E6C065B6FF2}" destId="{BE5AE0C7-8DB0-4846-B88B-9D52D97C5E6F}" srcOrd="4" destOrd="0" presId="urn:microsoft.com/office/officeart/2005/8/layout/hierarchy3"/>
    <dgm:cxn modelId="{A49016BB-7F71-1346-B31B-23E0E2D41DCC}" type="presParOf" srcId="{BE5AE0C7-8DB0-4846-B88B-9D52D97C5E6F}" destId="{601F88E9-B3F8-4F2A-B0E4-7EC2EE6A4E72}" srcOrd="0" destOrd="0" presId="urn:microsoft.com/office/officeart/2005/8/layout/hierarchy3"/>
    <dgm:cxn modelId="{A7F6512F-0A40-8649-85B5-9AC12AFB66D5}" type="presParOf" srcId="{601F88E9-B3F8-4F2A-B0E4-7EC2EE6A4E72}" destId="{A4D00430-91A1-4B5F-A1F1-44755BF44545}" srcOrd="0" destOrd="0" presId="urn:microsoft.com/office/officeart/2005/8/layout/hierarchy3"/>
    <dgm:cxn modelId="{6C4271D1-3B41-C244-A5C6-FB7528DA1C8C}" type="presParOf" srcId="{601F88E9-B3F8-4F2A-B0E4-7EC2EE6A4E72}" destId="{98DE7120-5AFB-4569-B985-2A996A25BBCA}" srcOrd="1" destOrd="0" presId="urn:microsoft.com/office/officeart/2005/8/layout/hierarchy3"/>
    <dgm:cxn modelId="{0601BED8-1E51-F44B-81DE-957CD6807361}" type="presParOf" srcId="{BE5AE0C7-8DB0-4846-B88B-9D52D97C5E6F}" destId="{62CE972C-5B7B-46FA-8C36-920A66F3786E}" srcOrd="1" destOrd="0" presId="urn:microsoft.com/office/officeart/2005/8/layout/hierarchy3"/>
    <dgm:cxn modelId="{9E2C9122-4605-3F42-8AA6-542BF071FA60}" type="presParOf" srcId="{62CE972C-5B7B-46FA-8C36-920A66F3786E}" destId="{102275A9-FA12-4D0C-87CB-2162C54B051C}" srcOrd="0" destOrd="0" presId="urn:microsoft.com/office/officeart/2005/8/layout/hierarchy3"/>
    <dgm:cxn modelId="{7F9EC482-C6ED-574A-B6B4-5FCFE6C19D6C}" type="presParOf" srcId="{62CE972C-5B7B-46FA-8C36-920A66F3786E}" destId="{8E349973-E5DD-4125-8DC6-E7F89DB28C00}" srcOrd="1" destOrd="0" presId="urn:microsoft.com/office/officeart/2005/8/layout/hierarchy3"/>
    <dgm:cxn modelId="{6776FFBF-1EA2-BF41-B57E-9971DB1061A5}" type="presParOf" srcId="{62CE972C-5B7B-46FA-8C36-920A66F3786E}" destId="{2E57CBB0-6A6F-45E5-8A80-76B303E38A67}" srcOrd="2" destOrd="0" presId="urn:microsoft.com/office/officeart/2005/8/layout/hierarchy3"/>
    <dgm:cxn modelId="{AD073C8E-5A5D-6140-9423-0B2D03E78299}" type="presParOf" srcId="{62CE972C-5B7B-46FA-8C36-920A66F3786E}" destId="{26A431EB-1725-4F1A-B713-B674077DAF71}"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6416D-A8EE-42CD-8834-25340B9C2C3B}"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1FE90801-79EA-415F-B584-D00D80B7480A}">
      <dgm:prSet/>
      <dgm:spPr/>
      <dgm:t>
        <a:bodyPr/>
        <a:lstStyle/>
        <a:p>
          <a:r>
            <a:rPr lang="en-US"/>
            <a:t>Newly diagnosed patients</a:t>
          </a:r>
        </a:p>
      </dgm:t>
    </dgm:pt>
    <dgm:pt modelId="{093A7106-78A7-4669-BAB2-29737EC65C19}" type="parTrans" cxnId="{9848F0B1-97B1-4ACC-96DE-7B1F5ABD8629}">
      <dgm:prSet/>
      <dgm:spPr/>
      <dgm:t>
        <a:bodyPr/>
        <a:lstStyle/>
        <a:p>
          <a:endParaRPr lang="en-US"/>
        </a:p>
      </dgm:t>
    </dgm:pt>
    <dgm:pt modelId="{AA07391B-B8B0-4640-97C7-DAA1ECB60681}" type="sibTrans" cxnId="{9848F0B1-97B1-4ACC-96DE-7B1F5ABD8629}">
      <dgm:prSet/>
      <dgm:spPr/>
      <dgm:t>
        <a:bodyPr/>
        <a:lstStyle/>
        <a:p>
          <a:endParaRPr lang="en-US"/>
        </a:p>
      </dgm:t>
    </dgm:pt>
    <dgm:pt modelId="{FF0E46D8-6FEA-4F55-A401-BF6858893C96}">
      <dgm:prSet/>
      <dgm:spPr/>
      <dgm:t>
        <a:bodyPr/>
        <a:lstStyle/>
        <a:p>
          <a:r>
            <a:rPr lang="en-US"/>
            <a:t>Patients in active treatment (chemo, radiation, surgery)</a:t>
          </a:r>
        </a:p>
      </dgm:t>
    </dgm:pt>
    <dgm:pt modelId="{D5B1C8C9-BF87-413F-9148-FC5FE4643889}" type="parTrans" cxnId="{E6C0F39F-4C6E-413D-99EC-FF26FA70D4DC}">
      <dgm:prSet/>
      <dgm:spPr/>
      <dgm:t>
        <a:bodyPr/>
        <a:lstStyle/>
        <a:p>
          <a:endParaRPr lang="en-US"/>
        </a:p>
      </dgm:t>
    </dgm:pt>
    <dgm:pt modelId="{DB5DE959-24EE-4E7E-87CC-C9CAB3AEBB53}" type="sibTrans" cxnId="{E6C0F39F-4C6E-413D-99EC-FF26FA70D4DC}">
      <dgm:prSet/>
      <dgm:spPr/>
      <dgm:t>
        <a:bodyPr/>
        <a:lstStyle/>
        <a:p>
          <a:endParaRPr lang="en-US"/>
        </a:p>
      </dgm:t>
    </dgm:pt>
    <dgm:pt modelId="{D0BB00E5-3846-4288-A6CF-775161FA08D9}">
      <dgm:prSet/>
      <dgm:spPr/>
      <dgm:t>
        <a:bodyPr/>
        <a:lstStyle/>
        <a:p>
          <a:r>
            <a:rPr lang="en-US"/>
            <a:t>Palliative patients</a:t>
          </a:r>
        </a:p>
      </dgm:t>
    </dgm:pt>
    <dgm:pt modelId="{2A5C9D1D-172B-4B88-B430-767DBF7683B3}" type="parTrans" cxnId="{163B7399-68A8-4EA5-94CF-D3D681402BEF}">
      <dgm:prSet/>
      <dgm:spPr/>
      <dgm:t>
        <a:bodyPr/>
        <a:lstStyle/>
        <a:p>
          <a:endParaRPr lang="en-US"/>
        </a:p>
      </dgm:t>
    </dgm:pt>
    <dgm:pt modelId="{7AAB5568-D7B4-4415-BC70-6D67A1D5B3F3}" type="sibTrans" cxnId="{163B7399-68A8-4EA5-94CF-D3D681402BEF}">
      <dgm:prSet/>
      <dgm:spPr/>
      <dgm:t>
        <a:bodyPr/>
        <a:lstStyle/>
        <a:p>
          <a:endParaRPr lang="en-US"/>
        </a:p>
      </dgm:t>
    </dgm:pt>
    <dgm:pt modelId="{3431AEA4-A54D-49D6-92AF-C7AB7EC698FA}">
      <dgm:prSet/>
      <dgm:spPr/>
      <dgm:t>
        <a:bodyPr/>
        <a:lstStyle/>
        <a:p>
          <a:r>
            <a:rPr lang="en-US"/>
            <a:t>Patients well into survivorship</a:t>
          </a:r>
        </a:p>
      </dgm:t>
    </dgm:pt>
    <dgm:pt modelId="{D54F6415-302E-4567-81D9-BD1CCFC6EFA5}" type="parTrans" cxnId="{ED8F8F40-5730-4A12-9CBB-319A73C15C9C}">
      <dgm:prSet/>
      <dgm:spPr/>
      <dgm:t>
        <a:bodyPr/>
        <a:lstStyle/>
        <a:p>
          <a:endParaRPr lang="en-US"/>
        </a:p>
      </dgm:t>
    </dgm:pt>
    <dgm:pt modelId="{598AC53F-E862-4019-A8BA-7F09AFAAD256}" type="sibTrans" cxnId="{ED8F8F40-5730-4A12-9CBB-319A73C15C9C}">
      <dgm:prSet/>
      <dgm:spPr/>
      <dgm:t>
        <a:bodyPr/>
        <a:lstStyle/>
        <a:p>
          <a:endParaRPr lang="en-US"/>
        </a:p>
      </dgm:t>
    </dgm:pt>
    <dgm:pt modelId="{3E16E9A7-5993-4420-8214-2223912FCDA7}">
      <dgm:prSet/>
      <dgm:spPr/>
      <dgm:t>
        <a:bodyPr/>
        <a:lstStyle/>
        <a:p>
          <a:r>
            <a:rPr lang="en-US"/>
            <a:t>Couples</a:t>
          </a:r>
        </a:p>
      </dgm:t>
    </dgm:pt>
    <dgm:pt modelId="{D434CEF2-03D1-4ACB-BE8F-9D5B2A9876AC}" type="parTrans" cxnId="{7BB8E3FC-1E1F-4E35-899E-73361C3B4ACB}">
      <dgm:prSet/>
      <dgm:spPr/>
      <dgm:t>
        <a:bodyPr/>
        <a:lstStyle/>
        <a:p>
          <a:endParaRPr lang="en-US"/>
        </a:p>
      </dgm:t>
    </dgm:pt>
    <dgm:pt modelId="{B231E0A4-6141-4926-8237-310BE51C875D}" type="sibTrans" cxnId="{7BB8E3FC-1E1F-4E35-899E-73361C3B4ACB}">
      <dgm:prSet/>
      <dgm:spPr/>
      <dgm:t>
        <a:bodyPr/>
        <a:lstStyle/>
        <a:p>
          <a:endParaRPr lang="en-US"/>
        </a:p>
      </dgm:t>
    </dgm:pt>
    <dgm:pt modelId="{53C2AE57-9DF5-474D-9060-E589778581A5}">
      <dgm:prSet/>
      <dgm:spPr/>
      <dgm:t>
        <a:bodyPr/>
        <a:lstStyle/>
        <a:p>
          <a:r>
            <a:rPr lang="en-US"/>
            <a:t>Families</a:t>
          </a:r>
        </a:p>
      </dgm:t>
    </dgm:pt>
    <dgm:pt modelId="{F498198A-29D8-4E9E-BCFD-FA0D9A79E5F5}" type="parTrans" cxnId="{8A6E5AD1-21B1-4121-804E-D0F4B943D658}">
      <dgm:prSet/>
      <dgm:spPr/>
      <dgm:t>
        <a:bodyPr/>
        <a:lstStyle/>
        <a:p>
          <a:endParaRPr lang="en-US"/>
        </a:p>
      </dgm:t>
    </dgm:pt>
    <dgm:pt modelId="{423E9103-77CD-46F0-84F9-80B26B9D9C6D}" type="sibTrans" cxnId="{8A6E5AD1-21B1-4121-804E-D0F4B943D658}">
      <dgm:prSet/>
      <dgm:spPr/>
      <dgm:t>
        <a:bodyPr/>
        <a:lstStyle/>
        <a:p>
          <a:endParaRPr lang="en-US"/>
        </a:p>
      </dgm:t>
    </dgm:pt>
    <dgm:pt modelId="{087F899F-6488-40EA-A5C9-8496FAA2EBED}" type="pres">
      <dgm:prSet presAssocID="{4336416D-A8EE-42CD-8834-25340B9C2C3B}" presName="vert0" presStyleCnt="0">
        <dgm:presLayoutVars>
          <dgm:dir/>
          <dgm:animOne val="branch"/>
          <dgm:animLvl val="lvl"/>
        </dgm:presLayoutVars>
      </dgm:prSet>
      <dgm:spPr/>
      <dgm:t>
        <a:bodyPr/>
        <a:lstStyle/>
        <a:p>
          <a:endParaRPr lang="en-US"/>
        </a:p>
      </dgm:t>
    </dgm:pt>
    <dgm:pt modelId="{922D463C-2749-4735-B2F3-DFA2C96E50E2}" type="pres">
      <dgm:prSet presAssocID="{1FE90801-79EA-415F-B584-D00D80B7480A}" presName="thickLine" presStyleLbl="alignNode1" presStyleIdx="0" presStyleCnt="6"/>
      <dgm:spPr/>
    </dgm:pt>
    <dgm:pt modelId="{6175F536-8A4C-4B00-B0D1-82010B18759D}" type="pres">
      <dgm:prSet presAssocID="{1FE90801-79EA-415F-B584-D00D80B7480A}" presName="horz1" presStyleCnt="0"/>
      <dgm:spPr/>
    </dgm:pt>
    <dgm:pt modelId="{632BB4C2-5A4B-495C-B246-3648A032BD74}" type="pres">
      <dgm:prSet presAssocID="{1FE90801-79EA-415F-B584-D00D80B7480A}" presName="tx1" presStyleLbl="revTx" presStyleIdx="0" presStyleCnt="6"/>
      <dgm:spPr/>
      <dgm:t>
        <a:bodyPr/>
        <a:lstStyle/>
        <a:p>
          <a:endParaRPr lang="en-US"/>
        </a:p>
      </dgm:t>
    </dgm:pt>
    <dgm:pt modelId="{5F8A55AF-9B67-4771-A039-7C73AE23475E}" type="pres">
      <dgm:prSet presAssocID="{1FE90801-79EA-415F-B584-D00D80B7480A}" presName="vert1" presStyleCnt="0"/>
      <dgm:spPr/>
    </dgm:pt>
    <dgm:pt modelId="{23B14B56-0371-4E40-AB8D-2DABCC329CF0}" type="pres">
      <dgm:prSet presAssocID="{FF0E46D8-6FEA-4F55-A401-BF6858893C96}" presName="thickLine" presStyleLbl="alignNode1" presStyleIdx="1" presStyleCnt="6"/>
      <dgm:spPr/>
    </dgm:pt>
    <dgm:pt modelId="{B442FC68-A406-4E77-84ED-F5A7B62BF5C9}" type="pres">
      <dgm:prSet presAssocID="{FF0E46D8-6FEA-4F55-A401-BF6858893C96}" presName="horz1" presStyleCnt="0"/>
      <dgm:spPr/>
    </dgm:pt>
    <dgm:pt modelId="{4A376184-A310-42C3-A0B9-CB84ECDD4922}" type="pres">
      <dgm:prSet presAssocID="{FF0E46D8-6FEA-4F55-A401-BF6858893C96}" presName="tx1" presStyleLbl="revTx" presStyleIdx="1" presStyleCnt="6"/>
      <dgm:spPr/>
      <dgm:t>
        <a:bodyPr/>
        <a:lstStyle/>
        <a:p>
          <a:endParaRPr lang="en-US"/>
        </a:p>
      </dgm:t>
    </dgm:pt>
    <dgm:pt modelId="{53EE8611-6F14-4F80-B872-F95A2A0B6B8F}" type="pres">
      <dgm:prSet presAssocID="{FF0E46D8-6FEA-4F55-A401-BF6858893C96}" presName="vert1" presStyleCnt="0"/>
      <dgm:spPr/>
    </dgm:pt>
    <dgm:pt modelId="{0220C58F-3332-48BC-9D71-02BE2F199BA1}" type="pres">
      <dgm:prSet presAssocID="{D0BB00E5-3846-4288-A6CF-775161FA08D9}" presName="thickLine" presStyleLbl="alignNode1" presStyleIdx="2" presStyleCnt="6"/>
      <dgm:spPr/>
    </dgm:pt>
    <dgm:pt modelId="{C4AA0EBE-2187-452A-AE9B-F0E380D80769}" type="pres">
      <dgm:prSet presAssocID="{D0BB00E5-3846-4288-A6CF-775161FA08D9}" presName="horz1" presStyleCnt="0"/>
      <dgm:spPr/>
    </dgm:pt>
    <dgm:pt modelId="{A5245B53-5BF0-463A-9394-3DE25697BD36}" type="pres">
      <dgm:prSet presAssocID="{D0BB00E5-3846-4288-A6CF-775161FA08D9}" presName="tx1" presStyleLbl="revTx" presStyleIdx="2" presStyleCnt="6"/>
      <dgm:spPr/>
      <dgm:t>
        <a:bodyPr/>
        <a:lstStyle/>
        <a:p>
          <a:endParaRPr lang="en-US"/>
        </a:p>
      </dgm:t>
    </dgm:pt>
    <dgm:pt modelId="{83CE56A9-7FCC-4941-8A96-34A9B30819B4}" type="pres">
      <dgm:prSet presAssocID="{D0BB00E5-3846-4288-A6CF-775161FA08D9}" presName="vert1" presStyleCnt="0"/>
      <dgm:spPr/>
    </dgm:pt>
    <dgm:pt modelId="{7990CBB5-C8CE-401D-8768-903E2BA3815D}" type="pres">
      <dgm:prSet presAssocID="{3431AEA4-A54D-49D6-92AF-C7AB7EC698FA}" presName="thickLine" presStyleLbl="alignNode1" presStyleIdx="3" presStyleCnt="6"/>
      <dgm:spPr/>
    </dgm:pt>
    <dgm:pt modelId="{458592D1-7CE2-4EDD-B724-58F075E19AAB}" type="pres">
      <dgm:prSet presAssocID="{3431AEA4-A54D-49D6-92AF-C7AB7EC698FA}" presName="horz1" presStyleCnt="0"/>
      <dgm:spPr/>
    </dgm:pt>
    <dgm:pt modelId="{A995F858-CDEB-46A9-984A-811F7A726DB7}" type="pres">
      <dgm:prSet presAssocID="{3431AEA4-A54D-49D6-92AF-C7AB7EC698FA}" presName="tx1" presStyleLbl="revTx" presStyleIdx="3" presStyleCnt="6"/>
      <dgm:spPr/>
      <dgm:t>
        <a:bodyPr/>
        <a:lstStyle/>
        <a:p>
          <a:endParaRPr lang="en-US"/>
        </a:p>
      </dgm:t>
    </dgm:pt>
    <dgm:pt modelId="{9AEBBF06-67CE-43FC-A1FF-38D7B240CB43}" type="pres">
      <dgm:prSet presAssocID="{3431AEA4-A54D-49D6-92AF-C7AB7EC698FA}" presName="vert1" presStyleCnt="0"/>
      <dgm:spPr/>
    </dgm:pt>
    <dgm:pt modelId="{01F74EE4-5140-4F05-9E11-7DE1E39B9A86}" type="pres">
      <dgm:prSet presAssocID="{3E16E9A7-5993-4420-8214-2223912FCDA7}" presName="thickLine" presStyleLbl="alignNode1" presStyleIdx="4" presStyleCnt="6"/>
      <dgm:spPr/>
    </dgm:pt>
    <dgm:pt modelId="{C8B8240B-CBB5-4452-9669-ABE2E0EDB99B}" type="pres">
      <dgm:prSet presAssocID="{3E16E9A7-5993-4420-8214-2223912FCDA7}" presName="horz1" presStyleCnt="0"/>
      <dgm:spPr/>
    </dgm:pt>
    <dgm:pt modelId="{10F8C57C-49E4-474C-95D5-044471B29BD0}" type="pres">
      <dgm:prSet presAssocID="{3E16E9A7-5993-4420-8214-2223912FCDA7}" presName="tx1" presStyleLbl="revTx" presStyleIdx="4" presStyleCnt="6"/>
      <dgm:spPr/>
      <dgm:t>
        <a:bodyPr/>
        <a:lstStyle/>
        <a:p>
          <a:endParaRPr lang="en-US"/>
        </a:p>
      </dgm:t>
    </dgm:pt>
    <dgm:pt modelId="{D02C056F-E1EF-49DB-AA89-D44EF91A9861}" type="pres">
      <dgm:prSet presAssocID="{3E16E9A7-5993-4420-8214-2223912FCDA7}" presName="vert1" presStyleCnt="0"/>
      <dgm:spPr/>
    </dgm:pt>
    <dgm:pt modelId="{9F315263-636E-4E49-8071-866C571AEFAF}" type="pres">
      <dgm:prSet presAssocID="{53C2AE57-9DF5-474D-9060-E589778581A5}" presName="thickLine" presStyleLbl="alignNode1" presStyleIdx="5" presStyleCnt="6"/>
      <dgm:spPr/>
    </dgm:pt>
    <dgm:pt modelId="{EE5F21EA-0D7E-456D-BBD5-CE9D7D48F0EB}" type="pres">
      <dgm:prSet presAssocID="{53C2AE57-9DF5-474D-9060-E589778581A5}" presName="horz1" presStyleCnt="0"/>
      <dgm:spPr/>
    </dgm:pt>
    <dgm:pt modelId="{BB01DCFD-118B-45FE-8DC1-E4E276786654}" type="pres">
      <dgm:prSet presAssocID="{53C2AE57-9DF5-474D-9060-E589778581A5}" presName="tx1" presStyleLbl="revTx" presStyleIdx="5" presStyleCnt="6"/>
      <dgm:spPr/>
      <dgm:t>
        <a:bodyPr/>
        <a:lstStyle/>
        <a:p>
          <a:endParaRPr lang="en-US"/>
        </a:p>
      </dgm:t>
    </dgm:pt>
    <dgm:pt modelId="{3F53A69C-4886-4DC8-90B8-B2252EE4C0B7}" type="pres">
      <dgm:prSet presAssocID="{53C2AE57-9DF5-474D-9060-E589778581A5}" presName="vert1" presStyleCnt="0"/>
      <dgm:spPr/>
    </dgm:pt>
  </dgm:ptLst>
  <dgm:cxnLst>
    <dgm:cxn modelId="{FB35BA82-BA3C-714A-A38C-D5E1B7E389D2}" type="presOf" srcId="{1FE90801-79EA-415F-B584-D00D80B7480A}" destId="{632BB4C2-5A4B-495C-B246-3648A032BD74}" srcOrd="0" destOrd="0" presId="urn:microsoft.com/office/officeart/2008/layout/LinedList"/>
    <dgm:cxn modelId="{0F7725DE-985A-5645-9E0D-F19137894883}" type="presOf" srcId="{53C2AE57-9DF5-474D-9060-E589778581A5}" destId="{BB01DCFD-118B-45FE-8DC1-E4E276786654}" srcOrd="0" destOrd="0" presId="urn:microsoft.com/office/officeart/2008/layout/LinedList"/>
    <dgm:cxn modelId="{7BB8E3FC-1E1F-4E35-899E-73361C3B4ACB}" srcId="{4336416D-A8EE-42CD-8834-25340B9C2C3B}" destId="{3E16E9A7-5993-4420-8214-2223912FCDA7}" srcOrd="4" destOrd="0" parTransId="{D434CEF2-03D1-4ACB-BE8F-9D5B2A9876AC}" sibTransId="{B231E0A4-6141-4926-8237-310BE51C875D}"/>
    <dgm:cxn modelId="{E6C0F39F-4C6E-413D-99EC-FF26FA70D4DC}" srcId="{4336416D-A8EE-42CD-8834-25340B9C2C3B}" destId="{FF0E46D8-6FEA-4F55-A401-BF6858893C96}" srcOrd="1" destOrd="0" parTransId="{D5B1C8C9-BF87-413F-9148-FC5FE4643889}" sibTransId="{DB5DE959-24EE-4E7E-87CC-C9CAB3AEBB53}"/>
    <dgm:cxn modelId="{ED8F8F40-5730-4A12-9CBB-319A73C15C9C}" srcId="{4336416D-A8EE-42CD-8834-25340B9C2C3B}" destId="{3431AEA4-A54D-49D6-92AF-C7AB7EC698FA}" srcOrd="3" destOrd="0" parTransId="{D54F6415-302E-4567-81D9-BD1CCFC6EFA5}" sibTransId="{598AC53F-E862-4019-A8BA-7F09AFAAD256}"/>
    <dgm:cxn modelId="{8A6E5AD1-21B1-4121-804E-D0F4B943D658}" srcId="{4336416D-A8EE-42CD-8834-25340B9C2C3B}" destId="{53C2AE57-9DF5-474D-9060-E589778581A5}" srcOrd="5" destOrd="0" parTransId="{F498198A-29D8-4E9E-BCFD-FA0D9A79E5F5}" sibTransId="{423E9103-77CD-46F0-84F9-80B26B9D9C6D}"/>
    <dgm:cxn modelId="{BAF0D54B-DFB0-2E46-9644-5434515C262D}" type="presOf" srcId="{4336416D-A8EE-42CD-8834-25340B9C2C3B}" destId="{087F899F-6488-40EA-A5C9-8496FAA2EBED}" srcOrd="0" destOrd="0" presId="urn:microsoft.com/office/officeart/2008/layout/LinedList"/>
    <dgm:cxn modelId="{A917F4F3-9802-C945-9504-0BB297D33F80}" type="presOf" srcId="{D0BB00E5-3846-4288-A6CF-775161FA08D9}" destId="{A5245B53-5BF0-463A-9394-3DE25697BD36}" srcOrd="0" destOrd="0" presId="urn:microsoft.com/office/officeart/2008/layout/LinedList"/>
    <dgm:cxn modelId="{9C25688F-BE68-1444-AF7D-D0D0F2041C36}" type="presOf" srcId="{FF0E46D8-6FEA-4F55-A401-BF6858893C96}" destId="{4A376184-A310-42C3-A0B9-CB84ECDD4922}" srcOrd="0" destOrd="0" presId="urn:microsoft.com/office/officeart/2008/layout/LinedList"/>
    <dgm:cxn modelId="{0F865F53-1E92-6E40-84A4-756D9B354B2B}" type="presOf" srcId="{3431AEA4-A54D-49D6-92AF-C7AB7EC698FA}" destId="{A995F858-CDEB-46A9-984A-811F7A726DB7}" srcOrd="0" destOrd="0" presId="urn:microsoft.com/office/officeart/2008/layout/LinedList"/>
    <dgm:cxn modelId="{9848F0B1-97B1-4ACC-96DE-7B1F5ABD8629}" srcId="{4336416D-A8EE-42CD-8834-25340B9C2C3B}" destId="{1FE90801-79EA-415F-B584-D00D80B7480A}" srcOrd="0" destOrd="0" parTransId="{093A7106-78A7-4669-BAB2-29737EC65C19}" sibTransId="{AA07391B-B8B0-4640-97C7-DAA1ECB60681}"/>
    <dgm:cxn modelId="{163B7399-68A8-4EA5-94CF-D3D681402BEF}" srcId="{4336416D-A8EE-42CD-8834-25340B9C2C3B}" destId="{D0BB00E5-3846-4288-A6CF-775161FA08D9}" srcOrd="2" destOrd="0" parTransId="{2A5C9D1D-172B-4B88-B430-767DBF7683B3}" sibTransId="{7AAB5568-D7B4-4415-BC70-6D67A1D5B3F3}"/>
    <dgm:cxn modelId="{50C6960A-2119-9E49-9DED-91F20D3ACA79}" type="presOf" srcId="{3E16E9A7-5993-4420-8214-2223912FCDA7}" destId="{10F8C57C-49E4-474C-95D5-044471B29BD0}" srcOrd="0" destOrd="0" presId="urn:microsoft.com/office/officeart/2008/layout/LinedList"/>
    <dgm:cxn modelId="{5AE4136A-1C5E-1142-A4DF-A3D72DF2C896}" type="presParOf" srcId="{087F899F-6488-40EA-A5C9-8496FAA2EBED}" destId="{922D463C-2749-4735-B2F3-DFA2C96E50E2}" srcOrd="0" destOrd="0" presId="urn:microsoft.com/office/officeart/2008/layout/LinedList"/>
    <dgm:cxn modelId="{72E6E1F7-8364-2A4D-9DD5-A6F4EDD92EC0}" type="presParOf" srcId="{087F899F-6488-40EA-A5C9-8496FAA2EBED}" destId="{6175F536-8A4C-4B00-B0D1-82010B18759D}" srcOrd="1" destOrd="0" presId="urn:microsoft.com/office/officeart/2008/layout/LinedList"/>
    <dgm:cxn modelId="{56AD00C7-FE93-8D4C-BB48-0CEE663EDBCB}" type="presParOf" srcId="{6175F536-8A4C-4B00-B0D1-82010B18759D}" destId="{632BB4C2-5A4B-495C-B246-3648A032BD74}" srcOrd="0" destOrd="0" presId="urn:microsoft.com/office/officeart/2008/layout/LinedList"/>
    <dgm:cxn modelId="{BA8A9B99-D096-304A-9855-352299002E2C}" type="presParOf" srcId="{6175F536-8A4C-4B00-B0D1-82010B18759D}" destId="{5F8A55AF-9B67-4771-A039-7C73AE23475E}" srcOrd="1" destOrd="0" presId="urn:microsoft.com/office/officeart/2008/layout/LinedList"/>
    <dgm:cxn modelId="{718BDDC9-FCCC-7346-99D7-8FB83FFE310A}" type="presParOf" srcId="{087F899F-6488-40EA-A5C9-8496FAA2EBED}" destId="{23B14B56-0371-4E40-AB8D-2DABCC329CF0}" srcOrd="2" destOrd="0" presId="urn:microsoft.com/office/officeart/2008/layout/LinedList"/>
    <dgm:cxn modelId="{761D11EA-91C5-6A43-A012-1914937A8766}" type="presParOf" srcId="{087F899F-6488-40EA-A5C9-8496FAA2EBED}" destId="{B442FC68-A406-4E77-84ED-F5A7B62BF5C9}" srcOrd="3" destOrd="0" presId="urn:microsoft.com/office/officeart/2008/layout/LinedList"/>
    <dgm:cxn modelId="{12ED834D-5346-EA44-8AE6-3BA3CFB4DB97}" type="presParOf" srcId="{B442FC68-A406-4E77-84ED-F5A7B62BF5C9}" destId="{4A376184-A310-42C3-A0B9-CB84ECDD4922}" srcOrd="0" destOrd="0" presId="urn:microsoft.com/office/officeart/2008/layout/LinedList"/>
    <dgm:cxn modelId="{BFA7E7A5-1969-1A4C-8028-1E23357A6220}" type="presParOf" srcId="{B442FC68-A406-4E77-84ED-F5A7B62BF5C9}" destId="{53EE8611-6F14-4F80-B872-F95A2A0B6B8F}" srcOrd="1" destOrd="0" presId="urn:microsoft.com/office/officeart/2008/layout/LinedList"/>
    <dgm:cxn modelId="{4C0E0715-76E8-0F4B-878E-066C2DDF84B8}" type="presParOf" srcId="{087F899F-6488-40EA-A5C9-8496FAA2EBED}" destId="{0220C58F-3332-48BC-9D71-02BE2F199BA1}" srcOrd="4" destOrd="0" presId="urn:microsoft.com/office/officeart/2008/layout/LinedList"/>
    <dgm:cxn modelId="{94C9CFDD-BC30-9146-95AE-3BC1FD79F936}" type="presParOf" srcId="{087F899F-6488-40EA-A5C9-8496FAA2EBED}" destId="{C4AA0EBE-2187-452A-AE9B-F0E380D80769}" srcOrd="5" destOrd="0" presId="urn:microsoft.com/office/officeart/2008/layout/LinedList"/>
    <dgm:cxn modelId="{A8044625-1BCE-9440-B336-17C30309B430}" type="presParOf" srcId="{C4AA0EBE-2187-452A-AE9B-F0E380D80769}" destId="{A5245B53-5BF0-463A-9394-3DE25697BD36}" srcOrd="0" destOrd="0" presId="urn:microsoft.com/office/officeart/2008/layout/LinedList"/>
    <dgm:cxn modelId="{012AA784-94F8-B642-BAE1-B560FE8C981D}" type="presParOf" srcId="{C4AA0EBE-2187-452A-AE9B-F0E380D80769}" destId="{83CE56A9-7FCC-4941-8A96-34A9B30819B4}" srcOrd="1" destOrd="0" presId="urn:microsoft.com/office/officeart/2008/layout/LinedList"/>
    <dgm:cxn modelId="{48C980C5-CA3D-DF4F-9033-017334DAFB62}" type="presParOf" srcId="{087F899F-6488-40EA-A5C9-8496FAA2EBED}" destId="{7990CBB5-C8CE-401D-8768-903E2BA3815D}" srcOrd="6" destOrd="0" presId="urn:microsoft.com/office/officeart/2008/layout/LinedList"/>
    <dgm:cxn modelId="{10A22E32-B2A2-F54A-8632-92748E00C69B}" type="presParOf" srcId="{087F899F-6488-40EA-A5C9-8496FAA2EBED}" destId="{458592D1-7CE2-4EDD-B724-58F075E19AAB}" srcOrd="7" destOrd="0" presId="urn:microsoft.com/office/officeart/2008/layout/LinedList"/>
    <dgm:cxn modelId="{C4524453-F1CA-EE49-9A62-F2082D9C1605}" type="presParOf" srcId="{458592D1-7CE2-4EDD-B724-58F075E19AAB}" destId="{A995F858-CDEB-46A9-984A-811F7A726DB7}" srcOrd="0" destOrd="0" presId="urn:microsoft.com/office/officeart/2008/layout/LinedList"/>
    <dgm:cxn modelId="{FD1D040A-BA31-4347-B877-93782CB4095B}" type="presParOf" srcId="{458592D1-7CE2-4EDD-B724-58F075E19AAB}" destId="{9AEBBF06-67CE-43FC-A1FF-38D7B240CB43}" srcOrd="1" destOrd="0" presId="urn:microsoft.com/office/officeart/2008/layout/LinedList"/>
    <dgm:cxn modelId="{089B0E28-AEE8-4449-B726-0AEB6B154F67}" type="presParOf" srcId="{087F899F-6488-40EA-A5C9-8496FAA2EBED}" destId="{01F74EE4-5140-4F05-9E11-7DE1E39B9A86}" srcOrd="8" destOrd="0" presId="urn:microsoft.com/office/officeart/2008/layout/LinedList"/>
    <dgm:cxn modelId="{F98CDF9D-5624-4942-A456-22FB7975746B}" type="presParOf" srcId="{087F899F-6488-40EA-A5C9-8496FAA2EBED}" destId="{C8B8240B-CBB5-4452-9669-ABE2E0EDB99B}" srcOrd="9" destOrd="0" presId="urn:microsoft.com/office/officeart/2008/layout/LinedList"/>
    <dgm:cxn modelId="{21F81A69-62B1-9A4B-B565-1A4D44422062}" type="presParOf" srcId="{C8B8240B-CBB5-4452-9669-ABE2E0EDB99B}" destId="{10F8C57C-49E4-474C-95D5-044471B29BD0}" srcOrd="0" destOrd="0" presId="urn:microsoft.com/office/officeart/2008/layout/LinedList"/>
    <dgm:cxn modelId="{DAFC3D90-9285-2F4A-8E39-5C185BF3C82E}" type="presParOf" srcId="{C8B8240B-CBB5-4452-9669-ABE2E0EDB99B}" destId="{D02C056F-E1EF-49DB-AA89-D44EF91A9861}" srcOrd="1" destOrd="0" presId="urn:microsoft.com/office/officeart/2008/layout/LinedList"/>
    <dgm:cxn modelId="{920CBC84-4572-7546-96BD-F3043E8FA658}" type="presParOf" srcId="{087F899F-6488-40EA-A5C9-8496FAA2EBED}" destId="{9F315263-636E-4E49-8071-866C571AEFAF}" srcOrd="10" destOrd="0" presId="urn:microsoft.com/office/officeart/2008/layout/LinedList"/>
    <dgm:cxn modelId="{780DFEE0-A5D5-2D41-881F-59F9E6698FB8}" type="presParOf" srcId="{087F899F-6488-40EA-A5C9-8496FAA2EBED}" destId="{EE5F21EA-0D7E-456D-BBD5-CE9D7D48F0EB}" srcOrd="11" destOrd="0" presId="urn:microsoft.com/office/officeart/2008/layout/LinedList"/>
    <dgm:cxn modelId="{63D6ECC6-9C79-8948-A623-4D861EA76AE8}" type="presParOf" srcId="{EE5F21EA-0D7E-456D-BBD5-CE9D7D48F0EB}" destId="{BB01DCFD-118B-45FE-8DC1-E4E276786654}" srcOrd="0" destOrd="0" presId="urn:microsoft.com/office/officeart/2008/layout/LinedList"/>
    <dgm:cxn modelId="{D147E232-E932-954D-B265-96E929DAB36B}" type="presParOf" srcId="{EE5F21EA-0D7E-456D-BBD5-CE9D7D48F0EB}" destId="{3F53A69C-4886-4DC8-90B8-B2252EE4C0B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3BE817-E030-4F8A-9842-737ECC2D801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DD247E9-200F-4017-AFC7-0CF299F32498}">
      <dgm:prSet/>
      <dgm:spPr/>
      <dgm:t>
        <a:bodyPr/>
        <a:lstStyle/>
        <a:p>
          <a:pPr>
            <a:defRPr cap="all"/>
          </a:pPr>
          <a:r>
            <a:rPr lang="en-US"/>
            <a:t>Outpatient and inpatient</a:t>
          </a:r>
        </a:p>
      </dgm:t>
    </dgm:pt>
    <dgm:pt modelId="{47A08CD6-88F7-4235-ADC4-88BEBE2DE572}" type="parTrans" cxnId="{CB9F741C-4274-446A-9564-C07C3FA7AEED}">
      <dgm:prSet/>
      <dgm:spPr/>
      <dgm:t>
        <a:bodyPr/>
        <a:lstStyle/>
        <a:p>
          <a:endParaRPr lang="en-US"/>
        </a:p>
      </dgm:t>
    </dgm:pt>
    <dgm:pt modelId="{01777FBC-90AA-4C2E-A31F-C4E9CFF3E4C5}" type="sibTrans" cxnId="{CB9F741C-4274-446A-9564-C07C3FA7AEED}">
      <dgm:prSet/>
      <dgm:spPr/>
      <dgm:t>
        <a:bodyPr/>
        <a:lstStyle/>
        <a:p>
          <a:endParaRPr lang="en-US"/>
        </a:p>
      </dgm:t>
    </dgm:pt>
    <dgm:pt modelId="{2D023E4E-1C1E-410A-9765-71D18A1F5DCD}">
      <dgm:prSet/>
      <dgm:spPr/>
      <dgm:t>
        <a:bodyPr/>
        <a:lstStyle/>
        <a:p>
          <a:pPr>
            <a:defRPr cap="all"/>
          </a:pPr>
          <a:r>
            <a:rPr lang="en-US"/>
            <a:t>Consults</a:t>
          </a:r>
        </a:p>
      </dgm:t>
    </dgm:pt>
    <dgm:pt modelId="{D5DD1843-0A39-477D-A65C-DBACC7E40923}" type="parTrans" cxnId="{FA7B1641-821C-42C4-B36B-663E7AE3F703}">
      <dgm:prSet/>
      <dgm:spPr/>
      <dgm:t>
        <a:bodyPr/>
        <a:lstStyle/>
        <a:p>
          <a:endParaRPr lang="en-US"/>
        </a:p>
      </dgm:t>
    </dgm:pt>
    <dgm:pt modelId="{6EC81496-EE8D-4C5D-9AA6-9699C13AEB7A}" type="sibTrans" cxnId="{FA7B1641-821C-42C4-B36B-663E7AE3F703}">
      <dgm:prSet/>
      <dgm:spPr/>
      <dgm:t>
        <a:bodyPr/>
        <a:lstStyle/>
        <a:p>
          <a:endParaRPr lang="en-US"/>
        </a:p>
      </dgm:t>
    </dgm:pt>
    <dgm:pt modelId="{1590D487-DA4D-4F76-B196-341787EBCFBC}">
      <dgm:prSet/>
      <dgm:spPr/>
      <dgm:t>
        <a:bodyPr/>
        <a:lstStyle/>
        <a:p>
          <a:pPr>
            <a:defRPr cap="all"/>
          </a:pPr>
          <a:r>
            <a:rPr lang="en-US"/>
            <a:t>Group</a:t>
          </a:r>
        </a:p>
      </dgm:t>
    </dgm:pt>
    <dgm:pt modelId="{97629A38-B84F-444C-98F3-C16C9A5F6432}" type="parTrans" cxnId="{404CE936-800D-4EE9-B983-9E65C1926F4C}">
      <dgm:prSet/>
      <dgm:spPr/>
      <dgm:t>
        <a:bodyPr/>
        <a:lstStyle/>
        <a:p>
          <a:endParaRPr lang="en-US"/>
        </a:p>
      </dgm:t>
    </dgm:pt>
    <dgm:pt modelId="{FF34DEAE-8522-4E00-A934-B4D123D2BD3D}" type="sibTrans" cxnId="{404CE936-800D-4EE9-B983-9E65C1926F4C}">
      <dgm:prSet/>
      <dgm:spPr/>
      <dgm:t>
        <a:bodyPr/>
        <a:lstStyle/>
        <a:p>
          <a:endParaRPr lang="en-US"/>
        </a:p>
      </dgm:t>
    </dgm:pt>
    <dgm:pt modelId="{FAB5DD24-9A3C-42DB-A2D9-08273AD1A027}">
      <dgm:prSet/>
      <dgm:spPr/>
      <dgm:t>
        <a:bodyPr/>
        <a:lstStyle/>
        <a:p>
          <a:pPr>
            <a:defRPr cap="all"/>
          </a:pPr>
          <a:r>
            <a:rPr lang="en-US"/>
            <a:t>Follow up</a:t>
          </a:r>
        </a:p>
      </dgm:t>
    </dgm:pt>
    <dgm:pt modelId="{4E895EB8-C607-4C11-8CD4-EE599BEF600C}" type="parTrans" cxnId="{3B132FB2-2C7C-43DF-A5D6-0AA24ED4C662}">
      <dgm:prSet/>
      <dgm:spPr/>
      <dgm:t>
        <a:bodyPr/>
        <a:lstStyle/>
        <a:p>
          <a:endParaRPr lang="en-US"/>
        </a:p>
      </dgm:t>
    </dgm:pt>
    <dgm:pt modelId="{6976E504-1229-4C21-8B0F-0B63D84B2925}" type="sibTrans" cxnId="{3B132FB2-2C7C-43DF-A5D6-0AA24ED4C662}">
      <dgm:prSet/>
      <dgm:spPr/>
      <dgm:t>
        <a:bodyPr/>
        <a:lstStyle/>
        <a:p>
          <a:endParaRPr lang="en-US"/>
        </a:p>
      </dgm:t>
    </dgm:pt>
    <dgm:pt modelId="{4AE2EF27-D148-49F1-91D7-6A9787A9A7FF}" type="pres">
      <dgm:prSet presAssocID="{303BE817-E030-4F8A-9842-737ECC2D8019}" presName="root" presStyleCnt="0">
        <dgm:presLayoutVars>
          <dgm:dir/>
          <dgm:resizeHandles val="exact"/>
        </dgm:presLayoutVars>
      </dgm:prSet>
      <dgm:spPr/>
      <dgm:t>
        <a:bodyPr/>
        <a:lstStyle/>
        <a:p>
          <a:endParaRPr lang="en-US"/>
        </a:p>
      </dgm:t>
    </dgm:pt>
    <dgm:pt modelId="{05F62860-8AAE-41B8-8622-BA2BC5D21105}" type="pres">
      <dgm:prSet presAssocID="{9DD247E9-200F-4017-AFC7-0CF299F32498}" presName="compNode" presStyleCnt="0"/>
      <dgm:spPr/>
    </dgm:pt>
    <dgm:pt modelId="{5127EE89-6EF8-49DF-99BD-FA0BC8149378}" type="pres">
      <dgm:prSet presAssocID="{9DD247E9-200F-4017-AFC7-0CF299F32498}" presName="iconBgRect" presStyleLbl="bgShp" presStyleIdx="0" presStyleCnt="4"/>
      <dgm:spPr/>
    </dgm:pt>
    <dgm:pt modelId="{CFF73074-74C9-4CFD-AEDD-A1DD4C4F8ED6}" type="pres">
      <dgm:prSet presAssocID="{9DD247E9-200F-4017-AFC7-0CF299F3249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70BA4D8C-40AF-4D79-A634-AB89CF7D941D}" type="pres">
      <dgm:prSet presAssocID="{9DD247E9-200F-4017-AFC7-0CF299F32498}" presName="spaceRect" presStyleCnt="0"/>
      <dgm:spPr/>
    </dgm:pt>
    <dgm:pt modelId="{68FF86A6-EC9B-40F7-9DCE-709EB18C6537}" type="pres">
      <dgm:prSet presAssocID="{9DD247E9-200F-4017-AFC7-0CF299F32498}" presName="textRect" presStyleLbl="revTx" presStyleIdx="0" presStyleCnt="4">
        <dgm:presLayoutVars>
          <dgm:chMax val="1"/>
          <dgm:chPref val="1"/>
        </dgm:presLayoutVars>
      </dgm:prSet>
      <dgm:spPr/>
      <dgm:t>
        <a:bodyPr/>
        <a:lstStyle/>
        <a:p>
          <a:endParaRPr lang="en-US"/>
        </a:p>
      </dgm:t>
    </dgm:pt>
    <dgm:pt modelId="{104C6422-3CF2-4C59-AE95-34A248A983EA}" type="pres">
      <dgm:prSet presAssocID="{01777FBC-90AA-4C2E-A31F-C4E9CFF3E4C5}" presName="sibTrans" presStyleCnt="0"/>
      <dgm:spPr/>
    </dgm:pt>
    <dgm:pt modelId="{47146EC0-C00E-45A8-B57B-DE7639CC5B3D}" type="pres">
      <dgm:prSet presAssocID="{2D023E4E-1C1E-410A-9765-71D18A1F5DCD}" presName="compNode" presStyleCnt="0"/>
      <dgm:spPr/>
    </dgm:pt>
    <dgm:pt modelId="{E9612B78-321D-4D8F-922A-6B71BA12EEFF}" type="pres">
      <dgm:prSet presAssocID="{2D023E4E-1C1E-410A-9765-71D18A1F5DCD}" presName="iconBgRect" presStyleLbl="bgShp" presStyleIdx="1" presStyleCnt="4"/>
      <dgm:spPr/>
    </dgm:pt>
    <dgm:pt modelId="{7174D109-D1AD-4CF6-BFED-CEEBF2F56A7D}" type="pres">
      <dgm:prSet presAssocID="{2D023E4E-1C1E-410A-9765-71D18A1F5DC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B621A04-4332-4E1B-8A5E-9F537EA36230}" type="pres">
      <dgm:prSet presAssocID="{2D023E4E-1C1E-410A-9765-71D18A1F5DCD}" presName="spaceRect" presStyleCnt="0"/>
      <dgm:spPr/>
    </dgm:pt>
    <dgm:pt modelId="{479644A2-8557-4623-B96D-F4FEBC8B4DC2}" type="pres">
      <dgm:prSet presAssocID="{2D023E4E-1C1E-410A-9765-71D18A1F5DCD}" presName="textRect" presStyleLbl="revTx" presStyleIdx="1" presStyleCnt="4">
        <dgm:presLayoutVars>
          <dgm:chMax val="1"/>
          <dgm:chPref val="1"/>
        </dgm:presLayoutVars>
      </dgm:prSet>
      <dgm:spPr/>
      <dgm:t>
        <a:bodyPr/>
        <a:lstStyle/>
        <a:p>
          <a:endParaRPr lang="en-US"/>
        </a:p>
      </dgm:t>
    </dgm:pt>
    <dgm:pt modelId="{A620112C-45E6-4AD2-8C20-43770641B97E}" type="pres">
      <dgm:prSet presAssocID="{6EC81496-EE8D-4C5D-9AA6-9699C13AEB7A}" presName="sibTrans" presStyleCnt="0"/>
      <dgm:spPr/>
    </dgm:pt>
    <dgm:pt modelId="{EE5F376E-799C-4A38-879E-E298235A7B0B}" type="pres">
      <dgm:prSet presAssocID="{1590D487-DA4D-4F76-B196-341787EBCFBC}" presName="compNode" presStyleCnt="0"/>
      <dgm:spPr/>
    </dgm:pt>
    <dgm:pt modelId="{DA515F42-4B64-49CE-ABCB-5A62E0373F87}" type="pres">
      <dgm:prSet presAssocID="{1590D487-DA4D-4F76-B196-341787EBCFBC}" presName="iconBgRect" presStyleLbl="bgShp" presStyleIdx="2" presStyleCnt="4"/>
      <dgm:spPr/>
    </dgm:pt>
    <dgm:pt modelId="{1E9F7B0F-2889-4188-BAE4-94B0FD00A931}" type="pres">
      <dgm:prSet presAssocID="{1590D487-DA4D-4F76-B196-341787EBCFB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1723AD54-F714-4186-84BA-DC6E324D3578}" type="pres">
      <dgm:prSet presAssocID="{1590D487-DA4D-4F76-B196-341787EBCFBC}" presName="spaceRect" presStyleCnt="0"/>
      <dgm:spPr/>
    </dgm:pt>
    <dgm:pt modelId="{FE59B022-5F86-4F4B-9D2F-92D204FB6A3B}" type="pres">
      <dgm:prSet presAssocID="{1590D487-DA4D-4F76-B196-341787EBCFBC}" presName="textRect" presStyleLbl="revTx" presStyleIdx="2" presStyleCnt="4">
        <dgm:presLayoutVars>
          <dgm:chMax val="1"/>
          <dgm:chPref val="1"/>
        </dgm:presLayoutVars>
      </dgm:prSet>
      <dgm:spPr/>
      <dgm:t>
        <a:bodyPr/>
        <a:lstStyle/>
        <a:p>
          <a:endParaRPr lang="en-US"/>
        </a:p>
      </dgm:t>
    </dgm:pt>
    <dgm:pt modelId="{38D96E7B-738F-4513-95E5-9DDEBAEC1939}" type="pres">
      <dgm:prSet presAssocID="{FF34DEAE-8522-4E00-A934-B4D123D2BD3D}" presName="sibTrans" presStyleCnt="0"/>
      <dgm:spPr/>
    </dgm:pt>
    <dgm:pt modelId="{BA29E85A-D291-44A3-8A48-D41FAD84450D}" type="pres">
      <dgm:prSet presAssocID="{FAB5DD24-9A3C-42DB-A2D9-08273AD1A027}" presName="compNode" presStyleCnt="0"/>
      <dgm:spPr/>
    </dgm:pt>
    <dgm:pt modelId="{2338E83F-A11D-4A19-ACF7-704C5409E569}" type="pres">
      <dgm:prSet presAssocID="{FAB5DD24-9A3C-42DB-A2D9-08273AD1A027}" presName="iconBgRect" presStyleLbl="bgShp" presStyleIdx="3" presStyleCnt="4"/>
      <dgm:spPr/>
    </dgm:pt>
    <dgm:pt modelId="{4391BFC0-00E9-49C4-8FF2-811163A053A7}" type="pres">
      <dgm:prSet presAssocID="{FAB5DD24-9A3C-42DB-A2D9-08273AD1A02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otprint"/>
        </a:ext>
      </dgm:extLst>
    </dgm:pt>
    <dgm:pt modelId="{25B6C4F8-DF2E-47CA-B365-3D82071F788E}" type="pres">
      <dgm:prSet presAssocID="{FAB5DD24-9A3C-42DB-A2D9-08273AD1A027}" presName="spaceRect" presStyleCnt="0"/>
      <dgm:spPr/>
    </dgm:pt>
    <dgm:pt modelId="{6F703B51-79D2-45C1-B9E8-89FE8306BFCE}" type="pres">
      <dgm:prSet presAssocID="{FAB5DD24-9A3C-42DB-A2D9-08273AD1A027}" presName="textRect" presStyleLbl="revTx" presStyleIdx="3" presStyleCnt="4">
        <dgm:presLayoutVars>
          <dgm:chMax val="1"/>
          <dgm:chPref val="1"/>
        </dgm:presLayoutVars>
      </dgm:prSet>
      <dgm:spPr/>
      <dgm:t>
        <a:bodyPr/>
        <a:lstStyle/>
        <a:p>
          <a:endParaRPr lang="en-US"/>
        </a:p>
      </dgm:t>
    </dgm:pt>
  </dgm:ptLst>
  <dgm:cxnLst>
    <dgm:cxn modelId="{322991E3-6AB2-B54E-9AA2-0C204A58F1D8}" type="presOf" srcId="{FAB5DD24-9A3C-42DB-A2D9-08273AD1A027}" destId="{6F703B51-79D2-45C1-B9E8-89FE8306BFCE}" srcOrd="0" destOrd="0" presId="urn:microsoft.com/office/officeart/2018/5/layout/IconCircleLabelList"/>
    <dgm:cxn modelId="{FF1838AF-2CB5-5E49-9014-253693C69F98}" type="presOf" srcId="{303BE817-E030-4F8A-9842-737ECC2D8019}" destId="{4AE2EF27-D148-49F1-91D7-6A9787A9A7FF}" srcOrd="0" destOrd="0" presId="urn:microsoft.com/office/officeart/2018/5/layout/IconCircleLabelList"/>
    <dgm:cxn modelId="{CB9F741C-4274-446A-9564-C07C3FA7AEED}" srcId="{303BE817-E030-4F8A-9842-737ECC2D8019}" destId="{9DD247E9-200F-4017-AFC7-0CF299F32498}" srcOrd="0" destOrd="0" parTransId="{47A08CD6-88F7-4235-ADC4-88BEBE2DE572}" sibTransId="{01777FBC-90AA-4C2E-A31F-C4E9CFF3E4C5}"/>
    <dgm:cxn modelId="{B12EF9C3-7909-B748-A9F4-DFBFDD493AD2}" type="presOf" srcId="{2D023E4E-1C1E-410A-9765-71D18A1F5DCD}" destId="{479644A2-8557-4623-B96D-F4FEBC8B4DC2}" srcOrd="0" destOrd="0" presId="urn:microsoft.com/office/officeart/2018/5/layout/IconCircleLabelList"/>
    <dgm:cxn modelId="{FA7B1641-821C-42C4-B36B-663E7AE3F703}" srcId="{303BE817-E030-4F8A-9842-737ECC2D8019}" destId="{2D023E4E-1C1E-410A-9765-71D18A1F5DCD}" srcOrd="1" destOrd="0" parTransId="{D5DD1843-0A39-477D-A65C-DBACC7E40923}" sibTransId="{6EC81496-EE8D-4C5D-9AA6-9699C13AEB7A}"/>
    <dgm:cxn modelId="{6E4748F7-730B-FC4E-84F7-DA5D0D9986D9}" type="presOf" srcId="{1590D487-DA4D-4F76-B196-341787EBCFBC}" destId="{FE59B022-5F86-4F4B-9D2F-92D204FB6A3B}" srcOrd="0" destOrd="0" presId="urn:microsoft.com/office/officeart/2018/5/layout/IconCircleLabelList"/>
    <dgm:cxn modelId="{404CE936-800D-4EE9-B983-9E65C1926F4C}" srcId="{303BE817-E030-4F8A-9842-737ECC2D8019}" destId="{1590D487-DA4D-4F76-B196-341787EBCFBC}" srcOrd="2" destOrd="0" parTransId="{97629A38-B84F-444C-98F3-C16C9A5F6432}" sibTransId="{FF34DEAE-8522-4E00-A934-B4D123D2BD3D}"/>
    <dgm:cxn modelId="{D30F9AA0-E783-0142-89C2-6B2209ECA827}" type="presOf" srcId="{9DD247E9-200F-4017-AFC7-0CF299F32498}" destId="{68FF86A6-EC9B-40F7-9DCE-709EB18C6537}" srcOrd="0" destOrd="0" presId="urn:microsoft.com/office/officeart/2018/5/layout/IconCircleLabelList"/>
    <dgm:cxn modelId="{3B132FB2-2C7C-43DF-A5D6-0AA24ED4C662}" srcId="{303BE817-E030-4F8A-9842-737ECC2D8019}" destId="{FAB5DD24-9A3C-42DB-A2D9-08273AD1A027}" srcOrd="3" destOrd="0" parTransId="{4E895EB8-C607-4C11-8CD4-EE599BEF600C}" sibTransId="{6976E504-1229-4C21-8B0F-0B63D84B2925}"/>
    <dgm:cxn modelId="{C5F08998-658F-2A48-8BC2-7EB74E3DBC94}" type="presParOf" srcId="{4AE2EF27-D148-49F1-91D7-6A9787A9A7FF}" destId="{05F62860-8AAE-41B8-8622-BA2BC5D21105}" srcOrd="0" destOrd="0" presId="urn:microsoft.com/office/officeart/2018/5/layout/IconCircleLabelList"/>
    <dgm:cxn modelId="{DD406650-A019-D544-A6AF-4935554204EC}" type="presParOf" srcId="{05F62860-8AAE-41B8-8622-BA2BC5D21105}" destId="{5127EE89-6EF8-49DF-99BD-FA0BC8149378}" srcOrd="0" destOrd="0" presId="urn:microsoft.com/office/officeart/2018/5/layout/IconCircleLabelList"/>
    <dgm:cxn modelId="{85A8D82C-5963-294D-AE92-2C2362761478}" type="presParOf" srcId="{05F62860-8AAE-41B8-8622-BA2BC5D21105}" destId="{CFF73074-74C9-4CFD-AEDD-A1DD4C4F8ED6}" srcOrd="1" destOrd="0" presId="urn:microsoft.com/office/officeart/2018/5/layout/IconCircleLabelList"/>
    <dgm:cxn modelId="{DC24D74F-B1EC-6C40-A95A-C9CA2A16DA72}" type="presParOf" srcId="{05F62860-8AAE-41B8-8622-BA2BC5D21105}" destId="{70BA4D8C-40AF-4D79-A634-AB89CF7D941D}" srcOrd="2" destOrd="0" presId="urn:microsoft.com/office/officeart/2018/5/layout/IconCircleLabelList"/>
    <dgm:cxn modelId="{1A3C3381-4490-D34A-9AE0-BBCE8E187D24}" type="presParOf" srcId="{05F62860-8AAE-41B8-8622-BA2BC5D21105}" destId="{68FF86A6-EC9B-40F7-9DCE-709EB18C6537}" srcOrd="3" destOrd="0" presId="urn:microsoft.com/office/officeart/2018/5/layout/IconCircleLabelList"/>
    <dgm:cxn modelId="{431443DD-EDC2-8D40-BEE2-D760ECB66E0B}" type="presParOf" srcId="{4AE2EF27-D148-49F1-91D7-6A9787A9A7FF}" destId="{104C6422-3CF2-4C59-AE95-34A248A983EA}" srcOrd="1" destOrd="0" presId="urn:microsoft.com/office/officeart/2018/5/layout/IconCircleLabelList"/>
    <dgm:cxn modelId="{C74B7A5D-C6FE-D747-AF5D-AE0FBB605513}" type="presParOf" srcId="{4AE2EF27-D148-49F1-91D7-6A9787A9A7FF}" destId="{47146EC0-C00E-45A8-B57B-DE7639CC5B3D}" srcOrd="2" destOrd="0" presId="urn:microsoft.com/office/officeart/2018/5/layout/IconCircleLabelList"/>
    <dgm:cxn modelId="{1D219BB9-C60B-0142-B1C3-F87E6A0B286D}" type="presParOf" srcId="{47146EC0-C00E-45A8-B57B-DE7639CC5B3D}" destId="{E9612B78-321D-4D8F-922A-6B71BA12EEFF}" srcOrd="0" destOrd="0" presId="urn:microsoft.com/office/officeart/2018/5/layout/IconCircleLabelList"/>
    <dgm:cxn modelId="{8C738493-1355-8244-94D5-59262F93AE3C}" type="presParOf" srcId="{47146EC0-C00E-45A8-B57B-DE7639CC5B3D}" destId="{7174D109-D1AD-4CF6-BFED-CEEBF2F56A7D}" srcOrd="1" destOrd="0" presId="urn:microsoft.com/office/officeart/2018/5/layout/IconCircleLabelList"/>
    <dgm:cxn modelId="{44A7F2BC-66C5-8749-BD75-BE923927F7CA}" type="presParOf" srcId="{47146EC0-C00E-45A8-B57B-DE7639CC5B3D}" destId="{0B621A04-4332-4E1B-8A5E-9F537EA36230}" srcOrd="2" destOrd="0" presId="urn:microsoft.com/office/officeart/2018/5/layout/IconCircleLabelList"/>
    <dgm:cxn modelId="{B64B2AE5-8F6E-1C4D-902D-74D90A9FFB48}" type="presParOf" srcId="{47146EC0-C00E-45A8-B57B-DE7639CC5B3D}" destId="{479644A2-8557-4623-B96D-F4FEBC8B4DC2}" srcOrd="3" destOrd="0" presId="urn:microsoft.com/office/officeart/2018/5/layout/IconCircleLabelList"/>
    <dgm:cxn modelId="{49793353-1FFF-204E-85EA-252E768844AC}" type="presParOf" srcId="{4AE2EF27-D148-49F1-91D7-6A9787A9A7FF}" destId="{A620112C-45E6-4AD2-8C20-43770641B97E}" srcOrd="3" destOrd="0" presId="urn:microsoft.com/office/officeart/2018/5/layout/IconCircleLabelList"/>
    <dgm:cxn modelId="{F17DA75D-4B41-5941-9F9C-FE35FD185450}" type="presParOf" srcId="{4AE2EF27-D148-49F1-91D7-6A9787A9A7FF}" destId="{EE5F376E-799C-4A38-879E-E298235A7B0B}" srcOrd="4" destOrd="0" presId="urn:microsoft.com/office/officeart/2018/5/layout/IconCircleLabelList"/>
    <dgm:cxn modelId="{23C49674-E800-EC45-BBB6-3B792880377F}" type="presParOf" srcId="{EE5F376E-799C-4A38-879E-E298235A7B0B}" destId="{DA515F42-4B64-49CE-ABCB-5A62E0373F87}" srcOrd="0" destOrd="0" presId="urn:microsoft.com/office/officeart/2018/5/layout/IconCircleLabelList"/>
    <dgm:cxn modelId="{30F8652A-662A-FE43-AB76-C79EE8FAE69B}" type="presParOf" srcId="{EE5F376E-799C-4A38-879E-E298235A7B0B}" destId="{1E9F7B0F-2889-4188-BAE4-94B0FD00A931}" srcOrd="1" destOrd="0" presId="urn:microsoft.com/office/officeart/2018/5/layout/IconCircleLabelList"/>
    <dgm:cxn modelId="{D829DF6D-AE70-7A45-A311-FE53A90200B9}" type="presParOf" srcId="{EE5F376E-799C-4A38-879E-E298235A7B0B}" destId="{1723AD54-F714-4186-84BA-DC6E324D3578}" srcOrd="2" destOrd="0" presId="urn:microsoft.com/office/officeart/2018/5/layout/IconCircleLabelList"/>
    <dgm:cxn modelId="{7E3FC25D-DF98-2D44-BBA9-F2BFF0B710C7}" type="presParOf" srcId="{EE5F376E-799C-4A38-879E-E298235A7B0B}" destId="{FE59B022-5F86-4F4B-9D2F-92D204FB6A3B}" srcOrd="3" destOrd="0" presId="urn:microsoft.com/office/officeart/2018/5/layout/IconCircleLabelList"/>
    <dgm:cxn modelId="{9023DDFA-014A-5142-AA15-BE540A405740}" type="presParOf" srcId="{4AE2EF27-D148-49F1-91D7-6A9787A9A7FF}" destId="{38D96E7B-738F-4513-95E5-9DDEBAEC1939}" srcOrd="5" destOrd="0" presId="urn:microsoft.com/office/officeart/2018/5/layout/IconCircleLabelList"/>
    <dgm:cxn modelId="{4309B44A-2124-BF4A-97F4-E4A94CCA40D2}" type="presParOf" srcId="{4AE2EF27-D148-49F1-91D7-6A9787A9A7FF}" destId="{BA29E85A-D291-44A3-8A48-D41FAD84450D}" srcOrd="6" destOrd="0" presId="urn:microsoft.com/office/officeart/2018/5/layout/IconCircleLabelList"/>
    <dgm:cxn modelId="{1EA724B1-99A7-8948-A532-C8E4810A5FAC}" type="presParOf" srcId="{BA29E85A-D291-44A3-8A48-D41FAD84450D}" destId="{2338E83F-A11D-4A19-ACF7-704C5409E569}" srcOrd="0" destOrd="0" presId="urn:microsoft.com/office/officeart/2018/5/layout/IconCircleLabelList"/>
    <dgm:cxn modelId="{BEB05B1D-9707-3B49-81FD-10B6DC0CB302}" type="presParOf" srcId="{BA29E85A-D291-44A3-8A48-D41FAD84450D}" destId="{4391BFC0-00E9-49C4-8FF2-811163A053A7}" srcOrd="1" destOrd="0" presId="urn:microsoft.com/office/officeart/2018/5/layout/IconCircleLabelList"/>
    <dgm:cxn modelId="{CD3626CE-F456-2743-A92F-518A4A4E90B5}" type="presParOf" srcId="{BA29E85A-D291-44A3-8A48-D41FAD84450D}" destId="{25B6C4F8-DF2E-47CA-B365-3D82071F788E}" srcOrd="2" destOrd="0" presId="urn:microsoft.com/office/officeart/2018/5/layout/IconCircleLabelList"/>
    <dgm:cxn modelId="{EEA1BF0E-9FD0-904B-B770-89B5AAC18B88}" type="presParOf" srcId="{BA29E85A-D291-44A3-8A48-D41FAD84450D}" destId="{6F703B51-79D2-45C1-B9E8-89FE8306BFC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7C0F88-23C8-46E3-8770-9C6520645241}"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604AD109-217E-4640-9741-CDC97EE4600E}">
      <dgm:prSet/>
      <dgm:spPr/>
      <dgm:t>
        <a:bodyPr/>
        <a:lstStyle/>
        <a:p>
          <a:r>
            <a:rPr lang="en-US"/>
            <a:t>Medication evaluation and management for difficulties with mood, anxiety, sleep, fatigue, concentration, or mental status changes during or following cancer treatment</a:t>
          </a:r>
        </a:p>
      </dgm:t>
    </dgm:pt>
    <dgm:pt modelId="{98E71EAB-3F87-4EA3-B8E0-5FFFC54836E6}" type="parTrans" cxnId="{3B047B3B-F947-4BE0-9901-38A8CABE52F7}">
      <dgm:prSet/>
      <dgm:spPr/>
      <dgm:t>
        <a:bodyPr/>
        <a:lstStyle/>
        <a:p>
          <a:endParaRPr lang="en-US"/>
        </a:p>
      </dgm:t>
    </dgm:pt>
    <dgm:pt modelId="{AEE5775E-1261-41A4-90DE-B0F5C30C743D}" type="sibTrans" cxnId="{3B047B3B-F947-4BE0-9901-38A8CABE52F7}">
      <dgm:prSet/>
      <dgm:spPr/>
      <dgm:t>
        <a:bodyPr/>
        <a:lstStyle/>
        <a:p>
          <a:endParaRPr lang="en-US"/>
        </a:p>
      </dgm:t>
    </dgm:pt>
    <dgm:pt modelId="{5E6960D4-D431-4FAE-913B-0B6E802EBC71}">
      <dgm:prSet/>
      <dgm:spPr/>
      <dgm:t>
        <a:bodyPr/>
        <a:lstStyle/>
        <a:p>
          <a:r>
            <a:rPr lang="en-US" dirty="0"/>
            <a:t>Psychotherapy, counseling, art therapy, mindfulness-based cancer recovery group</a:t>
          </a:r>
        </a:p>
      </dgm:t>
    </dgm:pt>
    <dgm:pt modelId="{7F9998CB-7D90-47CA-A886-703F1702F5A2}" type="parTrans" cxnId="{20E655EB-9114-4DF3-8309-A5D29A5EA10B}">
      <dgm:prSet/>
      <dgm:spPr/>
      <dgm:t>
        <a:bodyPr/>
        <a:lstStyle/>
        <a:p>
          <a:endParaRPr lang="en-US"/>
        </a:p>
      </dgm:t>
    </dgm:pt>
    <dgm:pt modelId="{01CA1254-E6E0-4F70-BED1-CDDC9960A1D3}" type="sibTrans" cxnId="{20E655EB-9114-4DF3-8309-A5D29A5EA10B}">
      <dgm:prSet/>
      <dgm:spPr/>
      <dgm:t>
        <a:bodyPr/>
        <a:lstStyle/>
        <a:p>
          <a:endParaRPr lang="en-US"/>
        </a:p>
      </dgm:t>
    </dgm:pt>
    <dgm:pt modelId="{B80CB674-13FB-4468-99E0-2C2293FE2250}">
      <dgm:prSet/>
      <dgm:spPr/>
      <dgm:t>
        <a:bodyPr/>
        <a:lstStyle/>
        <a:p>
          <a:r>
            <a:rPr lang="en-US"/>
            <a:t>Individualized treatment that goes beyond surgery, chemotherapy, and radiation</a:t>
          </a:r>
        </a:p>
      </dgm:t>
    </dgm:pt>
    <dgm:pt modelId="{1F69D66B-7940-46E8-BFF2-367ED6F3B1C8}" type="parTrans" cxnId="{8D2C09B3-7EE1-4834-8690-72997094BEB2}">
      <dgm:prSet/>
      <dgm:spPr/>
      <dgm:t>
        <a:bodyPr/>
        <a:lstStyle/>
        <a:p>
          <a:endParaRPr lang="en-US"/>
        </a:p>
      </dgm:t>
    </dgm:pt>
    <dgm:pt modelId="{3A887687-3CEE-4F2B-8FF7-4F5D6338C916}" type="sibTrans" cxnId="{8D2C09B3-7EE1-4834-8690-72997094BEB2}">
      <dgm:prSet/>
      <dgm:spPr/>
      <dgm:t>
        <a:bodyPr/>
        <a:lstStyle/>
        <a:p>
          <a:endParaRPr lang="en-US"/>
        </a:p>
      </dgm:t>
    </dgm:pt>
    <dgm:pt modelId="{45B1BAAE-9040-466C-94AE-A9B0A8062E52}" type="pres">
      <dgm:prSet presAssocID="{C37C0F88-23C8-46E3-8770-9C6520645241}" presName="hierChild1" presStyleCnt="0">
        <dgm:presLayoutVars>
          <dgm:chPref val="1"/>
          <dgm:dir/>
          <dgm:animOne val="branch"/>
          <dgm:animLvl val="lvl"/>
          <dgm:resizeHandles/>
        </dgm:presLayoutVars>
      </dgm:prSet>
      <dgm:spPr/>
      <dgm:t>
        <a:bodyPr/>
        <a:lstStyle/>
        <a:p>
          <a:endParaRPr lang="en-US"/>
        </a:p>
      </dgm:t>
    </dgm:pt>
    <dgm:pt modelId="{19A56831-D527-4FB7-A380-AEE2C5CD8C18}" type="pres">
      <dgm:prSet presAssocID="{604AD109-217E-4640-9741-CDC97EE4600E}" presName="hierRoot1" presStyleCnt="0"/>
      <dgm:spPr/>
    </dgm:pt>
    <dgm:pt modelId="{3AC44648-EB69-438A-A883-069496CF5843}" type="pres">
      <dgm:prSet presAssocID="{604AD109-217E-4640-9741-CDC97EE4600E}" presName="composite" presStyleCnt="0"/>
      <dgm:spPr/>
    </dgm:pt>
    <dgm:pt modelId="{D198DBF1-1920-4552-A845-47DD40205263}" type="pres">
      <dgm:prSet presAssocID="{604AD109-217E-4640-9741-CDC97EE4600E}" presName="background" presStyleLbl="node0" presStyleIdx="0" presStyleCnt="3"/>
      <dgm:spPr/>
    </dgm:pt>
    <dgm:pt modelId="{BB834084-2073-43E9-A9F7-8484F2C5CAB7}" type="pres">
      <dgm:prSet presAssocID="{604AD109-217E-4640-9741-CDC97EE4600E}" presName="text" presStyleLbl="fgAcc0" presStyleIdx="0" presStyleCnt="3">
        <dgm:presLayoutVars>
          <dgm:chPref val="3"/>
        </dgm:presLayoutVars>
      </dgm:prSet>
      <dgm:spPr/>
      <dgm:t>
        <a:bodyPr/>
        <a:lstStyle/>
        <a:p>
          <a:endParaRPr lang="en-US"/>
        </a:p>
      </dgm:t>
    </dgm:pt>
    <dgm:pt modelId="{64C7B16C-9053-48FA-A97C-F04AC63A7374}" type="pres">
      <dgm:prSet presAssocID="{604AD109-217E-4640-9741-CDC97EE4600E}" presName="hierChild2" presStyleCnt="0"/>
      <dgm:spPr/>
    </dgm:pt>
    <dgm:pt modelId="{B38423FC-F96B-4239-85B9-8BFEB019AC55}" type="pres">
      <dgm:prSet presAssocID="{5E6960D4-D431-4FAE-913B-0B6E802EBC71}" presName="hierRoot1" presStyleCnt="0"/>
      <dgm:spPr/>
    </dgm:pt>
    <dgm:pt modelId="{B7944834-6AF0-465A-99B4-EA41310575F5}" type="pres">
      <dgm:prSet presAssocID="{5E6960D4-D431-4FAE-913B-0B6E802EBC71}" presName="composite" presStyleCnt="0"/>
      <dgm:spPr/>
    </dgm:pt>
    <dgm:pt modelId="{D48621AB-839E-4492-A96D-CA6B4C17C724}" type="pres">
      <dgm:prSet presAssocID="{5E6960D4-D431-4FAE-913B-0B6E802EBC71}" presName="background" presStyleLbl="node0" presStyleIdx="1" presStyleCnt="3"/>
      <dgm:spPr/>
    </dgm:pt>
    <dgm:pt modelId="{B6533330-F897-4C7C-8E28-98A624067F03}" type="pres">
      <dgm:prSet presAssocID="{5E6960D4-D431-4FAE-913B-0B6E802EBC71}" presName="text" presStyleLbl="fgAcc0" presStyleIdx="1" presStyleCnt="3">
        <dgm:presLayoutVars>
          <dgm:chPref val="3"/>
        </dgm:presLayoutVars>
      </dgm:prSet>
      <dgm:spPr/>
      <dgm:t>
        <a:bodyPr/>
        <a:lstStyle/>
        <a:p>
          <a:endParaRPr lang="en-US"/>
        </a:p>
      </dgm:t>
    </dgm:pt>
    <dgm:pt modelId="{F1EE535C-D1A6-4831-BF21-10A0CE95F952}" type="pres">
      <dgm:prSet presAssocID="{5E6960D4-D431-4FAE-913B-0B6E802EBC71}" presName="hierChild2" presStyleCnt="0"/>
      <dgm:spPr/>
    </dgm:pt>
    <dgm:pt modelId="{156ADBFA-572D-4D2E-85C7-B841D361744F}" type="pres">
      <dgm:prSet presAssocID="{B80CB674-13FB-4468-99E0-2C2293FE2250}" presName="hierRoot1" presStyleCnt="0"/>
      <dgm:spPr/>
    </dgm:pt>
    <dgm:pt modelId="{5C4E52A7-6CA5-47A3-AA9C-E3BE13530D46}" type="pres">
      <dgm:prSet presAssocID="{B80CB674-13FB-4468-99E0-2C2293FE2250}" presName="composite" presStyleCnt="0"/>
      <dgm:spPr/>
    </dgm:pt>
    <dgm:pt modelId="{37EC76DE-7B90-4A17-B91E-C75453C29C11}" type="pres">
      <dgm:prSet presAssocID="{B80CB674-13FB-4468-99E0-2C2293FE2250}" presName="background" presStyleLbl="node0" presStyleIdx="2" presStyleCnt="3"/>
      <dgm:spPr/>
    </dgm:pt>
    <dgm:pt modelId="{B65E74F2-3CC5-44FF-868F-EBC09BD369BF}" type="pres">
      <dgm:prSet presAssocID="{B80CB674-13FB-4468-99E0-2C2293FE2250}" presName="text" presStyleLbl="fgAcc0" presStyleIdx="2" presStyleCnt="3">
        <dgm:presLayoutVars>
          <dgm:chPref val="3"/>
        </dgm:presLayoutVars>
      </dgm:prSet>
      <dgm:spPr/>
      <dgm:t>
        <a:bodyPr/>
        <a:lstStyle/>
        <a:p>
          <a:endParaRPr lang="en-US"/>
        </a:p>
      </dgm:t>
    </dgm:pt>
    <dgm:pt modelId="{5FAA2867-48F6-49F6-ADEE-1C6D503A8217}" type="pres">
      <dgm:prSet presAssocID="{B80CB674-13FB-4468-99E0-2C2293FE2250}" presName="hierChild2" presStyleCnt="0"/>
      <dgm:spPr/>
    </dgm:pt>
  </dgm:ptLst>
  <dgm:cxnLst>
    <dgm:cxn modelId="{C2B01073-0DBE-DC47-9033-DD8174450F8B}" type="presOf" srcId="{C37C0F88-23C8-46E3-8770-9C6520645241}" destId="{45B1BAAE-9040-466C-94AE-A9B0A8062E52}" srcOrd="0" destOrd="0" presId="urn:microsoft.com/office/officeart/2005/8/layout/hierarchy1"/>
    <dgm:cxn modelId="{6EF6491E-0658-BF4D-962B-E36467578740}" type="presOf" srcId="{5E6960D4-D431-4FAE-913B-0B6E802EBC71}" destId="{B6533330-F897-4C7C-8E28-98A624067F03}" srcOrd="0" destOrd="0" presId="urn:microsoft.com/office/officeart/2005/8/layout/hierarchy1"/>
    <dgm:cxn modelId="{A68B604D-CEBE-534A-8835-42074D28B542}" type="presOf" srcId="{604AD109-217E-4640-9741-CDC97EE4600E}" destId="{BB834084-2073-43E9-A9F7-8484F2C5CAB7}" srcOrd="0" destOrd="0" presId="urn:microsoft.com/office/officeart/2005/8/layout/hierarchy1"/>
    <dgm:cxn modelId="{20E655EB-9114-4DF3-8309-A5D29A5EA10B}" srcId="{C37C0F88-23C8-46E3-8770-9C6520645241}" destId="{5E6960D4-D431-4FAE-913B-0B6E802EBC71}" srcOrd="1" destOrd="0" parTransId="{7F9998CB-7D90-47CA-A886-703F1702F5A2}" sibTransId="{01CA1254-E6E0-4F70-BED1-CDDC9960A1D3}"/>
    <dgm:cxn modelId="{8D2C09B3-7EE1-4834-8690-72997094BEB2}" srcId="{C37C0F88-23C8-46E3-8770-9C6520645241}" destId="{B80CB674-13FB-4468-99E0-2C2293FE2250}" srcOrd="2" destOrd="0" parTransId="{1F69D66B-7940-46E8-BFF2-367ED6F3B1C8}" sibTransId="{3A887687-3CEE-4F2B-8FF7-4F5D6338C916}"/>
    <dgm:cxn modelId="{3B047B3B-F947-4BE0-9901-38A8CABE52F7}" srcId="{C37C0F88-23C8-46E3-8770-9C6520645241}" destId="{604AD109-217E-4640-9741-CDC97EE4600E}" srcOrd="0" destOrd="0" parTransId="{98E71EAB-3F87-4EA3-B8E0-5FFFC54836E6}" sibTransId="{AEE5775E-1261-41A4-90DE-B0F5C30C743D}"/>
    <dgm:cxn modelId="{0D95FE6D-FB13-BB4F-8C37-90FD2C4FC2E6}" type="presOf" srcId="{B80CB674-13FB-4468-99E0-2C2293FE2250}" destId="{B65E74F2-3CC5-44FF-868F-EBC09BD369BF}" srcOrd="0" destOrd="0" presId="urn:microsoft.com/office/officeart/2005/8/layout/hierarchy1"/>
    <dgm:cxn modelId="{D5C5E3A7-16E1-F940-91AE-3661F794CE13}" type="presParOf" srcId="{45B1BAAE-9040-466C-94AE-A9B0A8062E52}" destId="{19A56831-D527-4FB7-A380-AEE2C5CD8C18}" srcOrd="0" destOrd="0" presId="urn:microsoft.com/office/officeart/2005/8/layout/hierarchy1"/>
    <dgm:cxn modelId="{4F96DB49-0848-954F-9EF4-4A8D3B730C32}" type="presParOf" srcId="{19A56831-D527-4FB7-A380-AEE2C5CD8C18}" destId="{3AC44648-EB69-438A-A883-069496CF5843}" srcOrd="0" destOrd="0" presId="urn:microsoft.com/office/officeart/2005/8/layout/hierarchy1"/>
    <dgm:cxn modelId="{6C8034EB-5D71-3C48-B2ED-E315F53C75E8}" type="presParOf" srcId="{3AC44648-EB69-438A-A883-069496CF5843}" destId="{D198DBF1-1920-4552-A845-47DD40205263}" srcOrd="0" destOrd="0" presId="urn:microsoft.com/office/officeart/2005/8/layout/hierarchy1"/>
    <dgm:cxn modelId="{72927F12-BB38-504A-A6B5-8D11208718EE}" type="presParOf" srcId="{3AC44648-EB69-438A-A883-069496CF5843}" destId="{BB834084-2073-43E9-A9F7-8484F2C5CAB7}" srcOrd="1" destOrd="0" presId="urn:microsoft.com/office/officeart/2005/8/layout/hierarchy1"/>
    <dgm:cxn modelId="{BB28946C-1111-CC47-B95A-B4E327F3391C}" type="presParOf" srcId="{19A56831-D527-4FB7-A380-AEE2C5CD8C18}" destId="{64C7B16C-9053-48FA-A97C-F04AC63A7374}" srcOrd="1" destOrd="0" presId="urn:microsoft.com/office/officeart/2005/8/layout/hierarchy1"/>
    <dgm:cxn modelId="{5BD62CA6-BEC0-DB4C-B928-0D29A99EB29D}" type="presParOf" srcId="{45B1BAAE-9040-466C-94AE-A9B0A8062E52}" destId="{B38423FC-F96B-4239-85B9-8BFEB019AC55}" srcOrd="1" destOrd="0" presId="urn:microsoft.com/office/officeart/2005/8/layout/hierarchy1"/>
    <dgm:cxn modelId="{B9BFF3C8-7455-B741-BF92-6E7AFA9F3018}" type="presParOf" srcId="{B38423FC-F96B-4239-85B9-8BFEB019AC55}" destId="{B7944834-6AF0-465A-99B4-EA41310575F5}" srcOrd="0" destOrd="0" presId="urn:microsoft.com/office/officeart/2005/8/layout/hierarchy1"/>
    <dgm:cxn modelId="{A0AE97D5-42F7-984D-823A-6C5B853A942C}" type="presParOf" srcId="{B7944834-6AF0-465A-99B4-EA41310575F5}" destId="{D48621AB-839E-4492-A96D-CA6B4C17C724}" srcOrd="0" destOrd="0" presId="urn:microsoft.com/office/officeart/2005/8/layout/hierarchy1"/>
    <dgm:cxn modelId="{3C27C794-C5F8-884A-8EBA-CD1F5126E877}" type="presParOf" srcId="{B7944834-6AF0-465A-99B4-EA41310575F5}" destId="{B6533330-F897-4C7C-8E28-98A624067F03}" srcOrd="1" destOrd="0" presId="urn:microsoft.com/office/officeart/2005/8/layout/hierarchy1"/>
    <dgm:cxn modelId="{DA5A5CAC-D87E-9B4D-B99F-D0CE45C5C8D1}" type="presParOf" srcId="{B38423FC-F96B-4239-85B9-8BFEB019AC55}" destId="{F1EE535C-D1A6-4831-BF21-10A0CE95F952}" srcOrd="1" destOrd="0" presId="urn:microsoft.com/office/officeart/2005/8/layout/hierarchy1"/>
    <dgm:cxn modelId="{E96F8BF0-DF8B-6741-BE6B-CAC2E16ADBF2}" type="presParOf" srcId="{45B1BAAE-9040-466C-94AE-A9B0A8062E52}" destId="{156ADBFA-572D-4D2E-85C7-B841D361744F}" srcOrd="2" destOrd="0" presId="urn:microsoft.com/office/officeart/2005/8/layout/hierarchy1"/>
    <dgm:cxn modelId="{B86D8E6F-C299-AD46-9059-B00CC48A8B5C}" type="presParOf" srcId="{156ADBFA-572D-4D2E-85C7-B841D361744F}" destId="{5C4E52A7-6CA5-47A3-AA9C-E3BE13530D46}" srcOrd="0" destOrd="0" presId="urn:microsoft.com/office/officeart/2005/8/layout/hierarchy1"/>
    <dgm:cxn modelId="{FBEB6ABD-808B-A643-B343-5594566D0AED}" type="presParOf" srcId="{5C4E52A7-6CA5-47A3-AA9C-E3BE13530D46}" destId="{37EC76DE-7B90-4A17-B91E-C75453C29C11}" srcOrd="0" destOrd="0" presId="urn:microsoft.com/office/officeart/2005/8/layout/hierarchy1"/>
    <dgm:cxn modelId="{E3BC5ADB-D109-7A48-8893-B3176511E048}" type="presParOf" srcId="{5C4E52A7-6CA5-47A3-AA9C-E3BE13530D46}" destId="{B65E74F2-3CC5-44FF-868F-EBC09BD369BF}" srcOrd="1" destOrd="0" presId="urn:microsoft.com/office/officeart/2005/8/layout/hierarchy1"/>
    <dgm:cxn modelId="{7E7A399E-9E7F-964E-80B3-7AFCF7CA5B78}" type="presParOf" srcId="{156ADBFA-572D-4D2E-85C7-B841D361744F}" destId="{5FAA2867-48F6-49F6-ADEE-1C6D503A821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0567CA-7F68-4D7B-8C5F-30F3259BA615}" type="doc">
      <dgm:prSet loTypeId="urn:microsoft.com/office/officeart/2005/8/layout/vProcess5" loCatId="process" qsTypeId="urn:microsoft.com/office/officeart/2005/8/quickstyle/simple2" qsCatId="simple" csTypeId="urn:microsoft.com/office/officeart/2005/8/colors/colorful1" csCatId="colorful"/>
      <dgm:spPr/>
      <dgm:t>
        <a:bodyPr/>
        <a:lstStyle/>
        <a:p>
          <a:endParaRPr lang="en-US"/>
        </a:p>
      </dgm:t>
    </dgm:pt>
    <dgm:pt modelId="{5054213A-D328-4B65-B730-B8FDBC451E11}">
      <dgm:prSet/>
      <dgm:spPr/>
      <dgm:t>
        <a:bodyPr/>
        <a:lstStyle/>
        <a:p>
          <a:r>
            <a:rPr lang="en-US"/>
            <a:t>Anxiety with radiation</a:t>
          </a:r>
        </a:p>
      </dgm:t>
    </dgm:pt>
    <dgm:pt modelId="{9416E711-3FF7-4FF6-9B34-6B63BA2EA127}" type="parTrans" cxnId="{E2256A1B-DB6B-4DF0-BB72-84A75893EDFB}">
      <dgm:prSet/>
      <dgm:spPr/>
      <dgm:t>
        <a:bodyPr/>
        <a:lstStyle/>
        <a:p>
          <a:endParaRPr lang="en-US"/>
        </a:p>
      </dgm:t>
    </dgm:pt>
    <dgm:pt modelId="{DB038FAE-6012-4F7B-9058-86A4241B86CC}" type="sibTrans" cxnId="{E2256A1B-DB6B-4DF0-BB72-84A75893EDFB}">
      <dgm:prSet/>
      <dgm:spPr/>
      <dgm:t>
        <a:bodyPr/>
        <a:lstStyle/>
        <a:p>
          <a:endParaRPr lang="en-US"/>
        </a:p>
      </dgm:t>
    </dgm:pt>
    <dgm:pt modelId="{7B53D72D-6F57-4CAD-B001-6491410B22D4}">
      <dgm:prSet/>
      <dgm:spPr/>
      <dgm:t>
        <a:bodyPr/>
        <a:lstStyle/>
        <a:p>
          <a:r>
            <a:rPr lang="en-US"/>
            <a:t>Anticipatory nausea/anxiety with chemotherapy</a:t>
          </a:r>
        </a:p>
      </dgm:t>
    </dgm:pt>
    <dgm:pt modelId="{1966852E-2A00-43A1-B896-686DF0C9612C}" type="parTrans" cxnId="{86374A05-E6BF-4E21-A677-AD03E7328DA6}">
      <dgm:prSet/>
      <dgm:spPr/>
      <dgm:t>
        <a:bodyPr/>
        <a:lstStyle/>
        <a:p>
          <a:endParaRPr lang="en-US"/>
        </a:p>
      </dgm:t>
    </dgm:pt>
    <dgm:pt modelId="{ABF5B191-D00E-42D5-97BF-D24DE63DAAF8}" type="sibTrans" cxnId="{86374A05-E6BF-4E21-A677-AD03E7328DA6}">
      <dgm:prSet/>
      <dgm:spPr/>
      <dgm:t>
        <a:bodyPr/>
        <a:lstStyle/>
        <a:p>
          <a:endParaRPr lang="en-US"/>
        </a:p>
      </dgm:t>
    </dgm:pt>
    <dgm:pt modelId="{8364B2C2-0273-4583-93E8-50CF66DF26D3}">
      <dgm:prSet/>
      <dgm:spPr/>
      <dgm:t>
        <a:bodyPr/>
        <a:lstStyle/>
        <a:p>
          <a:r>
            <a:rPr lang="en-US" dirty="0"/>
            <a:t>Co-treat oncology inpatients with occupational and physical therapists </a:t>
          </a:r>
        </a:p>
      </dgm:t>
    </dgm:pt>
    <dgm:pt modelId="{D4D66F78-84B7-4924-AB81-18610EF98C44}" type="parTrans" cxnId="{E8890093-08F6-4517-BA51-D4D87E7AD544}">
      <dgm:prSet/>
      <dgm:spPr/>
      <dgm:t>
        <a:bodyPr/>
        <a:lstStyle/>
        <a:p>
          <a:endParaRPr lang="en-US"/>
        </a:p>
      </dgm:t>
    </dgm:pt>
    <dgm:pt modelId="{92BA412C-8DF0-407D-9060-9A0CF3F92DE7}" type="sibTrans" cxnId="{E8890093-08F6-4517-BA51-D4D87E7AD544}">
      <dgm:prSet/>
      <dgm:spPr/>
      <dgm:t>
        <a:bodyPr/>
        <a:lstStyle/>
        <a:p>
          <a:endParaRPr lang="en-US"/>
        </a:p>
      </dgm:t>
    </dgm:pt>
    <dgm:pt modelId="{9B01F2D0-C22E-4466-A7C9-7256FE29A122}">
      <dgm:prSet/>
      <dgm:spPr/>
      <dgm:t>
        <a:bodyPr/>
        <a:lstStyle/>
        <a:p>
          <a:r>
            <a:rPr lang="en-US"/>
            <a:t>Coordinate with providers both inpatient and outpatient regarding barriers to treatment, adherence and communication</a:t>
          </a:r>
        </a:p>
      </dgm:t>
    </dgm:pt>
    <dgm:pt modelId="{83FA5562-A054-49CD-85E6-F59D1DE0C4BE}" type="parTrans" cxnId="{520DCA47-F45B-4A3B-AF24-C835AD2EA48D}">
      <dgm:prSet/>
      <dgm:spPr/>
      <dgm:t>
        <a:bodyPr/>
        <a:lstStyle/>
        <a:p>
          <a:endParaRPr lang="en-US"/>
        </a:p>
      </dgm:t>
    </dgm:pt>
    <dgm:pt modelId="{6729697D-4381-4308-BE4E-348EDF147501}" type="sibTrans" cxnId="{520DCA47-F45B-4A3B-AF24-C835AD2EA48D}">
      <dgm:prSet/>
      <dgm:spPr/>
      <dgm:t>
        <a:bodyPr/>
        <a:lstStyle/>
        <a:p>
          <a:endParaRPr lang="en-US"/>
        </a:p>
      </dgm:t>
    </dgm:pt>
    <dgm:pt modelId="{924401D0-3A3E-49B4-B52B-8F69EC40B0FA}">
      <dgm:prSet/>
      <dgm:spPr/>
      <dgm:t>
        <a:bodyPr/>
        <a:lstStyle/>
        <a:p>
          <a:r>
            <a:rPr lang="en-US"/>
            <a:t>Provide support and psychoeducation to providers and staff </a:t>
          </a:r>
        </a:p>
      </dgm:t>
    </dgm:pt>
    <dgm:pt modelId="{BA56182A-99BA-4038-B20D-851A118CE462}" type="parTrans" cxnId="{FAAD87EC-F5C6-4F74-AF7F-A35F9412E28F}">
      <dgm:prSet/>
      <dgm:spPr/>
      <dgm:t>
        <a:bodyPr/>
        <a:lstStyle/>
        <a:p>
          <a:endParaRPr lang="en-US"/>
        </a:p>
      </dgm:t>
    </dgm:pt>
    <dgm:pt modelId="{37F3ACBD-7358-4561-81D6-123C4444138F}" type="sibTrans" cxnId="{FAAD87EC-F5C6-4F74-AF7F-A35F9412E28F}">
      <dgm:prSet/>
      <dgm:spPr/>
      <dgm:t>
        <a:bodyPr/>
        <a:lstStyle/>
        <a:p>
          <a:endParaRPr lang="en-US"/>
        </a:p>
      </dgm:t>
    </dgm:pt>
    <dgm:pt modelId="{F4096143-EBCF-4A8B-88B2-E4A4D223C363}" type="pres">
      <dgm:prSet presAssocID="{A70567CA-7F68-4D7B-8C5F-30F3259BA615}" presName="outerComposite" presStyleCnt="0">
        <dgm:presLayoutVars>
          <dgm:chMax val="5"/>
          <dgm:dir/>
          <dgm:resizeHandles val="exact"/>
        </dgm:presLayoutVars>
      </dgm:prSet>
      <dgm:spPr/>
      <dgm:t>
        <a:bodyPr/>
        <a:lstStyle/>
        <a:p>
          <a:endParaRPr lang="en-US"/>
        </a:p>
      </dgm:t>
    </dgm:pt>
    <dgm:pt modelId="{C76E61F8-E52C-45EB-9CF8-3BDCB1B0E361}" type="pres">
      <dgm:prSet presAssocID="{A70567CA-7F68-4D7B-8C5F-30F3259BA615}" presName="dummyMaxCanvas" presStyleCnt="0">
        <dgm:presLayoutVars/>
      </dgm:prSet>
      <dgm:spPr/>
    </dgm:pt>
    <dgm:pt modelId="{D8F77BB6-BD30-40EA-8054-4D81ADCF2DE8}" type="pres">
      <dgm:prSet presAssocID="{A70567CA-7F68-4D7B-8C5F-30F3259BA615}" presName="FiveNodes_1" presStyleLbl="node1" presStyleIdx="0" presStyleCnt="5">
        <dgm:presLayoutVars>
          <dgm:bulletEnabled val="1"/>
        </dgm:presLayoutVars>
      </dgm:prSet>
      <dgm:spPr/>
      <dgm:t>
        <a:bodyPr/>
        <a:lstStyle/>
        <a:p>
          <a:endParaRPr lang="en-US"/>
        </a:p>
      </dgm:t>
    </dgm:pt>
    <dgm:pt modelId="{20BEEA82-5DF0-479D-A508-335C30852EC3}" type="pres">
      <dgm:prSet presAssocID="{A70567CA-7F68-4D7B-8C5F-30F3259BA615}" presName="FiveNodes_2" presStyleLbl="node1" presStyleIdx="1" presStyleCnt="5">
        <dgm:presLayoutVars>
          <dgm:bulletEnabled val="1"/>
        </dgm:presLayoutVars>
      </dgm:prSet>
      <dgm:spPr/>
      <dgm:t>
        <a:bodyPr/>
        <a:lstStyle/>
        <a:p>
          <a:endParaRPr lang="en-US"/>
        </a:p>
      </dgm:t>
    </dgm:pt>
    <dgm:pt modelId="{A9A7A707-BEFD-470D-9E4D-8B8386E91F23}" type="pres">
      <dgm:prSet presAssocID="{A70567CA-7F68-4D7B-8C5F-30F3259BA615}" presName="FiveNodes_3" presStyleLbl="node1" presStyleIdx="2" presStyleCnt="5">
        <dgm:presLayoutVars>
          <dgm:bulletEnabled val="1"/>
        </dgm:presLayoutVars>
      </dgm:prSet>
      <dgm:spPr/>
      <dgm:t>
        <a:bodyPr/>
        <a:lstStyle/>
        <a:p>
          <a:endParaRPr lang="en-US"/>
        </a:p>
      </dgm:t>
    </dgm:pt>
    <dgm:pt modelId="{A1D369DC-3D61-45E2-A54E-B0CDD3D804EB}" type="pres">
      <dgm:prSet presAssocID="{A70567CA-7F68-4D7B-8C5F-30F3259BA615}" presName="FiveNodes_4" presStyleLbl="node1" presStyleIdx="3" presStyleCnt="5">
        <dgm:presLayoutVars>
          <dgm:bulletEnabled val="1"/>
        </dgm:presLayoutVars>
      </dgm:prSet>
      <dgm:spPr/>
      <dgm:t>
        <a:bodyPr/>
        <a:lstStyle/>
        <a:p>
          <a:endParaRPr lang="en-US"/>
        </a:p>
      </dgm:t>
    </dgm:pt>
    <dgm:pt modelId="{30CD4476-8B62-4E8B-A188-C9D0985E2099}" type="pres">
      <dgm:prSet presAssocID="{A70567CA-7F68-4D7B-8C5F-30F3259BA615}" presName="FiveNodes_5" presStyleLbl="node1" presStyleIdx="4" presStyleCnt="5">
        <dgm:presLayoutVars>
          <dgm:bulletEnabled val="1"/>
        </dgm:presLayoutVars>
      </dgm:prSet>
      <dgm:spPr/>
      <dgm:t>
        <a:bodyPr/>
        <a:lstStyle/>
        <a:p>
          <a:endParaRPr lang="en-US"/>
        </a:p>
      </dgm:t>
    </dgm:pt>
    <dgm:pt modelId="{3DD23DEA-6BB3-44E3-A090-34776DCB735A}" type="pres">
      <dgm:prSet presAssocID="{A70567CA-7F68-4D7B-8C5F-30F3259BA615}" presName="FiveConn_1-2" presStyleLbl="fgAccFollowNode1" presStyleIdx="0" presStyleCnt="4">
        <dgm:presLayoutVars>
          <dgm:bulletEnabled val="1"/>
        </dgm:presLayoutVars>
      </dgm:prSet>
      <dgm:spPr/>
      <dgm:t>
        <a:bodyPr/>
        <a:lstStyle/>
        <a:p>
          <a:endParaRPr lang="en-US"/>
        </a:p>
      </dgm:t>
    </dgm:pt>
    <dgm:pt modelId="{0FD62CAD-392E-4605-85FA-89098400D159}" type="pres">
      <dgm:prSet presAssocID="{A70567CA-7F68-4D7B-8C5F-30F3259BA615}" presName="FiveConn_2-3" presStyleLbl="fgAccFollowNode1" presStyleIdx="1" presStyleCnt="4">
        <dgm:presLayoutVars>
          <dgm:bulletEnabled val="1"/>
        </dgm:presLayoutVars>
      </dgm:prSet>
      <dgm:spPr/>
      <dgm:t>
        <a:bodyPr/>
        <a:lstStyle/>
        <a:p>
          <a:endParaRPr lang="en-US"/>
        </a:p>
      </dgm:t>
    </dgm:pt>
    <dgm:pt modelId="{4A278ECE-026F-4A14-AD81-AD191EF0C73F}" type="pres">
      <dgm:prSet presAssocID="{A70567CA-7F68-4D7B-8C5F-30F3259BA615}" presName="FiveConn_3-4" presStyleLbl="fgAccFollowNode1" presStyleIdx="2" presStyleCnt="4">
        <dgm:presLayoutVars>
          <dgm:bulletEnabled val="1"/>
        </dgm:presLayoutVars>
      </dgm:prSet>
      <dgm:spPr/>
      <dgm:t>
        <a:bodyPr/>
        <a:lstStyle/>
        <a:p>
          <a:endParaRPr lang="en-US"/>
        </a:p>
      </dgm:t>
    </dgm:pt>
    <dgm:pt modelId="{1B22E57E-68BB-4E4A-A887-DA9CC0359E40}" type="pres">
      <dgm:prSet presAssocID="{A70567CA-7F68-4D7B-8C5F-30F3259BA615}" presName="FiveConn_4-5" presStyleLbl="fgAccFollowNode1" presStyleIdx="3" presStyleCnt="4">
        <dgm:presLayoutVars>
          <dgm:bulletEnabled val="1"/>
        </dgm:presLayoutVars>
      </dgm:prSet>
      <dgm:spPr/>
      <dgm:t>
        <a:bodyPr/>
        <a:lstStyle/>
        <a:p>
          <a:endParaRPr lang="en-US"/>
        </a:p>
      </dgm:t>
    </dgm:pt>
    <dgm:pt modelId="{00B1432A-D969-430B-9BC3-538CF4924723}" type="pres">
      <dgm:prSet presAssocID="{A70567CA-7F68-4D7B-8C5F-30F3259BA615}" presName="FiveNodes_1_text" presStyleLbl="node1" presStyleIdx="4" presStyleCnt="5">
        <dgm:presLayoutVars>
          <dgm:bulletEnabled val="1"/>
        </dgm:presLayoutVars>
      </dgm:prSet>
      <dgm:spPr/>
      <dgm:t>
        <a:bodyPr/>
        <a:lstStyle/>
        <a:p>
          <a:endParaRPr lang="en-US"/>
        </a:p>
      </dgm:t>
    </dgm:pt>
    <dgm:pt modelId="{627B8C1C-79D0-40AE-AC52-B36A71B5BE9F}" type="pres">
      <dgm:prSet presAssocID="{A70567CA-7F68-4D7B-8C5F-30F3259BA615}" presName="FiveNodes_2_text" presStyleLbl="node1" presStyleIdx="4" presStyleCnt="5">
        <dgm:presLayoutVars>
          <dgm:bulletEnabled val="1"/>
        </dgm:presLayoutVars>
      </dgm:prSet>
      <dgm:spPr/>
      <dgm:t>
        <a:bodyPr/>
        <a:lstStyle/>
        <a:p>
          <a:endParaRPr lang="en-US"/>
        </a:p>
      </dgm:t>
    </dgm:pt>
    <dgm:pt modelId="{4F2AAB47-9383-4D8C-AF39-3E0311E10792}" type="pres">
      <dgm:prSet presAssocID="{A70567CA-7F68-4D7B-8C5F-30F3259BA615}" presName="FiveNodes_3_text" presStyleLbl="node1" presStyleIdx="4" presStyleCnt="5">
        <dgm:presLayoutVars>
          <dgm:bulletEnabled val="1"/>
        </dgm:presLayoutVars>
      </dgm:prSet>
      <dgm:spPr/>
      <dgm:t>
        <a:bodyPr/>
        <a:lstStyle/>
        <a:p>
          <a:endParaRPr lang="en-US"/>
        </a:p>
      </dgm:t>
    </dgm:pt>
    <dgm:pt modelId="{ADCF168A-366A-42B6-A5BB-A03C1064FD9A}" type="pres">
      <dgm:prSet presAssocID="{A70567CA-7F68-4D7B-8C5F-30F3259BA615}" presName="FiveNodes_4_text" presStyleLbl="node1" presStyleIdx="4" presStyleCnt="5">
        <dgm:presLayoutVars>
          <dgm:bulletEnabled val="1"/>
        </dgm:presLayoutVars>
      </dgm:prSet>
      <dgm:spPr/>
      <dgm:t>
        <a:bodyPr/>
        <a:lstStyle/>
        <a:p>
          <a:endParaRPr lang="en-US"/>
        </a:p>
      </dgm:t>
    </dgm:pt>
    <dgm:pt modelId="{A19699CB-35D3-4AC5-88DD-27DD828B6D85}" type="pres">
      <dgm:prSet presAssocID="{A70567CA-7F68-4D7B-8C5F-30F3259BA615}" presName="FiveNodes_5_text" presStyleLbl="node1" presStyleIdx="4" presStyleCnt="5">
        <dgm:presLayoutVars>
          <dgm:bulletEnabled val="1"/>
        </dgm:presLayoutVars>
      </dgm:prSet>
      <dgm:spPr/>
      <dgm:t>
        <a:bodyPr/>
        <a:lstStyle/>
        <a:p>
          <a:endParaRPr lang="en-US"/>
        </a:p>
      </dgm:t>
    </dgm:pt>
  </dgm:ptLst>
  <dgm:cxnLst>
    <dgm:cxn modelId="{E7E148C6-8174-E848-B1F9-74D4C37D7200}" type="presOf" srcId="{924401D0-3A3E-49B4-B52B-8F69EC40B0FA}" destId="{A19699CB-35D3-4AC5-88DD-27DD828B6D85}" srcOrd="1" destOrd="0" presId="urn:microsoft.com/office/officeart/2005/8/layout/vProcess5"/>
    <dgm:cxn modelId="{C5F68684-4915-2C4F-A3EC-802517A87942}" type="presOf" srcId="{5054213A-D328-4B65-B730-B8FDBC451E11}" destId="{00B1432A-D969-430B-9BC3-538CF4924723}" srcOrd="1" destOrd="0" presId="urn:microsoft.com/office/officeart/2005/8/layout/vProcess5"/>
    <dgm:cxn modelId="{EE7D311F-6D78-954D-B381-9EE96C0F1480}" type="presOf" srcId="{924401D0-3A3E-49B4-B52B-8F69EC40B0FA}" destId="{30CD4476-8B62-4E8B-A188-C9D0985E2099}" srcOrd="0" destOrd="0" presId="urn:microsoft.com/office/officeart/2005/8/layout/vProcess5"/>
    <dgm:cxn modelId="{B0831452-0416-5544-B26F-ABD18DAD55B8}" type="presOf" srcId="{ABF5B191-D00E-42D5-97BF-D24DE63DAAF8}" destId="{0FD62CAD-392E-4605-85FA-89098400D159}" srcOrd="0" destOrd="0" presId="urn:microsoft.com/office/officeart/2005/8/layout/vProcess5"/>
    <dgm:cxn modelId="{46659E5D-887A-A340-AC5A-090B5BD40F71}" type="presOf" srcId="{9B01F2D0-C22E-4466-A7C9-7256FE29A122}" destId="{A1D369DC-3D61-45E2-A54E-B0CDD3D804EB}" srcOrd="0" destOrd="0" presId="urn:microsoft.com/office/officeart/2005/8/layout/vProcess5"/>
    <dgm:cxn modelId="{94524F42-6CBB-6245-9A15-A34D6C2BB4E2}" type="presOf" srcId="{5054213A-D328-4B65-B730-B8FDBC451E11}" destId="{D8F77BB6-BD30-40EA-8054-4D81ADCF2DE8}" srcOrd="0" destOrd="0" presId="urn:microsoft.com/office/officeart/2005/8/layout/vProcess5"/>
    <dgm:cxn modelId="{520DCA47-F45B-4A3B-AF24-C835AD2EA48D}" srcId="{A70567CA-7F68-4D7B-8C5F-30F3259BA615}" destId="{9B01F2D0-C22E-4466-A7C9-7256FE29A122}" srcOrd="3" destOrd="0" parTransId="{83FA5562-A054-49CD-85E6-F59D1DE0C4BE}" sibTransId="{6729697D-4381-4308-BE4E-348EDF147501}"/>
    <dgm:cxn modelId="{86374A05-E6BF-4E21-A677-AD03E7328DA6}" srcId="{A70567CA-7F68-4D7B-8C5F-30F3259BA615}" destId="{7B53D72D-6F57-4CAD-B001-6491410B22D4}" srcOrd="1" destOrd="0" parTransId="{1966852E-2A00-43A1-B896-686DF0C9612C}" sibTransId="{ABF5B191-D00E-42D5-97BF-D24DE63DAAF8}"/>
    <dgm:cxn modelId="{B5750538-906F-044E-BA7F-CBD82BB1A5AB}" type="presOf" srcId="{8364B2C2-0273-4583-93E8-50CF66DF26D3}" destId="{4F2AAB47-9383-4D8C-AF39-3E0311E10792}" srcOrd="1" destOrd="0" presId="urn:microsoft.com/office/officeart/2005/8/layout/vProcess5"/>
    <dgm:cxn modelId="{2240BF10-F75C-CD43-B963-C686BF60A8F2}" type="presOf" srcId="{92BA412C-8DF0-407D-9060-9A0CF3F92DE7}" destId="{4A278ECE-026F-4A14-AD81-AD191EF0C73F}" srcOrd="0" destOrd="0" presId="urn:microsoft.com/office/officeart/2005/8/layout/vProcess5"/>
    <dgm:cxn modelId="{D754C5C7-1930-7F47-9C5F-330D97DEB5C1}" type="presOf" srcId="{DB038FAE-6012-4F7B-9058-86A4241B86CC}" destId="{3DD23DEA-6BB3-44E3-A090-34776DCB735A}" srcOrd="0" destOrd="0" presId="urn:microsoft.com/office/officeart/2005/8/layout/vProcess5"/>
    <dgm:cxn modelId="{FAAD87EC-F5C6-4F74-AF7F-A35F9412E28F}" srcId="{A70567CA-7F68-4D7B-8C5F-30F3259BA615}" destId="{924401D0-3A3E-49B4-B52B-8F69EC40B0FA}" srcOrd="4" destOrd="0" parTransId="{BA56182A-99BA-4038-B20D-851A118CE462}" sibTransId="{37F3ACBD-7358-4561-81D6-123C4444138F}"/>
    <dgm:cxn modelId="{6F062554-6125-F24F-889F-3E32563A7369}" type="presOf" srcId="{A70567CA-7F68-4D7B-8C5F-30F3259BA615}" destId="{F4096143-EBCF-4A8B-88B2-E4A4D223C363}" srcOrd="0" destOrd="0" presId="urn:microsoft.com/office/officeart/2005/8/layout/vProcess5"/>
    <dgm:cxn modelId="{E8890093-08F6-4517-BA51-D4D87E7AD544}" srcId="{A70567CA-7F68-4D7B-8C5F-30F3259BA615}" destId="{8364B2C2-0273-4583-93E8-50CF66DF26D3}" srcOrd="2" destOrd="0" parTransId="{D4D66F78-84B7-4924-AB81-18610EF98C44}" sibTransId="{92BA412C-8DF0-407D-9060-9A0CF3F92DE7}"/>
    <dgm:cxn modelId="{8826D14E-1CA9-B543-8916-330B324B9810}" type="presOf" srcId="{6729697D-4381-4308-BE4E-348EDF147501}" destId="{1B22E57E-68BB-4E4A-A887-DA9CC0359E40}" srcOrd="0" destOrd="0" presId="urn:microsoft.com/office/officeart/2005/8/layout/vProcess5"/>
    <dgm:cxn modelId="{B24BA901-3E3F-1140-B794-696D6A65DD07}" type="presOf" srcId="{7B53D72D-6F57-4CAD-B001-6491410B22D4}" destId="{20BEEA82-5DF0-479D-A508-335C30852EC3}" srcOrd="0" destOrd="0" presId="urn:microsoft.com/office/officeart/2005/8/layout/vProcess5"/>
    <dgm:cxn modelId="{E3FA89D7-D06C-9847-953D-A417A47410C0}" type="presOf" srcId="{8364B2C2-0273-4583-93E8-50CF66DF26D3}" destId="{A9A7A707-BEFD-470D-9E4D-8B8386E91F23}" srcOrd="0" destOrd="0" presId="urn:microsoft.com/office/officeart/2005/8/layout/vProcess5"/>
    <dgm:cxn modelId="{A1C74D29-E3CE-454C-9FDC-D47352DE9A63}" type="presOf" srcId="{9B01F2D0-C22E-4466-A7C9-7256FE29A122}" destId="{ADCF168A-366A-42B6-A5BB-A03C1064FD9A}" srcOrd="1" destOrd="0" presId="urn:microsoft.com/office/officeart/2005/8/layout/vProcess5"/>
    <dgm:cxn modelId="{E2256A1B-DB6B-4DF0-BB72-84A75893EDFB}" srcId="{A70567CA-7F68-4D7B-8C5F-30F3259BA615}" destId="{5054213A-D328-4B65-B730-B8FDBC451E11}" srcOrd="0" destOrd="0" parTransId="{9416E711-3FF7-4FF6-9B34-6B63BA2EA127}" sibTransId="{DB038FAE-6012-4F7B-9058-86A4241B86CC}"/>
    <dgm:cxn modelId="{08320587-B8B8-E040-A2B7-C074E35A2A9A}" type="presOf" srcId="{7B53D72D-6F57-4CAD-B001-6491410B22D4}" destId="{627B8C1C-79D0-40AE-AC52-B36A71B5BE9F}" srcOrd="1" destOrd="0" presId="urn:microsoft.com/office/officeart/2005/8/layout/vProcess5"/>
    <dgm:cxn modelId="{39122A4E-98A8-A245-937A-225A124D0946}" type="presParOf" srcId="{F4096143-EBCF-4A8B-88B2-E4A4D223C363}" destId="{C76E61F8-E52C-45EB-9CF8-3BDCB1B0E361}" srcOrd="0" destOrd="0" presId="urn:microsoft.com/office/officeart/2005/8/layout/vProcess5"/>
    <dgm:cxn modelId="{EDE8C59F-05B5-FA43-A7B7-FA1DCE783265}" type="presParOf" srcId="{F4096143-EBCF-4A8B-88B2-E4A4D223C363}" destId="{D8F77BB6-BD30-40EA-8054-4D81ADCF2DE8}" srcOrd="1" destOrd="0" presId="urn:microsoft.com/office/officeart/2005/8/layout/vProcess5"/>
    <dgm:cxn modelId="{A21730BD-E046-F342-A715-982CD0D057D6}" type="presParOf" srcId="{F4096143-EBCF-4A8B-88B2-E4A4D223C363}" destId="{20BEEA82-5DF0-479D-A508-335C30852EC3}" srcOrd="2" destOrd="0" presId="urn:microsoft.com/office/officeart/2005/8/layout/vProcess5"/>
    <dgm:cxn modelId="{2A4A29B2-93F1-5443-AD83-1A582DFB0BE3}" type="presParOf" srcId="{F4096143-EBCF-4A8B-88B2-E4A4D223C363}" destId="{A9A7A707-BEFD-470D-9E4D-8B8386E91F23}" srcOrd="3" destOrd="0" presId="urn:microsoft.com/office/officeart/2005/8/layout/vProcess5"/>
    <dgm:cxn modelId="{D37C325A-B099-7E4E-B1FE-44D16E5F6A0D}" type="presParOf" srcId="{F4096143-EBCF-4A8B-88B2-E4A4D223C363}" destId="{A1D369DC-3D61-45E2-A54E-B0CDD3D804EB}" srcOrd="4" destOrd="0" presId="urn:microsoft.com/office/officeart/2005/8/layout/vProcess5"/>
    <dgm:cxn modelId="{3C6F8405-F6CC-1442-B197-3730FAD1B4A3}" type="presParOf" srcId="{F4096143-EBCF-4A8B-88B2-E4A4D223C363}" destId="{30CD4476-8B62-4E8B-A188-C9D0985E2099}" srcOrd="5" destOrd="0" presId="urn:microsoft.com/office/officeart/2005/8/layout/vProcess5"/>
    <dgm:cxn modelId="{5B4A74E4-619C-6741-AA6E-241E27BD4923}" type="presParOf" srcId="{F4096143-EBCF-4A8B-88B2-E4A4D223C363}" destId="{3DD23DEA-6BB3-44E3-A090-34776DCB735A}" srcOrd="6" destOrd="0" presId="urn:microsoft.com/office/officeart/2005/8/layout/vProcess5"/>
    <dgm:cxn modelId="{192B7B47-50A6-544D-9A61-C348CC7F3359}" type="presParOf" srcId="{F4096143-EBCF-4A8B-88B2-E4A4D223C363}" destId="{0FD62CAD-392E-4605-85FA-89098400D159}" srcOrd="7" destOrd="0" presId="urn:microsoft.com/office/officeart/2005/8/layout/vProcess5"/>
    <dgm:cxn modelId="{04F26E2F-3B0A-AE44-9347-0FFC13D72B35}" type="presParOf" srcId="{F4096143-EBCF-4A8B-88B2-E4A4D223C363}" destId="{4A278ECE-026F-4A14-AD81-AD191EF0C73F}" srcOrd="8" destOrd="0" presId="urn:microsoft.com/office/officeart/2005/8/layout/vProcess5"/>
    <dgm:cxn modelId="{0F8B012E-E85A-824F-9AA5-D1FDC507E768}" type="presParOf" srcId="{F4096143-EBCF-4A8B-88B2-E4A4D223C363}" destId="{1B22E57E-68BB-4E4A-A887-DA9CC0359E40}" srcOrd="9" destOrd="0" presId="urn:microsoft.com/office/officeart/2005/8/layout/vProcess5"/>
    <dgm:cxn modelId="{4AF52EBF-B8FD-3E44-B597-85EBBB4C246A}" type="presParOf" srcId="{F4096143-EBCF-4A8B-88B2-E4A4D223C363}" destId="{00B1432A-D969-430B-9BC3-538CF4924723}" srcOrd="10" destOrd="0" presId="urn:microsoft.com/office/officeart/2005/8/layout/vProcess5"/>
    <dgm:cxn modelId="{333BA734-65FA-9947-B717-2D37667983F4}" type="presParOf" srcId="{F4096143-EBCF-4A8B-88B2-E4A4D223C363}" destId="{627B8C1C-79D0-40AE-AC52-B36A71B5BE9F}" srcOrd="11" destOrd="0" presId="urn:microsoft.com/office/officeart/2005/8/layout/vProcess5"/>
    <dgm:cxn modelId="{EDEDB315-CB3D-A04E-9300-130199FE38DD}" type="presParOf" srcId="{F4096143-EBCF-4A8B-88B2-E4A4D223C363}" destId="{4F2AAB47-9383-4D8C-AF39-3E0311E10792}" srcOrd="12" destOrd="0" presId="urn:microsoft.com/office/officeart/2005/8/layout/vProcess5"/>
    <dgm:cxn modelId="{550AC60C-8C4D-3C4C-99A6-9DA11F95713E}" type="presParOf" srcId="{F4096143-EBCF-4A8B-88B2-E4A4D223C363}" destId="{ADCF168A-366A-42B6-A5BB-A03C1064FD9A}" srcOrd="13" destOrd="0" presId="urn:microsoft.com/office/officeart/2005/8/layout/vProcess5"/>
    <dgm:cxn modelId="{4C0AF2B7-3EB1-F94C-B53A-24D52C4644E3}" type="presParOf" srcId="{F4096143-EBCF-4A8B-88B2-E4A4D223C363}" destId="{A19699CB-35D3-4AC5-88DD-27DD828B6D8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925DD7-DC19-4BE2-B9EE-F0CD54F0C6BE}" type="doc">
      <dgm:prSet loTypeId="urn:microsoft.com/office/officeart/2009/layout/CircleArrowProcess" loCatId="cycle" qsTypeId="urn:microsoft.com/office/officeart/2005/8/quickstyle/simple4" qsCatId="simple" csTypeId="urn:microsoft.com/office/officeart/2005/8/colors/colorful1" csCatId="colorful" phldr="1"/>
      <dgm:spPr/>
      <dgm:t>
        <a:bodyPr/>
        <a:lstStyle/>
        <a:p>
          <a:endParaRPr lang="en-US"/>
        </a:p>
      </dgm:t>
    </dgm:pt>
    <dgm:pt modelId="{4019A902-C3BA-4117-AFBE-B7DED8988F87}">
      <dgm:prSet phldrT="[Text]"/>
      <dgm:spPr/>
      <dgm:t>
        <a:bodyPr/>
        <a:lstStyle/>
        <a:p>
          <a:r>
            <a:rPr lang="en-US" dirty="0">
              <a:solidFill>
                <a:schemeClr val="bg2">
                  <a:lumMod val="25000"/>
                </a:schemeClr>
              </a:solidFill>
              <a:latin typeface="Abadi" panose="020B0604020104020204" pitchFamily="34" charset="0"/>
            </a:rPr>
            <a:t>Lifestyle</a:t>
          </a:r>
        </a:p>
      </dgm:t>
    </dgm:pt>
    <dgm:pt modelId="{3A62D39D-407D-4E8F-917A-C6B798E202D8}" type="parTrans" cxnId="{537DC2EF-C39F-4514-8E2B-388DF959B2E1}">
      <dgm:prSet/>
      <dgm:spPr/>
      <dgm:t>
        <a:bodyPr/>
        <a:lstStyle/>
        <a:p>
          <a:endParaRPr lang="en-US"/>
        </a:p>
      </dgm:t>
    </dgm:pt>
    <dgm:pt modelId="{7385D848-85AA-453C-92F4-C422859491C3}" type="sibTrans" cxnId="{537DC2EF-C39F-4514-8E2B-388DF959B2E1}">
      <dgm:prSet/>
      <dgm:spPr/>
      <dgm:t>
        <a:bodyPr/>
        <a:lstStyle/>
        <a:p>
          <a:endParaRPr lang="en-US"/>
        </a:p>
      </dgm:t>
    </dgm:pt>
    <dgm:pt modelId="{FC4D8097-ACA2-4953-BC73-DDC9BBDC56FC}">
      <dgm:prSet phldrT="[Text]"/>
      <dgm:spPr/>
      <dgm:t>
        <a:bodyPr/>
        <a:lstStyle/>
        <a:p>
          <a:r>
            <a:rPr lang="en-US" dirty="0">
              <a:solidFill>
                <a:schemeClr val="bg2">
                  <a:lumMod val="25000"/>
                </a:schemeClr>
              </a:solidFill>
              <a:latin typeface="Abadi" panose="020B0604020104020204" pitchFamily="34" charset="0"/>
            </a:rPr>
            <a:t>Exposures</a:t>
          </a:r>
        </a:p>
      </dgm:t>
    </dgm:pt>
    <dgm:pt modelId="{6D178C0C-B0AE-49B6-B777-A0046AD80124}" type="parTrans" cxnId="{A1FB6D6A-402B-470F-81B3-F333D2D9B79A}">
      <dgm:prSet/>
      <dgm:spPr/>
      <dgm:t>
        <a:bodyPr/>
        <a:lstStyle/>
        <a:p>
          <a:endParaRPr lang="en-US"/>
        </a:p>
      </dgm:t>
    </dgm:pt>
    <dgm:pt modelId="{280010B7-2802-4A9B-B240-093308B5C54C}" type="sibTrans" cxnId="{A1FB6D6A-402B-470F-81B3-F333D2D9B79A}">
      <dgm:prSet/>
      <dgm:spPr/>
      <dgm:t>
        <a:bodyPr/>
        <a:lstStyle/>
        <a:p>
          <a:endParaRPr lang="en-US"/>
        </a:p>
      </dgm:t>
    </dgm:pt>
    <dgm:pt modelId="{02AF7D85-36E9-4034-B429-4DDA793744E5}">
      <dgm:prSet phldrT="[Text]"/>
      <dgm:spPr/>
      <dgm:t>
        <a:bodyPr/>
        <a:lstStyle/>
        <a:p>
          <a:r>
            <a:rPr lang="en-US" dirty="0">
              <a:solidFill>
                <a:schemeClr val="bg2">
                  <a:lumMod val="25000"/>
                </a:schemeClr>
              </a:solidFill>
              <a:latin typeface="Abadi" panose="020B0604020104020204" pitchFamily="34" charset="0"/>
            </a:rPr>
            <a:t>Internal Factors</a:t>
          </a:r>
        </a:p>
      </dgm:t>
    </dgm:pt>
    <dgm:pt modelId="{8277BC0E-4872-40CD-9650-2E75FD52B1ED}" type="parTrans" cxnId="{5A41A3CA-3636-413E-B368-218F711B27FC}">
      <dgm:prSet/>
      <dgm:spPr/>
      <dgm:t>
        <a:bodyPr/>
        <a:lstStyle/>
        <a:p>
          <a:endParaRPr lang="en-US"/>
        </a:p>
      </dgm:t>
    </dgm:pt>
    <dgm:pt modelId="{27556A3D-5D7B-4504-969F-98D19D20955F}" type="sibTrans" cxnId="{5A41A3CA-3636-413E-B368-218F711B27FC}">
      <dgm:prSet/>
      <dgm:spPr/>
      <dgm:t>
        <a:bodyPr/>
        <a:lstStyle/>
        <a:p>
          <a:endParaRPr lang="en-US"/>
        </a:p>
      </dgm:t>
    </dgm:pt>
    <dgm:pt modelId="{93EEA909-16BF-430B-A26B-C6AC050C1211}">
      <dgm:prSet phldrT="[Text]"/>
      <dgm:spPr/>
      <dgm:t>
        <a:bodyPr/>
        <a:lstStyle/>
        <a:p>
          <a:r>
            <a:rPr lang="en-US" dirty="0">
              <a:solidFill>
                <a:schemeClr val="bg2">
                  <a:lumMod val="25000"/>
                </a:schemeClr>
              </a:solidFill>
              <a:latin typeface="Abadi" panose="020B0604020104020204" pitchFamily="34" charset="0"/>
            </a:rPr>
            <a:t>Random Chance</a:t>
          </a:r>
        </a:p>
      </dgm:t>
    </dgm:pt>
    <dgm:pt modelId="{F04A7563-3591-4D00-889D-23F03E262E57}" type="parTrans" cxnId="{F5913A36-3D10-4202-9DE9-1AF24EAC02CA}">
      <dgm:prSet/>
      <dgm:spPr/>
      <dgm:t>
        <a:bodyPr/>
        <a:lstStyle/>
        <a:p>
          <a:endParaRPr lang="en-US"/>
        </a:p>
      </dgm:t>
    </dgm:pt>
    <dgm:pt modelId="{5E5AB6A5-86A5-4E4C-9CD5-B4F5CA66B4CB}" type="sibTrans" cxnId="{F5913A36-3D10-4202-9DE9-1AF24EAC02CA}">
      <dgm:prSet/>
      <dgm:spPr/>
      <dgm:t>
        <a:bodyPr/>
        <a:lstStyle/>
        <a:p>
          <a:endParaRPr lang="en-US"/>
        </a:p>
      </dgm:t>
    </dgm:pt>
    <dgm:pt modelId="{40A266FC-0757-4E3A-960C-3EAA8B3EE415}" type="pres">
      <dgm:prSet presAssocID="{A6925DD7-DC19-4BE2-B9EE-F0CD54F0C6BE}" presName="Name0" presStyleCnt="0">
        <dgm:presLayoutVars>
          <dgm:chMax val="7"/>
          <dgm:chPref val="7"/>
          <dgm:dir/>
          <dgm:animLvl val="lvl"/>
        </dgm:presLayoutVars>
      </dgm:prSet>
      <dgm:spPr/>
      <dgm:t>
        <a:bodyPr/>
        <a:lstStyle/>
        <a:p>
          <a:endParaRPr lang="en-US"/>
        </a:p>
      </dgm:t>
    </dgm:pt>
    <dgm:pt modelId="{9C93E177-6808-4809-999F-820F6919AED2}" type="pres">
      <dgm:prSet presAssocID="{4019A902-C3BA-4117-AFBE-B7DED8988F87}" presName="Accent1" presStyleCnt="0"/>
      <dgm:spPr/>
    </dgm:pt>
    <dgm:pt modelId="{B2D08473-0600-4582-B61F-9E73A1FFF6F8}" type="pres">
      <dgm:prSet presAssocID="{4019A902-C3BA-4117-AFBE-B7DED8988F87}" presName="Accent" presStyleLbl="node1" presStyleIdx="0" presStyleCnt="4"/>
      <dgm:spPr/>
    </dgm:pt>
    <dgm:pt modelId="{1DC1E2D9-007E-48AF-A6F9-428FBAC70AD6}" type="pres">
      <dgm:prSet presAssocID="{4019A902-C3BA-4117-AFBE-B7DED8988F87}" presName="Parent1" presStyleLbl="revTx" presStyleIdx="0" presStyleCnt="4">
        <dgm:presLayoutVars>
          <dgm:chMax val="1"/>
          <dgm:chPref val="1"/>
          <dgm:bulletEnabled val="1"/>
        </dgm:presLayoutVars>
      </dgm:prSet>
      <dgm:spPr/>
      <dgm:t>
        <a:bodyPr/>
        <a:lstStyle/>
        <a:p>
          <a:endParaRPr lang="en-US"/>
        </a:p>
      </dgm:t>
    </dgm:pt>
    <dgm:pt modelId="{4D9716EB-151F-4738-BECD-DFCB7D04B132}" type="pres">
      <dgm:prSet presAssocID="{FC4D8097-ACA2-4953-BC73-DDC9BBDC56FC}" presName="Accent2" presStyleCnt="0"/>
      <dgm:spPr/>
    </dgm:pt>
    <dgm:pt modelId="{976C2D7E-5F44-48E6-8789-A9A8116212A2}" type="pres">
      <dgm:prSet presAssocID="{FC4D8097-ACA2-4953-BC73-DDC9BBDC56FC}" presName="Accent" presStyleLbl="node1" presStyleIdx="1" presStyleCnt="4"/>
      <dgm:spPr/>
    </dgm:pt>
    <dgm:pt modelId="{B4962B8E-E9AE-4188-9659-B4C64361A0B0}" type="pres">
      <dgm:prSet presAssocID="{FC4D8097-ACA2-4953-BC73-DDC9BBDC56FC}" presName="Parent2" presStyleLbl="revTx" presStyleIdx="1" presStyleCnt="4">
        <dgm:presLayoutVars>
          <dgm:chMax val="1"/>
          <dgm:chPref val="1"/>
          <dgm:bulletEnabled val="1"/>
        </dgm:presLayoutVars>
      </dgm:prSet>
      <dgm:spPr/>
      <dgm:t>
        <a:bodyPr/>
        <a:lstStyle/>
        <a:p>
          <a:endParaRPr lang="en-US"/>
        </a:p>
      </dgm:t>
    </dgm:pt>
    <dgm:pt modelId="{25F9A05B-3354-4B57-AC3A-5D04AE6DD77C}" type="pres">
      <dgm:prSet presAssocID="{02AF7D85-36E9-4034-B429-4DDA793744E5}" presName="Accent3" presStyleCnt="0"/>
      <dgm:spPr/>
    </dgm:pt>
    <dgm:pt modelId="{5D94064E-834B-4A5E-BC91-8683AF12E479}" type="pres">
      <dgm:prSet presAssocID="{02AF7D85-36E9-4034-B429-4DDA793744E5}" presName="Accent" presStyleLbl="node1" presStyleIdx="2" presStyleCnt="4"/>
      <dgm:spPr/>
    </dgm:pt>
    <dgm:pt modelId="{AC86D986-C634-4A2C-976A-DE4EF1229520}" type="pres">
      <dgm:prSet presAssocID="{02AF7D85-36E9-4034-B429-4DDA793744E5}" presName="Parent3" presStyleLbl="revTx" presStyleIdx="2" presStyleCnt="4">
        <dgm:presLayoutVars>
          <dgm:chMax val="1"/>
          <dgm:chPref val="1"/>
          <dgm:bulletEnabled val="1"/>
        </dgm:presLayoutVars>
      </dgm:prSet>
      <dgm:spPr/>
      <dgm:t>
        <a:bodyPr/>
        <a:lstStyle/>
        <a:p>
          <a:endParaRPr lang="en-US"/>
        </a:p>
      </dgm:t>
    </dgm:pt>
    <dgm:pt modelId="{E8AA0600-34C6-4FA5-911E-F7E80B742A75}" type="pres">
      <dgm:prSet presAssocID="{93EEA909-16BF-430B-A26B-C6AC050C1211}" presName="Accent4" presStyleCnt="0"/>
      <dgm:spPr/>
    </dgm:pt>
    <dgm:pt modelId="{C820A746-EABF-47E6-AB71-DD633F350AE6}" type="pres">
      <dgm:prSet presAssocID="{93EEA909-16BF-430B-A26B-C6AC050C1211}" presName="Accent" presStyleLbl="node1" presStyleIdx="3" presStyleCnt="4"/>
      <dgm:spPr/>
    </dgm:pt>
    <dgm:pt modelId="{D56C8E98-E40E-4015-942C-62DEC286DEB7}" type="pres">
      <dgm:prSet presAssocID="{93EEA909-16BF-430B-A26B-C6AC050C1211}" presName="Parent4" presStyleLbl="revTx" presStyleIdx="3" presStyleCnt="4">
        <dgm:presLayoutVars>
          <dgm:chMax val="1"/>
          <dgm:chPref val="1"/>
          <dgm:bulletEnabled val="1"/>
        </dgm:presLayoutVars>
      </dgm:prSet>
      <dgm:spPr/>
      <dgm:t>
        <a:bodyPr/>
        <a:lstStyle/>
        <a:p>
          <a:endParaRPr lang="en-US"/>
        </a:p>
      </dgm:t>
    </dgm:pt>
  </dgm:ptLst>
  <dgm:cxnLst>
    <dgm:cxn modelId="{B34A8B63-BD11-C54E-86EF-57347D17B722}" type="presOf" srcId="{A6925DD7-DC19-4BE2-B9EE-F0CD54F0C6BE}" destId="{40A266FC-0757-4E3A-960C-3EAA8B3EE415}" srcOrd="0" destOrd="0" presId="urn:microsoft.com/office/officeart/2009/layout/CircleArrowProcess"/>
    <dgm:cxn modelId="{5A41A3CA-3636-413E-B368-218F711B27FC}" srcId="{A6925DD7-DC19-4BE2-B9EE-F0CD54F0C6BE}" destId="{02AF7D85-36E9-4034-B429-4DDA793744E5}" srcOrd="2" destOrd="0" parTransId="{8277BC0E-4872-40CD-9650-2E75FD52B1ED}" sibTransId="{27556A3D-5D7B-4504-969F-98D19D20955F}"/>
    <dgm:cxn modelId="{F5913A36-3D10-4202-9DE9-1AF24EAC02CA}" srcId="{A6925DD7-DC19-4BE2-B9EE-F0CD54F0C6BE}" destId="{93EEA909-16BF-430B-A26B-C6AC050C1211}" srcOrd="3" destOrd="0" parTransId="{F04A7563-3591-4D00-889D-23F03E262E57}" sibTransId="{5E5AB6A5-86A5-4E4C-9CD5-B4F5CA66B4CB}"/>
    <dgm:cxn modelId="{98BE66DA-25A6-8C43-B895-C04C3FA503A7}" type="presOf" srcId="{02AF7D85-36E9-4034-B429-4DDA793744E5}" destId="{AC86D986-C634-4A2C-976A-DE4EF1229520}" srcOrd="0" destOrd="0" presId="urn:microsoft.com/office/officeart/2009/layout/CircleArrowProcess"/>
    <dgm:cxn modelId="{537DC2EF-C39F-4514-8E2B-388DF959B2E1}" srcId="{A6925DD7-DC19-4BE2-B9EE-F0CD54F0C6BE}" destId="{4019A902-C3BA-4117-AFBE-B7DED8988F87}" srcOrd="0" destOrd="0" parTransId="{3A62D39D-407D-4E8F-917A-C6B798E202D8}" sibTransId="{7385D848-85AA-453C-92F4-C422859491C3}"/>
    <dgm:cxn modelId="{A1FB6D6A-402B-470F-81B3-F333D2D9B79A}" srcId="{A6925DD7-DC19-4BE2-B9EE-F0CD54F0C6BE}" destId="{FC4D8097-ACA2-4953-BC73-DDC9BBDC56FC}" srcOrd="1" destOrd="0" parTransId="{6D178C0C-B0AE-49B6-B777-A0046AD80124}" sibTransId="{280010B7-2802-4A9B-B240-093308B5C54C}"/>
    <dgm:cxn modelId="{F1A3A052-EE85-9C46-9BBC-E35CA8E8C148}" type="presOf" srcId="{93EEA909-16BF-430B-A26B-C6AC050C1211}" destId="{D56C8E98-E40E-4015-942C-62DEC286DEB7}" srcOrd="0" destOrd="0" presId="urn:microsoft.com/office/officeart/2009/layout/CircleArrowProcess"/>
    <dgm:cxn modelId="{15197A0A-B9BF-DA48-BE33-13F59DFB8C20}" type="presOf" srcId="{FC4D8097-ACA2-4953-BC73-DDC9BBDC56FC}" destId="{B4962B8E-E9AE-4188-9659-B4C64361A0B0}" srcOrd="0" destOrd="0" presId="urn:microsoft.com/office/officeart/2009/layout/CircleArrowProcess"/>
    <dgm:cxn modelId="{89DC845C-427E-8A4A-83B6-53082CF59DF3}" type="presOf" srcId="{4019A902-C3BA-4117-AFBE-B7DED8988F87}" destId="{1DC1E2D9-007E-48AF-A6F9-428FBAC70AD6}" srcOrd="0" destOrd="0" presId="urn:microsoft.com/office/officeart/2009/layout/CircleArrowProcess"/>
    <dgm:cxn modelId="{18FE6D34-C78A-C542-97AB-2F9B6DF91C01}" type="presParOf" srcId="{40A266FC-0757-4E3A-960C-3EAA8B3EE415}" destId="{9C93E177-6808-4809-999F-820F6919AED2}" srcOrd="0" destOrd="0" presId="urn:microsoft.com/office/officeart/2009/layout/CircleArrowProcess"/>
    <dgm:cxn modelId="{9D58F712-51F5-4E4C-A1B5-00D5ABB8AD52}" type="presParOf" srcId="{9C93E177-6808-4809-999F-820F6919AED2}" destId="{B2D08473-0600-4582-B61F-9E73A1FFF6F8}" srcOrd="0" destOrd="0" presId="urn:microsoft.com/office/officeart/2009/layout/CircleArrowProcess"/>
    <dgm:cxn modelId="{92FE71E4-D0BD-3640-BF9E-66A54D160B4E}" type="presParOf" srcId="{40A266FC-0757-4E3A-960C-3EAA8B3EE415}" destId="{1DC1E2D9-007E-48AF-A6F9-428FBAC70AD6}" srcOrd="1" destOrd="0" presId="urn:microsoft.com/office/officeart/2009/layout/CircleArrowProcess"/>
    <dgm:cxn modelId="{8190C9E1-A499-FF4E-A584-17A551A72EBC}" type="presParOf" srcId="{40A266FC-0757-4E3A-960C-3EAA8B3EE415}" destId="{4D9716EB-151F-4738-BECD-DFCB7D04B132}" srcOrd="2" destOrd="0" presId="urn:microsoft.com/office/officeart/2009/layout/CircleArrowProcess"/>
    <dgm:cxn modelId="{95D88F35-1435-B948-AB89-9BE31A93B996}" type="presParOf" srcId="{4D9716EB-151F-4738-BECD-DFCB7D04B132}" destId="{976C2D7E-5F44-48E6-8789-A9A8116212A2}" srcOrd="0" destOrd="0" presId="urn:microsoft.com/office/officeart/2009/layout/CircleArrowProcess"/>
    <dgm:cxn modelId="{A205B8C9-F855-B14B-8627-59DC84B3688B}" type="presParOf" srcId="{40A266FC-0757-4E3A-960C-3EAA8B3EE415}" destId="{B4962B8E-E9AE-4188-9659-B4C64361A0B0}" srcOrd="3" destOrd="0" presId="urn:microsoft.com/office/officeart/2009/layout/CircleArrowProcess"/>
    <dgm:cxn modelId="{4826AB89-6DBF-B047-8FE8-E57AC77D205E}" type="presParOf" srcId="{40A266FC-0757-4E3A-960C-3EAA8B3EE415}" destId="{25F9A05B-3354-4B57-AC3A-5D04AE6DD77C}" srcOrd="4" destOrd="0" presId="urn:microsoft.com/office/officeart/2009/layout/CircleArrowProcess"/>
    <dgm:cxn modelId="{FA610C3B-5DC4-C943-A789-5361F1732121}" type="presParOf" srcId="{25F9A05B-3354-4B57-AC3A-5D04AE6DD77C}" destId="{5D94064E-834B-4A5E-BC91-8683AF12E479}" srcOrd="0" destOrd="0" presId="urn:microsoft.com/office/officeart/2009/layout/CircleArrowProcess"/>
    <dgm:cxn modelId="{AB9258D3-E9D4-1041-A4BB-48B10F03CD95}" type="presParOf" srcId="{40A266FC-0757-4E3A-960C-3EAA8B3EE415}" destId="{AC86D986-C634-4A2C-976A-DE4EF1229520}" srcOrd="5" destOrd="0" presId="urn:microsoft.com/office/officeart/2009/layout/CircleArrowProcess"/>
    <dgm:cxn modelId="{08734848-CFD4-5E4F-8551-2078F1828D99}" type="presParOf" srcId="{40A266FC-0757-4E3A-960C-3EAA8B3EE415}" destId="{E8AA0600-34C6-4FA5-911E-F7E80B742A75}" srcOrd="6" destOrd="0" presId="urn:microsoft.com/office/officeart/2009/layout/CircleArrowProcess"/>
    <dgm:cxn modelId="{0E11473E-19A0-F843-8144-3048BF7F2A1C}" type="presParOf" srcId="{E8AA0600-34C6-4FA5-911E-F7E80B742A75}" destId="{C820A746-EABF-47E6-AB71-DD633F350AE6}" srcOrd="0" destOrd="0" presId="urn:microsoft.com/office/officeart/2009/layout/CircleArrowProcess"/>
    <dgm:cxn modelId="{952D1EE3-B7EB-C14F-906D-C15E46B4487F}" type="presParOf" srcId="{40A266FC-0757-4E3A-960C-3EAA8B3EE415}" destId="{D56C8E98-E40E-4015-942C-62DEC286DEB7}" srcOrd="7"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ED3D65-4C3B-4909-BC92-5D64F99EAE0B}"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A09527F5-AE9B-4EC1-93D0-951A1923048E}">
      <dgm:prSet phldrT="[Text]"/>
      <dgm:spPr/>
      <dgm:t>
        <a:bodyPr/>
        <a:lstStyle/>
        <a:p>
          <a:pPr algn="ctr"/>
          <a:r>
            <a:rPr lang="en-US" dirty="0"/>
            <a:t>Multiple relatives with the </a:t>
          </a:r>
          <a:r>
            <a:rPr lang="en-US" b="0" u="sng" dirty="0"/>
            <a:t>same</a:t>
          </a:r>
          <a:r>
            <a:rPr lang="en-US" dirty="0"/>
            <a:t> or a </a:t>
          </a:r>
          <a:r>
            <a:rPr lang="en-US" u="sng" dirty="0"/>
            <a:t>related</a:t>
          </a:r>
          <a:r>
            <a:rPr lang="en-US" dirty="0"/>
            <a:t> type of cancer</a:t>
          </a:r>
        </a:p>
      </dgm:t>
    </dgm:pt>
    <dgm:pt modelId="{E49BE379-2725-403B-BC0E-65AB87D3E695}" type="parTrans" cxnId="{162F9A45-6FF2-4246-B32A-9B0C2CB75D1B}">
      <dgm:prSet/>
      <dgm:spPr/>
      <dgm:t>
        <a:bodyPr/>
        <a:lstStyle/>
        <a:p>
          <a:endParaRPr lang="en-US"/>
        </a:p>
      </dgm:t>
    </dgm:pt>
    <dgm:pt modelId="{E31A1609-BAFB-423A-A572-37EEB0C88E4F}" type="sibTrans" cxnId="{162F9A45-6FF2-4246-B32A-9B0C2CB75D1B}">
      <dgm:prSet/>
      <dgm:spPr/>
      <dgm:t>
        <a:bodyPr/>
        <a:lstStyle/>
        <a:p>
          <a:endParaRPr lang="en-US"/>
        </a:p>
      </dgm:t>
    </dgm:pt>
    <dgm:pt modelId="{96785F1A-D4A7-4F28-833C-8BB4DEDE3D77}">
      <dgm:prSet phldrT="[Text]"/>
      <dgm:spPr/>
      <dgm:t>
        <a:bodyPr/>
        <a:lstStyle/>
        <a:p>
          <a:pPr algn="ctr"/>
          <a:r>
            <a:rPr lang="en-US" dirty="0"/>
            <a:t>Younger age of diagnosis (&lt;</a:t>
          </a:r>
          <a:r>
            <a:rPr lang="en-US" b="0" i="0" dirty="0"/>
            <a:t>50 years of age)</a:t>
          </a:r>
          <a:endParaRPr lang="en-US" dirty="0"/>
        </a:p>
      </dgm:t>
    </dgm:pt>
    <dgm:pt modelId="{757EB2EE-1D5A-48C6-9A1A-371B18F0DE8C}" type="parTrans" cxnId="{4BB188BF-BEF0-43E0-9AEA-8889CE1F3853}">
      <dgm:prSet/>
      <dgm:spPr/>
      <dgm:t>
        <a:bodyPr/>
        <a:lstStyle/>
        <a:p>
          <a:endParaRPr lang="en-US"/>
        </a:p>
      </dgm:t>
    </dgm:pt>
    <dgm:pt modelId="{3C0C3A86-DCF2-4259-9E11-AFCD68F45219}" type="sibTrans" cxnId="{4BB188BF-BEF0-43E0-9AEA-8889CE1F3853}">
      <dgm:prSet/>
      <dgm:spPr/>
      <dgm:t>
        <a:bodyPr/>
        <a:lstStyle/>
        <a:p>
          <a:endParaRPr lang="en-US"/>
        </a:p>
      </dgm:t>
    </dgm:pt>
    <dgm:pt modelId="{87EF9B6A-8AFD-4CBD-86D0-0FC22E6A95D8}">
      <dgm:prSet phldrT="[Text]"/>
      <dgm:spPr/>
      <dgm:t>
        <a:bodyPr/>
        <a:lstStyle/>
        <a:p>
          <a:pPr algn="ctr"/>
          <a:r>
            <a:rPr lang="en-US" dirty="0"/>
            <a:t>Uncommon/specific types of cancers</a:t>
          </a:r>
        </a:p>
      </dgm:t>
    </dgm:pt>
    <dgm:pt modelId="{DFB84D25-A045-47A4-A6EE-9F841DCA09FD}" type="parTrans" cxnId="{33FD9992-D63E-4BAD-AF95-E6D48AEC72F3}">
      <dgm:prSet/>
      <dgm:spPr/>
      <dgm:t>
        <a:bodyPr/>
        <a:lstStyle/>
        <a:p>
          <a:endParaRPr lang="en-US"/>
        </a:p>
      </dgm:t>
    </dgm:pt>
    <dgm:pt modelId="{7EF667AF-334C-49C3-A617-13DB707DF6E6}" type="sibTrans" cxnId="{33FD9992-D63E-4BAD-AF95-E6D48AEC72F3}">
      <dgm:prSet/>
      <dgm:spPr/>
      <dgm:t>
        <a:bodyPr/>
        <a:lstStyle/>
        <a:p>
          <a:endParaRPr lang="en-US"/>
        </a:p>
      </dgm:t>
    </dgm:pt>
    <dgm:pt modelId="{AE11A59A-61F3-41A0-91FE-6203A56B4E6D}">
      <dgm:prSet phldrT="[Text]"/>
      <dgm:spPr/>
      <dgm:t>
        <a:bodyPr/>
        <a:lstStyle/>
        <a:p>
          <a:pPr algn="ctr"/>
          <a:r>
            <a:rPr lang="en-US" dirty="0"/>
            <a:t>Multiple primary cancers in one person</a:t>
          </a:r>
        </a:p>
      </dgm:t>
    </dgm:pt>
    <dgm:pt modelId="{76C2F16D-19CA-4906-ACE6-1C1FB85D2867}" type="parTrans" cxnId="{7F906846-1979-46A2-8884-E391AB0C0A34}">
      <dgm:prSet/>
      <dgm:spPr/>
      <dgm:t>
        <a:bodyPr/>
        <a:lstStyle/>
        <a:p>
          <a:endParaRPr lang="en-US"/>
        </a:p>
      </dgm:t>
    </dgm:pt>
    <dgm:pt modelId="{AF2883D0-D13C-4339-923C-2541B018160B}" type="sibTrans" cxnId="{7F906846-1979-46A2-8884-E391AB0C0A34}">
      <dgm:prSet/>
      <dgm:spPr/>
      <dgm:t>
        <a:bodyPr/>
        <a:lstStyle/>
        <a:p>
          <a:endParaRPr lang="en-US"/>
        </a:p>
      </dgm:t>
    </dgm:pt>
    <dgm:pt modelId="{97349D91-A913-42D3-9979-716832D45EAA}">
      <dgm:prSet phldrT="[Text]"/>
      <dgm:spPr/>
      <dgm:t>
        <a:bodyPr/>
        <a:lstStyle/>
        <a:p>
          <a:pPr algn="ctr"/>
          <a:r>
            <a:rPr lang="en-US" dirty="0"/>
            <a:t>Bilateral or multifocal cancer</a:t>
          </a:r>
        </a:p>
      </dgm:t>
    </dgm:pt>
    <dgm:pt modelId="{A0F7A2E1-AF43-41C9-B3C8-A99977C03001}" type="parTrans" cxnId="{E821F71C-FB8A-4404-B062-62968BB446A4}">
      <dgm:prSet/>
      <dgm:spPr/>
      <dgm:t>
        <a:bodyPr/>
        <a:lstStyle/>
        <a:p>
          <a:endParaRPr lang="en-US"/>
        </a:p>
      </dgm:t>
    </dgm:pt>
    <dgm:pt modelId="{2858AC54-E669-48D1-81B3-28AE8B7201E5}" type="sibTrans" cxnId="{E821F71C-FB8A-4404-B062-62968BB446A4}">
      <dgm:prSet/>
      <dgm:spPr/>
      <dgm:t>
        <a:bodyPr/>
        <a:lstStyle/>
        <a:p>
          <a:endParaRPr lang="en-US"/>
        </a:p>
      </dgm:t>
    </dgm:pt>
    <dgm:pt modelId="{6562EA8E-9848-442A-8458-FD91753B457A}">
      <dgm:prSet phldrT="[Text]"/>
      <dgm:spPr/>
      <dgm:t>
        <a:bodyPr/>
        <a:lstStyle/>
        <a:p>
          <a:pPr algn="l"/>
          <a:r>
            <a:rPr lang="en-US" dirty="0"/>
            <a:t>Male breast, pancreatic, ovarian, metastatic prostate, triple negative breast, etc.</a:t>
          </a:r>
        </a:p>
      </dgm:t>
    </dgm:pt>
    <dgm:pt modelId="{CD9ABF7F-D12B-47ED-9708-D81A045CDD27}" type="parTrans" cxnId="{0DE00249-3AFD-4377-B2AD-ECEAAEA690D8}">
      <dgm:prSet/>
      <dgm:spPr/>
      <dgm:t>
        <a:bodyPr/>
        <a:lstStyle/>
        <a:p>
          <a:endParaRPr lang="en-US"/>
        </a:p>
      </dgm:t>
    </dgm:pt>
    <dgm:pt modelId="{49D7047C-6A4F-40E8-BD7A-6EAE2017AA71}" type="sibTrans" cxnId="{0DE00249-3AFD-4377-B2AD-ECEAAEA690D8}">
      <dgm:prSet/>
      <dgm:spPr/>
      <dgm:t>
        <a:bodyPr/>
        <a:lstStyle/>
        <a:p>
          <a:endParaRPr lang="en-US"/>
        </a:p>
      </dgm:t>
    </dgm:pt>
    <dgm:pt modelId="{430F0173-524E-4EA5-9BD8-A477F4DC2571}">
      <dgm:prSet phldrT="[Text]"/>
      <dgm:spPr/>
      <dgm:t>
        <a:bodyPr/>
        <a:lstStyle/>
        <a:p>
          <a:pPr algn="l"/>
          <a:r>
            <a:rPr lang="en-US" dirty="0"/>
            <a:t>Breast, ovarian, prostate &amp; pancreatic cancers</a:t>
          </a:r>
        </a:p>
      </dgm:t>
    </dgm:pt>
    <dgm:pt modelId="{BA2C37E5-5865-4DA0-8371-7B7E52078445}" type="parTrans" cxnId="{EDC0FA42-FB62-489E-B827-6FFF09082291}">
      <dgm:prSet/>
      <dgm:spPr/>
      <dgm:t>
        <a:bodyPr/>
        <a:lstStyle/>
        <a:p>
          <a:endParaRPr lang="en-US"/>
        </a:p>
      </dgm:t>
    </dgm:pt>
    <dgm:pt modelId="{A1635807-7E20-4B4A-AA37-3860FD263489}" type="sibTrans" cxnId="{EDC0FA42-FB62-489E-B827-6FFF09082291}">
      <dgm:prSet/>
      <dgm:spPr/>
      <dgm:t>
        <a:bodyPr/>
        <a:lstStyle/>
        <a:p>
          <a:endParaRPr lang="en-US"/>
        </a:p>
      </dgm:t>
    </dgm:pt>
    <dgm:pt modelId="{29FEFE07-1EB0-485E-90D9-F114A54218E6}">
      <dgm:prSet phldrT="[Text]"/>
      <dgm:spPr/>
      <dgm:t>
        <a:bodyPr/>
        <a:lstStyle/>
        <a:p>
          <a:pPr algn="l"/>
          <a:r>
            <a:rPr lang="en-US" dirty="0"/>
            <a:t>Colon, endometrial, &amp; ovarian</a:t>
          </a:r>
        </a:p>
      </dgm:t>
    </dgm:pt>
    <dgm:pt modelId="{89EAA3C4-2F61-4FB8-AB8A-33C4A0FC0F55}" type="parTrans" cxnId="{F3556684-8979-4575-B8BA-0E545DEEAA4B}">
      <dgm:prSet/>
      <dgm:spPr/>
      <dgm:t>
        <a:bodyPr/>
        <a:lstStyle/>
        <a:p>
          <a:endParaRPr lang="en-US"/>
        </a:p>
      </dgm:t>
    </dgm:pt>
    <dgm:pt modelId="{34CECDF9-C788-47DA-B9B1-EFCCB8D5AA7A}" type="sibTrans" cxnId="{F3556684-8979-4575-B8BA-0E545DEEAA4B}">
      <dgm:prSet/>
      <dgm:spPr/>
      <dgm:t>
        <a:bodyPr/>
        <a:lstStyle/>
        <a:p>
          <a:endParaRPr lang="en-US"/>
        </a:p>
      </dgm:t>
    </dgm:pt>
    <dgm:pt modelId="{F36BA9CF-95EE-42D1-A594-E0CD9CAFDB76}" type="pres">
      <dgm:prSet presAssocID="{BEED3D65-4C3B-4909-BC92-5D64F99EAE0B}" presName="linear" presStyleCnt="0">
        <dgm:presLayoutVars>
          <dgm:dir/>
          <dgm:animLvl val="lvl"/>
          <dgm:resizeHandles val="exact"/>
        </dgm:presLayoutVars>
      </dgm:prSet>
      <dgm:spPr/>
      <dgm:t>
        <a:bodyPr/>
        <a:lstStyle/>
        <a:p>
          <a:endParaRPr lang="en-US"/>
        </a:p>
      </dgm:t>
    </dgm:pt>
    <dgm:pt modelId="{031A7A7B-B206-450F-BC34-16FBB3E037FF}" type="pres">
      <dgm:prSet presAssocID="{A09527F5-AE9B-4EC1-93D0-951A1923048E}" presName="parentLin" presStyleCnt="0"/>
      <dgm:spPr/>
    </dgm:pt>
    <dgm:pt modelId="{30FAFB26-B6F6-491D-B856-29DB6DA29E6D}" type="pres">
      <dgm:prSet presAssocID="{A09527F5-AE9B-4EC1-93D0-951A1923048E}" presName="parentLeftMargin" presStyleLbl="node1" presStyleIdx="0" presStyleCnt="5"/>
      <dgm:spPr/>
      <dgm:t>
        <a:bodyPr/>
        <a:lstStyle/>
        <a:p>
          <a:endParaRPr lang="en-US"/>
        </a:p>
      </dgm:t>
    </dgm:pt>
    <dgm:pt modelId="{39B4B7AB-A555-4D57-B61D-86D0E26CB204}" type="pres">
      <dgm:prSet presAssocID="{A09527F5-AE9B-4EC1-93D0-951A1923048E}" presName="parentText" presStyleLbl="node1" presStyleIdx="0" presStyleCnt="5">
        <dgm:presLayoutVars>
          <dgm:chMax val="0"/>
          <dgm:bulletEnabled val="1"/>
        </dgm:presLayoutVars>
      </dgm:prSet>
      <dgm:spPr/>
      <dgm:t>
        <a:bodyPr/>
        <a:lstStyle/>
        <a:p>
          <a:endParaRPr lang="en-US"/>
        </a:p>
      </dgm:t>
    </dgm:pt>
    <dgm:pt modelId="{16342E05-0AE2-4846-A721-00AA13C35C0D}" type="pres">
      <dgm:prSet presAssocID="{A09527F5-AE9B-4EC1-93D0-951A1923048E}" presName="negativeSpace" presStyleCnt="0"/>
      <dgm:spPr/>
    </dgm:pt>
    <dgm:pt modelId="{9BE25340-8599-456F-95A2-DD147B9F4CCB}" type="pres">
      <dgm:prSet presAssocID="{A09527F5-AE9B-4EC1-93D0-951A1923048E}" presName="childText" presStyleLbl="conFgAcc1" presStyleIdx="0" presStyleCnt="5">
        <dgm:presLayoutVars>
          <dgm:bulletEnabled val="1"/>
        </dgm:presLayoutVars>
      </dgm:prSet>
      <dgm:spPr/>
      <dgm:t>
        <a:bodyPr/>
        <a:lstStyle/>
        <a:p>
          <a:endParaRPr lang="en-US"/>
        </a:p>
      </dgm:t>
    </dgm:pt>
    <dgm:pt modelId="{96869E52-415B-4A6E-81CE-D2F3B5BE5EB7}" type="pres">
      <dgm:prSet presAssocID="{E31A1609-BAFB-423A-A572-37EEB0C88E4F}" presName="spaceBetweenRectangles" presStyleCnt="0"/>
      <dgm:spPr/>
    </dgm:pt>
    <dgm:pt modelId="{A43C14AE-8AFD-4A44-B49E-E2CCAE808451}" type="pres">
      <dgm:prSet presAssocID="{96785F1A-D4A7-4F28-833C-8BB4DEDE3D77}" presName="parentLin" presStyleCnt="0"/>
      <dgm:spPr/>
    </dgm:pt>
    <dgm:pt modelId="{BF7A413E-CD1B-499F-953A-5CB8F8D104AB}" type="pres">
      <dgm:prSet presAssocID="{96785F1A-D4A7-4F28-833C-8BB4DEDE3D77}" presName="parentLeftMargin" presStyleLbl="node1" presStyleIdx="0" presStyleCnt="5"/>
      <dgm:spPr/>
      <dgm:t>
        <a:bodyPr/>
        <a:lstStyle/>
        <a:p>
          <a:endParaRPr lang="en-US"/>
        </a:p>
      </dgm:t>
    </dgm:pt>
    <dgm:pt modelId="{F6F019CD-7BEE-410B-A53C-A5D458F35B6A}" type="pres">
      <dgm:prSet presAssocID="{96785F1A-D4A7-4F28-833C-8BB4DEDE3D77}" presName="parentText" presStyleLbl="node1" presStyleIdx="1" presStyleCnt="5">
        <dgm:presLayoutVars>
          <dgm:chMax val="0"/>
          <dgm:bulletEnabled val="1"/>
        </dgm:presLayoutVars>
      </dgm:prSet>
      <dgm:spPr/>
      <dgm:t>
        <a:bodyPr/>
        <a:lstStyle/>
        <a:p>
          <a:endParaRPr lang="en-US"/>
        </a:p>
      </dgm:t>
    </dgm:pt>
    <dgm:pt modelId="{08D12EC1-78ED-4A02-9597-8D6FA32E1FD8}" type="pres">
      <dgm:prSet presAssocID="{96785F1A-D4A7-4F28-833C-8BB4DEDE3D77}" presName="negativeSpace" presStyleCnt="0"/>
      <dgm:spPr/>
    </dgm:pt>
    <dgm:pt modelId="{FCBAAAB2-A96C-4C44-93BE-7F0A45A3A48A}" type="pres">
      <dgm:prSet presAssocID="{96785F1A-D4A7-4F28-833C-8BB4DEDE3D77}" presName="childText" presStyleLbl="conFgAcc1" presStyleIdx="1" presStyleCnt="5">
        <dgm:presLayoutVars>
          <dgm:bulletEnabled val="1"/>
        </dgm:presLayoutVars>
      </dgm:prSet>
      <dgm:spPr/>
    </dgm:pt>
    <dgm:pt modelId="{3A7E6554-4DCE-4E3A-AC2D-0275794F1F0C}" type="pres">
      <dgm:prSet presAssocID="{3C0C3A86-DCF2-4259-9E11-AFCD68F45219}" presName="spaceBetweenRectangles" presStyleCnt="0"/>
      <dgm:spPr/>
    </dgm:pt>
    <dgm:pt modelId="{D9E39E2B-447A-4C92-95FE-91532ECDB401}" type="pres">
      <dgm:prSet presAssocID="{87EF9B6A-8AFD-4CBD-86D0-0FC22E6A95D8}" presName="parentLin" presStyleCnt="0"/>
      <dgm:spPr/>
    </dgm:pt>
    <dgm:pt modelId="{823A8D96-6AA4-443A-A81F-25D43F0C1C6A}" type="pres">
      <dgm:prSet presAssocID="{87EF9B6A-8AFD-4CBD-86D0-0FC22E6A95D8}" presName="parentLeftMargin" presStyleLbl="node1" presStyleIdx="1" presStyleCnt="5"/>
      <dgm:spPr/>
      <dgm:t>
        <a:bodyPr/>
        <a:lstStyle/>
        <a:p>
          <a:endParaRPr lang="en-US"/>
        </a:p>
      </dgm:t>
    </dgm:pt>
    <dgm:pt modelId="{AB740EE5-65DD-46EA-9A03-CE5A94EA39C6}" type="pres">
      <dgm:prSet presAssocID="{87EF9B6A-8AFD-4CBD-86D0-0FC22E6A95D8}" presName="parentText" presStyleLbl="node1" presStyleIdx="2" presStyleCnt="5">
        <dgm:presLayoutVars>
          <dgm:chMax val="0"/>
          <dgm:bulletEnabled val="1"/>
        </dgm:presLayoutVars>
      </dgm:prSet>
      <dgm:spPr/>
      <dgm:t>
        <a:bodyPr/>
        <a:lstStyle/>
        <a:p>
          <a:endParaRPr lang="en-US"/>
        </a:p>
      </dgm:t>
    </dgm:pt>
    <dgm:pt modelId="{EA662CF2-AC69-40BA-97F2-B5BC25450820}" type="pres">
      <dgm:prSet presAssocID="{87EF9B6A-8AFD-4CBD-86D0-0FC22E6A95D8}" presName="negativeSpace" presStyleCnt="0"/>
      <dgm:spPr/>
    </dgm:pt>
    <dgm:pt modelId="{5CBD0D33-84EF-4E8C-ADFD-310C292639B9}" type="pres">
      <dgm:prSet presAssocID="{87EF9B6A-8AFD-4CBD-86D0-0FC22E6A95D8}" presName="childText" presStyleLbl="conFgAcc1" presStyleIdx="2" presStyleCnt="5">
        <dgm:presLayoutVars>
          <dgm:bulletEnabled val="1"/>
        </dgm:presLayoutVars>
      </dgm:prSet>
      <dgm:spPr/>
      <dgm:t>
        <a:bodyPr/>
        <a:lstStyle/>
        <a:p>
          <a:endParaRPr lang="en-US"/>
        </a:p>
      </dgm:t>
    </dgm:pt>
    <dgm:pt modelId="{CF302743-3D1C-4C63-B8EE-2E90704DA5CD}" type="pres">
      <dgm:prSet presAssocID="{7EF667AF-334C-49C3-A617-13DB707DF6E6}" presName="spaceBetweenRectangles" presStyleCnt="0"/>
      <dgm:spPr/>
    </dgm:pt>
    <dgm:pt modelId="{8EDAD278-FD95-4450-986B-CFAB5B21B883}" type="pres">
      <dgm:prSet presAssocID="{AE11A59A-61F3-41A0-91FE-6203A56B4E6D}" presName="parentLin" presStyleCnt="0"/>
      <dgm:spPr/>
    </dgm:pt>
    <dgm:pt modelId="{6680BF5A-ECAA-4E74-AA07-2A4A282C3DEE}" type="pres">
      <dgm:prSet presAssocID="{AE11A59A-61F3-41A0-91FE-6203A56B4E6D}" presName="parentLeftMargin" presStyleLbl="node1" presStyleIdx="2" presStyleCnt="5"/>
      <dgm:spPr/>
      <dgm:t>
        <a:bodyPr/>
        <a:lstStyle/>
        <a:p>
          <a:endParaRPr lang="en-US"/>
        </a:p>
      </dgm:t>
    </dgm:pt>
    <dgm:pt modelId="{14346E7D-F8BF-4183-8B21-3A8099883DFD}" type="pres">
      <dgm:prSet presAssocID="{AE11A59A-61F3-41A0-91FE-6203A56B4E6D}" presName="parentText" presStyleLbl="node1" presStyleIdx="3" presStyleCnt="5">
        <dgm:presLayoutVars>
          <dgm:chMax val="0"/>
          <dgm:bulletEnabled val="1"/>
        </dgm:presLayoutVars>
      </dgm:prSet>
      <dgm:spPr/>
      <dgm:t>
        <a:bodyPr/>
        <a:lstStyle/>
        <a:p>
          <a:endParaRPr lang="en-US"/>
        </a:p>
      </dgm:t>
    </dgm:pt>
    <dgm:pt modelId="{93142FA3-5EA5-47EC-BC2E-7584C4D5D281}" type="pres">
      <dgm:prSet presAssocID="{AE11A59A-61F3-41A0-91FE-6203A56B4E6D}" presName="negativeSpace" presStyleCnt="0"/>
      <dgm:spPr/>
    </dgm:pt>
    <dgm:pt modelId="{85AE233A-2062-43E9-988E-92C7A2A2EBF2}" type="pres">
      <dgm:prSet presAssocID="{AE11A59A-61F3-41A0-91FE-6203A56B4E6D}" presName="childText" presStyleLbl="conFgAcc1" presStyleIdx="3" presStyleCnt="5">
        <dgm:presLayoutVars>
          <dgm:bulletEnabled val="1"/>
        </dgm:presLayoutVars>
      </dgm:prSet>
      <dgm:spPr/>
    </dgm:pt>
    <dgm:pt modelId="{C28055ED-5479-4EFE-AF0A-D864A8729692}" type="pres">
      <dgm:prSet presAssocID="{AF2883D0-D13C-4339-923C-2541B018160B}" presName="spaceBetweenRectangles" presStyleCnt="0"/>
      <dgm:spPr/>
    </dgm:pt>
    <dgm:pt modelId="{DCF4A6FA-FAA8-47FC-BF4F-CA3EA32DCA69}" type="pres">
      <dgm:prSet presAssocID="{97349D91-A913-42D3-9979-716832D45EAA}" presName="parentLin" presStyleCnt="0"/>
      <dgm:spPr/>
    </dgm:pt>
    <dgm:pt modelId="{F3344DF1-65BA-46CE-9C64-7E713D90FA18}" type="pres">
      <dgm:prSet presAssocID="{97349D91-A913-42D3-9979-716832D45EAA}" presName="parentLeftMargin" presStyleLbl="node1" presStyleIdx="3" presStyleCnt="5"/>
      <dgm:spPr/>
      <dgm:t>
        <a:bodyPr/>
        <a:lstStyle/>
        <a:p>
          <a:endParaRPr lang="en-US"/>
        </a:p>
      </dgm:t>
    </dgm:pt>
    <dgm:pt modelId="{69585947-4E23-4913-9B9E-6F48876C73CE}" type="pres">
      <dgm:prSet presAssocID="{97349D91-A913-42D3-9979-716832D45EAA}" presName="parentText" presStyleLbl="node1" presStyleIdx="4" presStyleCnt="5">
        <dgm:presLayoutVars>
          <dgm:chMax val="0"/>
          <dgm:bulletEnabled val="1"/>
        </dgm:presLayoutVars>
      </dgm:prSet>
      <dgm:spPr/>
      <dgm:t>
        <a:bodyPr/>
        <a:lstStyle/>
        <a:p>
          <a:endParaRPr lang="en-US"/>
        </a:p>
      </dgm:t>
    </dgm:pt>
    <dgm:pt modelId="{D37E3B09-C5A5-4AFC-8AD8-17F6AF13C5B0}" type="pres">
      <dgm:prSet presAssocID="{97349D91-A913-42D3-9979-716832D45EAA}" presName="negativeSpace" presStyleCnt="0"/>
      <dgm:spPr/>
    </dgm:pt>
    <dgm:pt modelId="{EC18FA90-A57A-4E7D-89DC-F681F439D935}" type="pres">
      <dgm:prSet presAssocID="{97349D91-A913-42D3-9979-716832D45EAA}" presName="childText" presStyleLbl="conFgAcc1" presStyleIdx="4" presStyleCnt="5">
        <dgm:presLayoutVars>
          <dgm:bulletEnabled val="1"/>
        </dgm:presLayoutVars>
      </dgm:prSet>
      <dgm:spPr/>
    </dgm:pt>
  </dgm:ptLst>
  <dgm:cxnLst>
    <dgm:cxn modelId="{EDC0FA42-FB62-489E-B827-6FFF09082291}" srcId="{A09527F5-AE9B-4EC1-93D0-951A1923048E}" destId="{430F0173-524E-4EA5-9BD8-A477F4DC2571}" srcOrd="0" destOrd="0" parTransId="{BA2C37E5-5865-4DA0-8371-7B7E52078445}" sibTransId="{A1635807-7E20-4B4A-AA37-3860FD263489}"/>
    <dgm:cxn modelId="{33FD9992-D63E-4BAD-AF95-E6D48AEC72F3}" srcId="{BEED3D65-4C3B-4909-BC92-5D64F99EAE0B}" destId="{87EF9B6A-8AFD-4CBD-86D0-0FC22E6A95D8}" srcOrd="2" destOrd="0" parTransId="{DFB84D25-A045-47A4-A6EE-9F841DCA09FD}" sibTransId="{7EF667AF-334C-49C3-A617-13DB707DF6E6}"/>
    <dgm:cxn modelId="{BBDFE863-A490-0048-8754-03BD6F4EE675}" type="presOf" srcId="{96785F1A-D4A7-4F28-833C-8BB4DEDE3D77}" destId="{BF7A413E-CD1B-499F-953A-5CB8F8D104AB}" srcOrd="0" destOrd="0" presId="urn:microsoft.com/office/officeart/2005/8/layout/list1"/>
    <dgm:cxn modelId="{4A3D5C1C-B1EE-8941-B3C1-DD1AC8C036BD}" type="presOf" srcId="{97349D91-A913-42D3-9979-716832D45EAA}" destId="{69585947-4E23-4913-9B9E-6F48876C73CE}" srcOrd="1" destOrd="0" presId="urn:microsoft.com/office/officeart/2005/8/layout/list1"/>
    <dgm:cxn modelId="{162F9A45-6FF2-4246-B32A-9B0C2CB75D1B}" srcId="{BEED3D65-4C3B-4909-BC92-5D64F99EAE0B}" destId="{A09527F5-AE9B-4EC1-93D0-951A1923048E}" srcOrd="0" destOrd="0" parTransId="{E49BE379-2725-403B-BC0E-65AB87D3E695}" sibTransId="{E31A1609-BAFB-423A-A572-37EEB0C88E4F}"/>
    <dgm:cxn modelId="{3E4D62D3-2A7E-1F44-ABF5-BFA211B088F9}" type="presOf" srcId="{A09527F5-AE9B-4EC1-93D0-951A1923048E}" destId="{30FAFB26-B6F6-491D-B856-29DB6DA29E6D}" srcOrd="0" destOrd="0" presId="urn:microsoft.com/office/officeart/2005/8/layout/list1"/>
    <dgm:cxn modelId="{E3DECA0A-2DE3-364D-B10E-38B67DCF6668}" type="presOf" srcId="{A09527F5-AE9B-4EC1-93D0-951A1923048E}" destId="{39B4B7AB-A555-4D57-B61D-86D0E26CB204}" srcOrd="1" destOrd="0" presId="urn:microsoft.com/office/officeart/2005/8/layout/list1"/>
    <dgm:cxn modelId="{0DE00249-3AFD-4377-B2AD-ECEAAEA690D8}" srcId="{87EF9B6A-8AFD-4CBD-86D0-0FC22E6A95D8}" destId="{6562EA8E-9848-442A-8458-FD91753B457A}" srcOrd="0" destOrd="0" parTransId="{CD9ABF7F-D12B-47ED-9708-D81A045CDD27}" sibTransId="{49D7047C-6A4F-40E8-BD7A-6EAE2017AA71}"/>
    <dgm:cxn modelId="{C4730D6D-8E84-8F4A-9771-56FA260AF2CB}" type="presOf" srcId="{96785F1A-D4A7-4F28-833C-8BB4DEDE3D77}" destId="{F6F019CD-7BEE-410B-A53C-A5D458F35B6A}" srcOrd="1" destOrd="0" presId="urn:microsoft.com/office/officeart/2005/8/layout/list1"/>
    <dgm:cxn modelId="{EDEECB38-5C70-C04B-9270-EA3835590656}" type="presOf" srcId="{87EF9B6A-8AFD-4CBD-86D0-0FC22E6A95D8}" destId="{823A8D96-6AA4-443A-A81F-25D43F0C1C6A}" srcOrd="0" destOrd="0" presId="urn:microsoft.com/office/officeart/2005/8/layout/list1"/>
    <dgm:cxn modelId="{692715F6-BDC3-394A-A52A-5B638E06A28F}" type="presOf" srcId="{AE11A59A-61F3-41A0-91FE-6203A56B4E6D}" destId="{6680BF5A-ECAA-4E74-AA07-2A4A282C3DEE}" srcOrd="0" destOrd="0" presId="urn:microsoft.com/office/officeart/2005/8/layout/list1"/>
    <dgm:cxn modelId="{EF506420-6120-E94A-B7FE-6A5F7CC26435}" type="presOf" srcId="{AE11A59A-61F3-41A0-91FE-6203A56B4E6D}" destId="{14346E7D-F8BF-4183-8B21-3A8099883DFD}" srcOrd="1" destOrd="0" presId="urn:microsoft.com/office/officeart/2005/8/layout/list1"/>
    <dgm:cxn modelId="{AA69A6CA-2712-0F47-B973-1F3BFB1B01C8}" type="presOf" srcId="{430F0173-524E-4EA5-9BD8-A477F4DC2571}" destId="{9BE25340-8599-456F-95A2-DD147B9F4CCB}" srcOrd="0" destOrd="0" presId="urn:microsoft.com/office/officeart/2005/8/layout/list1"/>
    <dgm:cxn modelId="{DC385129-0415-D340-BC4E-81A5489E8BA1}" type="presOf" srcId="{6562EA8E-9848-442A-8458-FD91753B457A}" destId="{5CBD0D33-84EF-4E8C-ADFD-310C292639B9}" srcOrd="0" destOrd="0" presId="urn:microsoft.com/office/officeart/2005/8/layout/list1"/>
    <dgm:cxn modelId="{897FC4C2-6532-CC4D-9FF1-2349757C589B}" type="presOf" srcId="{BEED3D65-4C3B-4909-BC92-5D64F99EAE0B}" destId="{F36BA9CF-95EE-42D1-A594-E0CD9CAFDB76}" srcOrd="0" destOrd="0" presId="urn:microsoft.com/office/officeart/2005/8/layout/list1"/>
    <dgm:cxn modelId="{F3556684-8979-4575-B8BA-0E545DEEAA4B}" srcId="{A09527F5-AE9B-4EC1-93D0-951A1923048E}" destId="{29FEFE07-1EB0-485E-90D9-F114A54218E6}" srcOrd="1" destOrd="0" parTransId="{89EAA3C4-2F61-4FB8-AB8A-33C4A0FC0F55}" sibTransId="{34CECDF9-C788-47DA-B9B1-EFCCB8D5AA7A}"/>
    <dgm:cxn modelId="{C956F5B3-FC49-8841-B700-E9BF925AD741}" type="presOf" srcId="{29FEFE07-1EB0-485E-90D9-F114A54218E6}" destId="{9BE25340-8599-456F-95A2-DD147B9F4CCB}" srcOrd="0" destOrd="1" presId="urn:microsoft.com/office/officeart/2005/8/layout/list1"/>
    <dgm:cxn modelId="{7F906846-1979-46A2-8884-E391AB0C0A34}" srcId="{BEED3D65-4C3B-4909-BC92-5D64F99EAE0B}" destId="{AE11A59A-61F3-41A0-91FE-6203A56B4E6D}" srcOrd="3" destOrd="0" parTransId="{76C2F16D-19CA-4906-ACE6-1C1FB85D2867}" sibTransId="{AF2883D0-D13C-4339-923C-2541B018160B}"/>
    <dgm:cxn modelId="{4BB188BF-BEF0-43E0-9AEA-8889CE1F3853}" srcId="{BEED3D65-4C3B-4909-BC92-5D64F99EAE0B}" destId="{96785F1A-D4A7-4F28-833C-8BB4DEDE3D77}" srcOrd="1" destOrd="0" parTransId="{757EB2EE-1D5A-48C6-9A1A-371B18F0DE8C}" sibTransId="{3C0C3A86-DCF2-4259-9E11-AFCD68F45219}"/>
    <dgm:cxn modelId="{D7C3C52E-DCDA-8F4A-B556-DD6004FDC0A9}" type="presOf" srcId="{97349D91-A913-42D3-9979-716832D45EAA}" destId="{F3344DF1-65BA-46CE-9C64-7E713D90FA18}" srcOrd="0" destOrd="0" presId="urn:microsoft.com/office/officeart/2005/8/layout/list1"/>
    <dgm:cxn modelId="{D4DAAAB4-0E18-0840-BCB8-9EBB7EE6652D}" type="presOf" srcId="{87EF9B6A-8AFD-4CBD-86D0-0FC22E6A95D8}" destId="{AB740EE5-65DD-46EA-9A03-CE5A94EA39C6}" srcOrd="1" destOrd="0" presId="urn:microsoft.com/office/officeart/2005/8/layout/list1"/>
    <dgm:cxn modelId="{E821F71C-FB8A-4404-B062-62968BB446A4}" srcId="{BEED3D65-4C3B-4909-BC92-5D64F99EAE0B}" destId="{97349D91-A913-42D3-9979-716832D45EAA}" srcOrd="4" destOrd="0" parTransId="{A0F7A2E1-AF43-41C9-B3C8-A99977C03001}" sibTransId="{2858AC54-E669-48D1-81B3-28AE8B7201E5}"/>
    <dgm:cxn modelId="{C733D5EF-5440-5C49-A4AF-ABED3E08D4EC}" type="presParOf" srcId="{F36BA9CF-95EE-42D1-A594-E0CD9CAFDB76}" destId="{031A7A7B-B206-450F-BC34-16FBB3E037FF}" srcOrd="0" destOrd="0" presId="urn:microsoft.com/office/officeart/2005/8/layout/list1"/>
    <dgm:cxn modelId="{F876A125-9C75-784D-9200-A1299693CB44}" type="presParOf" srcId="{031A7A7B-B206-450F-BC34-16FBB3E037FF}" destId="{30FAFB26-B6F6-491D-B856-29DB6DA29E6D}" srcOrd="0" destOrd="0" presId="urn:microsoft.com/office/officeart/2005/8/layout/list1"/>
    <dgm:cxn modelId="{F637CEBF-8FF5-EF41-9F36-17CC1E4C2F60}" type="presParOf" srcId="{031A7A7B-B206-450F-BC34-16FBB3E037FF}" destId="{39B4B7AB-A555-4D57-B61D-86D0E26CB204}" srcOrd="1" destOrd="0" presId="urn:microsoft.com/office/officeart/2005/8/layout/list1"/>
    <dgm:cxn modelId="{7626FA61-24C4-3F45-89FD-23C4717E9742}" type="presParOf" srcId="{F36BA9CF-95EE-42D1-A594-E0CD9CAFDB76}" destId="{16342E05-0AE2-4846-A721-00AA13C35C0D}" srcOrd="1" destOrd="0" presId="urn:microsoft.com/office/officeart/2005/8/layout/list1"/>
    <dgm:cxn modelId="{4A79F999-F886-514F-86CD-7DA0AD39E916}" type="presParOf" srcId="{F36BA9CF-95EE-42D1-A594-E0CD9CAFDB76}" destId="{9BE25340-8599-456F-95A2-DD147B9F4CCB}" srcOrd="2" destOrd="0" presId="urn:microsoft.com/office/officeart/2005/8/layout/list1"/>
    <dgm:cxn modelId="{AB8CCF34-DF3B-7447-AC0E-81FE5A3EB731}" type="presParOf" srcId="{F36BA9CF-95EE-42D1-A594-E0CD9CAFDB76}" destId="{96869E52-415B-4A6E-81CE-D2F3B5BE5EB7}" srcOrd="3" destOrd="0" presId="urn:microsoft.com/office/officeart/2005/8/layout/list1"/>
    <dgm:cxn modelId="{DAE305FD-7FF2-B748-827C-0D8D3E52A28D}" type="presParOf" srcId="{F36BA9CF-95EE-42D1-A594-E0CD9CAFDB76}" destId="{A43C14AE-8AFD-4A44-B49E-E2CCAE808451}" srcOrd="4" destOrd="0" presId="urn:microsoft.com/office/officeart/2005/8/layout/list1"/>
    <dgm:cxn modelId="{D60E45BA-AF77-9E4A-BBAF-FA813543B6BA}" type="presParOf" srcId="{A43C14AE-8AFD-4A44-B49E-E2CCAE808451}" destId="{BF7A413E-CD1B-499F-953A-5CB8F8D104AB}" srcOrd="0" destOrd="0" presId="urn:microsoft.com/office/officeart/2005/8/layout/list1"/>
    <dgm:cxn modelId="{BEF4CAA5-14BC-D44B-82FF-04192EA6EC25}" type="presParOf" srcId="{A43C14AE-8AFD-4A44-B49E-E2CCAE808451}" destId="{F6F019CD-7BEE-410B-A53C-A5D458F35B6A}" srcOrd="1" destOrd="0" presId="urn:microsoft.com/office/officeart/2005/8/layout/list1"/>
    <dgm:cxn modelId="{BE61BF26-8842-DA4C-A7C5-8226FAACE9EF}" type="presParOf" srcId="{F36BA9CF-95EE-42D1-A594-E0CD9CAFDB76}" destId="{08D12EC1-78ED-4A02-9597-8D6FA32E1FD8}" srcOrd="5" destOrd="0" presId="urn:microsoft.com/office/officeart/2005/8/layout/list1"/>
    <dgm:cxn modelId="{412A8D9B-0718-7B4E-B944-F783AAC4B7DE}" type="presParOf" srcId="{F36BA9CF-95EE-42D1-A594-E0CD9CAFDB76}" destId="{FCBAAAB2-A96C-4C44-93BE-7F0A45A3A48A}" srcOrd="6" destOrd="0" presId="urn:microsoft.com/office/officeart/2005/8/layout/list1"/>
    <dgm:cxn modelId="{52236E69-D144-4741-A407-3FD3CEE2C12D}" type="presParOf" srcId="{F36BA9CF-95EE-42D1-A594-E0CD9CAFDB76}" destId="{3A7E6554-4DCE-4E3A-AC2D-0275794F1F0C}" srcOrd="7" destOrd="0" presId="urn:microsoft.com/office/officeart/2005/8/layout/list1"/>
    <dgm:cxn modelId="{7A150F7D-1312-BC41-AE8F-D59BC6BB1DD2}" type="presParOf" srcId="{F36BA9CF-95EE-42D1-A594-E0CD9CAFDB76}" destId="{D9E39E2B-447A-4C92-95FE-91532ECDB401}" srcOrd="8" destOrd="0" presId="urn:microsoft.com/office/officeart/2005/8/layout/list1"/>
    <dgm:cxn modelId="{983B521D-0789-E543-AB26-D1CE9B855E64}" type="presParOf" srcId="{D9E39E2B-447A-4C92-95FE-91532ECDB401}" destId="{823A8D96-6AA4-443A-A81F-25D43F0C1C6A}" srcOrd="0" destOrd="0" presId="urn:microsoft.com/office/officeart/2005/8/layout/list1"/>
    <dgm:cxn modelId="{BE9612C9-DF0A-6B45-84C8-39B97A35A6BE}" type="presParOf" srcId="{D9E39E2B-447A-4C92-95FE-91532ECDB401}" destId="{AB740EE5-65DD-46EA-9A03-CE5A94EA39C6}" srcOrd="1" destOrd="0" presId="urn:microsoft.com/office/officeart/2005/8/layout/list1"/>
    <dgm:cxn modelId="{7BC97771-842B-414B-806C-C6C111F3E05C}" type="presParOf" srcId="{F36BA9CF-95EE-42D1-A594-E0CD9CAFDB76}" destId="{EA662CF2-AC69-40BA-97F2-B5BC25450820}" srcOrd="9" destOrd="0" presId="urn:microsoft.com/office/officeart/2005/8/layout/list1"/>
    <dgm:cxn modelId="{C379C2A3-3BD9-D348-B7E9-1777BCE1C755}" type="presParOf" srcId="{F36BA9CF-95EE-42D1-A594-E0CD9CAFDB76}" destId="{5CBD0D33-84EF-4E8C-ADFD-310C292639B9}" srcOrd="10" destOrd="0" presId="urn:microsoft.com/office/officeart/2005/8/layout/list1"/>
    <dgm:cxn modelId="{96DFC032-6408-374E-8EE8-7417871B47F4}" type="presParOf" srcId="{F36BA9CF-95EE-42D1-A594-E0CD9CAFDB76}" destId="{CF302743-3D1C-4C63-B8EE-2E90704DA5CD}" srcOrd="11" destOrd="0" presId="urn:microsoft.com/office/officeart/2005/8/layout/list1"/>
    <dgm:cxn modelId="{4E51CDAA-9164-284F-940E-3E0CD7FF8499}" type="presParOf" srcId="{F36BA9CF-95EE-42D1-A594-E0CD9CAFDB76}" destId="{8EDAD278-FD95-4450-986B-CFAB5B21B883}" srcOrd="12" destOrd="0" presId="urn:microsoft.com/office/officeart/2005/8/layout/list1"/>
    <dgm:cxn modelId="{3897FBF3-3CA2-F249-934A-52B72030ACA9}" type="presParOf" srcId="{8EDAD278-FD95-4450-986B-CFAB5B21B883}" destId="{6680BF5A-ECAA-4E74-AA07-2A4A282C3DEE}" srcOrd="0" destOrd="0" presId="urn:microsoft.com/office/officeart/2005/8/layout/list1"/>
    <dgm:cxn modelId="{AE2E08E2-860B-8E48-9B05-23AF8E34D35E}" type="presParOf" srcId="{8EDAD278-FD95-4450-986B-CFAB5B21B883}" destId="{14346E7D-F8BF-4183-8B21-3A8099883DFD}" srcOrd="1" destOrd="0" presId="urn:microsoft.com/office/officeart/2005/8/layout/list1"/>
    <dgm:cxn modelId="{A2D839C6-EE95-4D40-A430-23AB95F26822}" type="presParOf" srcId="{F36BA9CF-95EE-42D1-A594-E0CD9CAFDB76}" destId="{93142FA3-5EA5-47EC-BC2E-7584C4D5D281}" srcOrd="13" destOrd="0" presId="urn:microsoft.com/office/officeart/2005/8/layout/list1"/>
    <dgm:cxn modelId="{74F2BF26-77A7-074B-81BA-FED3A6D2A708}" type="presParOf" srcId="{F36BA9CF-95EE-42D1-A594-E0CD9CAFDB76}" destId="{85AE233A-2062-43E9-988E-92C7A2A2EBF2}" srcOrd="14" destOrd="0" presId="urn:microsoft.com/office/officeart/2005/8/layout/list1"/>
    <dgm:cxn modelId="{1A6171F7-1A74-A847-A210-E9A7F9E5E554}" type="presParOf" srcId="{F36BA9CF-95EE-42D1-A594-E0CD9CAFDB76}" destId="{C28055ED-5479-4EFE-AF0A-D864A8729692}" srcOrd="15" destOrd="0" presId="urn:microsoft.com/office/officeart/2005/8/layout/list1"/>
    <dgm:cxn modelId="{369847A9-22D0-FE42-B4EA-A51B24199B83}" type="presParOf" srcId="{F36BA9CF-95EE-42D1-A594-E0CD9CAFDB76}" destId="{DCF4A6FA-FAA8-47FC-BF4F-CA3EA32DCA69}" srcOrd="16" destOrd="0" presId="urn:microsoft.com/office/officeart/2005/8/layout/list1"/>
    <dgm:cxn modelId="{1AC7763E-AFAA-ED42-BB0E-F633CF105BE6}" type="presParOf" srcId="{DCF4A6FA-FAA8-47FC-BF4F-CA3EA32DCA69}" destId="{F3344DF1-65BA-46CE-9C64-7E713D90FA18}" srcOrd="0" destOrd="0" presId="urn:microsoft.com/office/officeart/2005/8/layout/list1"/>
    <dgm:cxn modelId="{F50D448F-4420-0D47-9D24-674B7F6B6A26}" type="presParOf" srcId="{DCF4A6FA-FAA8-47FC-BF4F-CA3EA32DCA69}" destId="{69585947-4E23-4913-9B9E-6F48876C73CE}" srcOrd="1" destOrd="0" presId="urn:microsoft.com/office/officeart/2005/8/layout/list1"/>
    <dgm:cxn modelId="{EF1B4EBE-A470-A949-982C-47382A7B34E5}" type="presParOf" srcId="{F36BA9CF-95EE-42D1-A594-E0CD9CAFDB76}" destId="{D37E3B09-C5A5-4AFC-8AD8-17F6AF13C5B0}" srcOrd="17" destOrd="0" presId="urn:microsoft.com/office/officeart/2005/8/layout/list1"/>
    <dgm:cxn modelId="{E8B0ECA9-82F2-224F-A03B-382CAC426B06}" type="presParOf" srcId="{F36BA9CF-95EE-42D1-A594-E0CD9CAFDB76}" destId="{EC18FA90-A57A-4E7D-89DC-F681F439D935}"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A0E4B5-9AFF-43D6-9E55-A4CBB52B15D3}"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316B914C-D16B-4E55-B902-07C7163F5FFA}">
      <dgm:prSet/>
      <dgm:spPr/>
      <dgm:t>
        <a:bodyPr/>
        <a:lstStyle/>
        <a:p>
          <a:r>
            <a:rPr lang="en-US" dirty="0"/>
            <a:t>Personal &amp; Family History</a:t>
          </a:r>
        </a:p>
      </dgm:t>
    </dgm:pt>
    <dgm:pt modelId="{D45A3EB9-E194-44F5-BABF-F7E883B579CB}" type="parTrans" cxnId="{3D269685-7590-4EC9-968C-663F62BFC758}">
      <dgm:prSet/>
      <dgm:spPr/>
      <dgm:t>
        <a:bodyPr/>
        <a:lstStyle/>
        <a:p>
          <a:endParaRPr lang="en-US"/>
        </a:p>
      </dgm:t>
    </dgm:pt>
    <dgm:pt modelId="{FD99610B-737F-4CDF-A899-ACEFB878BCB6}" type="sibTrans" cxnId="{3D269685-7590-4EC9-968C-663F62BFC758}">
      <dgm:prSet/>
      <dgm:spPr/>
      <dgm:t>
        <a:bodyPr/>
        <a:lstStyle/>
        <a:p>
          <a:endParaRPr lang="en-US"/>
        </a:p>
      </dgm:t>
    </dgm:pt>
    <dgm:pt modelId="{57A8EF8B-BF24-405F-BD80-389C8464FA5B}">
      <dgm:prSet/>
      <dgm:spPr/>
      <dgm:t>
        <a:bodyPr/>
        <a:lstStyle/>
        <a:p>
          <a:r>
            <a:rPr lang="en-US" dirty="0"/>
            <a:t>3 generation pedigree</a:t>
          </a:r>
        </a:p>
      </dgm:t>
    </dgm:pt>
    <dgm:pt modelId="{48A9CE96-C7D7-4213-BF5F-98EA2A5CD78F}" type="parTrans" cxnId="{46B1EEA1-AD7D-49BA-90B4-4C746E657590}">
      <dgm:prSet/>
      <dgm:spPr/>
      <dgm:t>
        <a:bodyPr/>
        <a:lstStyle/>
        <a:p>
          <a:endParaRPr lang="en-US"/>
        </a:p>
      </dgm:t>
    </dgm:pt>
    <dgm:pt modelId="{8A0E7080-2D3F-455A-A90D-0524CCDC5C0C}" type="sibTrans" cxnId="{46B1EEA1-AD7D-49BA-90B4-4C746E657590}">
      <dgm:prSet/>
      <dgm:spPr/>
      <dgm:t>
        <a:bodyPr/>
        <a:lstStyle/>
        <a:p>
          <a:endParaRPr lang="en-US"/>
        </a:p>
      </dgm:t>
    </dgm:pt>
    <dgm:pt modelId="{40B5871A-6C77-46A4-BB76-26D00D6805F2}">
      <dgm:prSet/>
      <dgm:spPr/>
      <dgm:t>
        <a:bodyPr/>
        <a:lstStyle/>
        <a:p>
          <a:r>
            <a:rPr lang="en-US" dirty="0"/>
            <a:t>Cancer pathology</a:t>
          </a:r>
        </a:p>
      </dgm:t>
    </dgm:pt>
    <dgm:pt modelId="{2B967673-429D-41C9-A128-950F1CBF9091}" type="parTrans" cxnId="{8F400578-0A3D-4CC3-803E-340EF2EC3518}">
      <dgm:prSet/>
      <dgm:spPr/>
      <dgm:t>
        <a:bodyPr/>
        <a:lstStyle/>
        <a:p>
          <a:endParaRPr lang="en-US"/>
        </a:p>
      </dgm:t>
    </dgm:pt>
    <dgm:pt modelId="{A5E174C7-30BE-433E-B15F-91F0D23E3E18}" type="sibTrans" cxnId="{8F400578-0A3D-4CC3-803E-340EF2EC3518}">
      <dgm:prSet/>
      <dgm:spPr/>
      <dgm:t>
        <a:bodyPr/>
        <a:lstStyle/>
        <a:p>
          <a:endParaRPr lang="en-US"/>
        </a:p>
      </dgm:t>
    </dgm:pt>
    <dgm:pt modelId="{4AC66026-C9FB-4472-82A2-132AF672BEC1}">
      <dgm:prSet/>
      <dgm:spPr/>
      <dgm:t>
        <a:bodyPr/>
        <a:lstStyle/>
        <a:p>
          <a:r>
            <a:rPr lang="en-US" dirty="0"/>
            <a:t>Age of onset</a:t>
          </a:r>
        </a:p>
      </dgm:t>
    </dgm:pt>
    <dgm:pt modelId="{D950ABC0-0F7F-4EB1-8865-D2C29E6A4354}" type="parTrans" cxnId="{96CFC87E-6A28-4C32-BE29-BEFDD4501E24}">
      <dgm:prSet/>
      <dgm:spPr/>
      <dgm:t>
        <a:bodyPr/>
        <a:lstStyle/>
        <a:p>
          <a:endParaRPr lang="en-US"/>
        </a:p>
      </dgm:t>
    </dgm:pt>
    <dgm:pt modelId="{82016503-D81D-448C-BE99-F1657F18BFCF}" type="sibTrans" cxnId="{96CFC87E-6A28-4C32-BE29-BEFDD4501E24}">
      <dgm:prSet/>
      <dgm:spPr/>
      <dgm:t>
        <a:bodyPr/>
        <a:lstStyle/>
        <a:p>
          <a:endParaRPr lang="en-US"/>
        </a:p>
      </dgm:t>
    </dgm:pt>
    <dgm:pt modelId="{980C2C26-618B-4386-A569-CDB938DA4AD3}">
      <dgm:prSet/>
      <dgm:spPr/>
      <dgm:t>
        <a:bodyPr/>
        <a:lstStyle/>
        <a:p>
          <a:r>
            <a:rPr lang="en-US" dirty="0"/>
            <a:t>Genetic Testing</a:t>
          </a:r>
        </a:p>
      </dgm:t>
    </dgm:pt>
    <dgm:pt modelId="{DB91F910-4359-43E7-9A2A-C43DCF9E2C01}" type="parTrans" cxnId="{5115978C-AB2D-4354-AD43-63A2758966D7}">
      <dgm:prSet/>
      <dgm:spPr/>
      <dgm:t>
        <a:bodyPr/>
        <a:lstStyle/>
        <a:p>
          <a:endParaRPr lang="en-US"/>
        </a:p>
      </dgm:t>
    </dgm:pt>
    <dgm:pt modelId="{DD2420E7-4FA2-4174-8B75-FB89A24081A5}" type="sibTrans" cxnId="{5115978C-AB2D-4354-AD43-63A2758966D7}">
      <dgm:prSet/>
      <dgm:spPr/>
      <dgm:t>
        <a:bodyPr/>
        <a:lstStyle/>
        <a:p>
          <a:endParaRPr lang="en-US"/>
        </a:p>
      </dgm:t>
    </dgm:pt>
    <dgm:pt modelId="{1A0DB4A7-68B9-485A-A039-E8EBD82E5009}">
      <dgm:prSet/>
      <dgm:spPr/>
      <dgm:t>
        <a:bodyPr/>
        <a:lstStyle/>
        <a:p>
          <a:r>
            <a:rPr lang="en-US" dirty="0"/>
            <a:t>Testing strategy</a:t>
          </a:r>
        </a:p>
      </dgm:t>
    </dgm:pt>
    <dgm:pt modelId="{05274196-2E27-4973-9AC7-641BE20D8F81}" type="parTrans" cxnId="{1E2D099B-5D50-4820-9EFE-8D6583431F32}">
      <dgm:prSet/>
      <dgm:spPr/>
      <dgm:t>
        <a:bodyPr/>
        <a:lstStyle/>
        <a:p>
          <a:endParaRPr lang="en-US"/>
        </a:p>
      </dgm:t>
    </dgm:pt>
    <dgm:pt modelId="{CD2261A2-B826-494D-9A52-32F373AA1D60}" type="sibTrans" cxnId="{1E2D099B-5D50-4820-9EFE-8D6583431F32}">
      <dgm:prSet/>
      <dgm:spPr/>
      <dgm:t>
        <a:bodyPr/>
        <a:lstStyle/>
        <a:p>
          <a:endParaRPr lang="en-US"/>
        </a:p>
      </dgm:t>
    </dgm:pt>
    <dgm:pt modelId="{B37A66A9-A7F5-4CDF-87D2-D2FE40C82C4E}">
      <dgm:prSet/>
      <dgm:spPr/>
      <dgm:t>
        <a:bodyPr/>
        <a:lstStyle/>
        <a:p>
          <a:r>
            <a:rPr lang="en-US" dirty="0"/>
            <a:t>Gene panels </a:t>
          </a:r>
        </a:p>
      </dgm:t>
    </dgm:pt>
    <dgm:pt modelId="{FA46D5DB-D4CA-48BB-BCA1-80721AFA91F0}" type="parTrans" cxnId="{CFE0A428-ECA2-4279-BA95-F5024BF33ADF}">
      <dgm:prSet/>
      <dgm:spPr/>
      <dgm:t>
        <a:bodyPr/>
        <a:lstStyle/>
        <a:p>
          <a:endParaRPr lang="en-US"/>
        </a:p>
      </dgm:t>
    </dgm:pt>
    <dgm:pt modelId="{96C4F02A-5A24-4A6E-9E88-FF1C272EF5C2}" type="sibTrans" cxnId="{CFE0A428-ECA2-4279-BA95-F5024BF33ADF}">
      <dgm:prSet/>
      <dgm:spPr/>
      <dgm:t>
        <a:bodyPr/>
        <a:lstStyle/>
        <a:p>
          <a:endParaRPr lang="en-US"/>
        </a:p>
      </dgm:t>
    </dgm:pt>
    <dgm:pt modelId="{FF347187-A4BB-49C1-BBB4-FCEABC5FF550}">
      <dgm:prSet/>
      <dgm:spPr/>
      <dgm:t>
        <a:bodyPr/>
        <a:lstStyle/>
        <a:p>
          <a:r>
            <a:rPr lang="en-US" dirty="0"/>
            <a:t>DNA banking</a:t>
          </a:r>
        </a:p>
      </dgm:t>
    </dgm:pt>
    <dgm:pt modelId="{6EEC9BF9-451C-4B57-B6E1-E58A64DD2D2D}" type="parTrans" cxnId="{FDF9A39D-DBD3-4532-B070-74B55DCF2E05}">
      <dgm:prSet/>
      <dgm:spPr/>
      <dgm:t>
        <a:bodyPr/>
        <a:lstStyle/>
        <a:p>
          <a:endParaRPr lang="en-US"/>
        </a:p>
      </dgm:t>
    </dgm:pt>
    <dgm:pt modelId="{38AAEA72-E105-4F6F-AA1D-BD5E327EF215}" type="sibTrans" cxnId="{FDF9A39D-DBD3-4532-B070-74B55DCF2E05}">
      <dgm:prSet/>
      <dgm:spPr/>
      <dgm:t>
        <a:bodyPr/>
        <a:lstStyle/>
        <a:p>
          <a:endParaRPr lang="en-US"/>
        </a:p>
      </dgm:t>
    </dgm:pt>
    <dgm:pt modelId="{AF548B81-BCB4-46D2-9F39-0ACFA6BE8280}">
      <dgm:prSet/>
      <dgm:spPr/>
      <dgm:t>
        <a:bodyPr/>
        <a:lstStyle/>
        <a:p>
          <a:r>
            <a:rPr lang="en-US" dirty="0"/>
            <a:t>Genetic test reports</a:t>
          </a:r>
        </a:p>
      </dgm:t>
    </dgm:pt>
    <dgm:pt modelId="{4BFCD726-C2E8-4F71-94B8-27CC7C63F700}" type="parTrans" cxnId="{C190C0F7-C1C6-4D15-9E4A-939FC19134F9}">
      <dgm:prSet/>
      <dgm:spPr/>
      <dgm:t>
        <a:bodyPr/>
        <a:lstStyle/>
        <a:p>
          <a:endParaRPr lang="en-US"/>
        </a:p>
      </dgm:t>
    </dgm:pt>
    <dgm:pt modelId="{291493D3-6FB9-4751-8C46-81E746CC295A}" type="sibTrans" cxnId="{C190C0F7-C1C6-4D15-9E4A-939FC19134F9}">
      <dgm:prSet/>
      <dgm:spPr/>
      <dgm:t>
        <a:bodyPr/>
        <a:lstStyle/>
        <a:p>
          <a:endParaRPr lang="en-US"/>
        </a:p>
      </dgm:t>
    </dgm:pt>
    <dgm:pt modelId="{96E15CBA-B160-407B-9780-5B9CB63C627F}" type="pres">
      <dgm:prSet presAssocID="{88A0E4B5-9AFF-43D6-9E55-A4CBB52B15D3}" presName="linear" presStyleCnt="0">
        <dgm:presLayoutVars>
          <dgm:dir/>
          <dgm:animLvl val="lvl"/>
          <dgm:resizeHandles val="exact"/>
        </dgm:presLayoutVars>
      </dgm:prSet>
      <dgm:spPr/>
      <dgm:t>
        <a:bodyPr/>
        <a:lstStyle/>
        <a:p>
          <a:endParaRPr lang="en-US"/>
        </a:p>
      </dgm:t>
    </dgm:pt>
    <dgm:pt modelId="{7C0A4422-B8E6-436B-B3AE-3AF8E88C982E}" type="pres">
      <dgm:prSet presAssocID="{316B914C-D16B-4E55-B902-07C7163F5FFA}" presName="parentLin" presStyleCnt="0"/>
      <dgm:spPr/>
    </dgm:pt>
    <dgm:pt modelId="{FA104FCC-32C9-4A40-959C-90E2F8EE75C8}" type="pres">
      <dgm:prSet presAssocID="{316B914C-D16B-4E55-B902-07C7163F5FFA}" presName="parentLeftMargin" presStyleLbl="node1" presStyleIdx="0" presStyleCnt="2"/>
      <dgm:spPr/>
      <dgm:t>
        <a:bodyPr/>
        <a:lstStyle/>
        <a:p>
          <a:endParaRPr lang="en-US"/>
        </a:p>
      </dgm:t>
    </dgm:pt>
    <dgm:pt modelId="{771A9B1F-4B2D-4BD8-9387-984A67CEB990}" type="pres">
      <dgm:prSet presAssocID="{316B914C-D16B-4E55-B902-07C7163F5FFA}" presName="parentText" presStyleLbl="node1" presStyleIdx="0" presStyleCnt="2">
        <dgm:presLayoutVars>
          <dgm:chMax val="0"/>
          <dgm:bulletEnabled val="1"/>
        </dgm:presLayoutVars>
      </dgm:prSet>
      <dgm:spPr/>
      <dgm:t>
        <a:bodyPr/>
        <a:lstStyle/>
        <a:p>
          <a:endParaRPr lang="en-US"/>
        </a:p>
      </dgm:t>
    </dgm:pt>
    <dgm:pt modelId="{6FF4A8BF-B605-4111-A842-01C8BCBF2C7C}" type="pres">
      <dgm:prSet presAssocID="{316B914C-D16B-4E55-B902-07C7163F5FFA}" presName="negativeSpace" presStyleCnt="0"/>
      <dgm:spPr/>
    </dgm:pt>
    <dgm:pt modelId="{C0C4A117-854D-4F83-ABB0-03301A219259}" type="pres">
      <dgm:prSet presAssocID="{316B914C-D16B-4E55-B902-07C7163F5FFA}" presName="childText" presStyleLbl="conFgAcc1" presStyleIdx="0" presStyleCnt="2">
        <dgm:presLayoutVars>
          <dgm:bulletEnabled val="1"/>
        </dgm:presLayoutVars>
      </dgm:prSet>
      <dgm:spPr/>
      <dgm:t>
        <a:bodyPr/>
        <a:lstStyle/>
        <a:p>
          <a:endParaRPr lang="en-US"/>
        </a:p>
      </dgm:t>
    </dgm:pt>
    <dgm:pt modelId="{48B0A940-47B9-46DF-B785-712FB168B71F}" type="pres">
      <dgm:prSet presAssocID="{FD99610B-737F-4CDF-A899-ACEFB878BCB6}" presName="spaceBetweenRectangles" presStyleCnt="0"/>
      <dgm:spPr/>
    </dgm:pt>
    <dgm:pt modelId="{1EAC8629-1876-45CC-9302-A0A7B8382B40}" type="pres">
      <dgm:prSet presAssocID="{980C2C26-618B-4386-A569-CDB938DA4AD3}" presName="parentLin" presStyleCnt="0"/>
      <dgm:spPr/>
    </dgm:pt>
    <dgm:pt modelId="{8F4E06F9-D0C9-4FBF-B233-6092A50A0718}" type="pres">
      <dgm:prSet presAssocID="{980C2C26-618B-4386-A569-CDB938DA4AD3}" presName="parentLeftMargin" presStyleLbl="node1" presStyleIdx="0" presStyleCnt="2"/>
      <dgm:spPr/>
      <dgm:t>
        <a:bodyPr/>
        <a:lstStyle/>
        <a:p>
          <a:endParaRPr lang="en-US"/>
        </a:p>
      </dgm:t>
    </dgm:pt>
    <dgm:pt modelId="{C80F1278-D554-45E7-A77D-6F7E7CCF52B9}" type="pres">
      <dgm:prSet presAssocID="{980C2C26-618B-4386-A569-CDB938DA4AD3}" presName="parentText" presStyleLbl="node1" presStyleIdx="1" presStyleCnt="2">
        <dgm:presLayoutVars>
          <dgm:chMax val="0"/>
          <dgm:bulletEnabled val="1"/>
        </dgm:presLayoutVars>
      </dgm:prSet>
      <dgm:spPr/>
      <dgm:t>
        <a:bodyPr/>
        <a:lstStyle/>
        <a:p>
          <a:endParaRPr lang="en-US"/>
        </a:p>
      </dgm:t>
    </dgm:pt>
    <dgm:pt modelId="{61082940-E6D0-4C31-84B9-A3BB7A3F5DAD}" type="pres">
      <dgm:prSet presAssocID="{980C2C26-618B-4386-A569-CDB938DA4AD3}" presName="negativeSpace" presStyleCnt="0"/>
      <dgm:spPr/>
    </dgm:pt>
    <dgm:pt modelId="{FF40D152-0C3E-4975-8BAE-2388E3BF58F5}" type="pres">
      <dgm:prSet presAssocID="{980C2C26-618B-4386-A569-CDB938DA4AD3}" presName="childText" presStyleLbl="conFgAcc1" presStyleIdx="1" presStyleCnt="2">
        <dgm:presLayoutVars>
          <dgm:bulletEnabled val="1"/>
        </dgm:presLayoutVars>
      </dgm:prSet>
      <dgm:spPr/>
      <dgm:t>
        <a:bodyPr/>
        <a:lstStyle/>
        <a:p>
          <a:endParaRPr lang="en-US"/>
        </a:p>
      </dgm:t>
    </dgm:pt>
  </dgm:ptLst>
  <dgm:cxnLst>
    <dgm:cxn modelId="{46B1EEA1-AD7D-49BA-90B4-4C746E657590}" srcId="{316B914C-D16B-4E55-B902-07C7163F5FFA}" destId="{57A8EF8B-BF24-405F-BD80-389C8464FA5B}" srcOrd="0" destOrd="0" parTransId="{48A9CE96-C7D7-4213-BF5F-98EA2A5CD78F}" sibTransId="{8A0E7080-2D3F-455A-A90D-0524CCDC5C0C}"/>
    <dgm:cxn modelId="{5115978C-AB2D-4354-AD43-63A2758966D7}" srcId="{88A0E4B5-9AFF-43D6-9E55-A4CBB52B15D3}" destId="{980C2C26-618B-4386-A569-CDB938DA4AD3}" srcOrd="1" destOrd="0" parTransId="{DB91F910-4359-43E7-9A2A-C43DCF9E2C01}" sibTransId="{DD2420E7-4FA2-4174-8B75-FB89A24081A5}"/>
    <dgm:cxn modelId="{FDF9A39D-DBD3-4532-B070-74B55DCF2E05}" srcId="{980C2C26-618B-4386-A569-CDB938DA4AD3}" destId="{FF347187-A4BB-49C1-BBB4-FCEABC5FF550}" srcOrd="2" destOrd="0" parTransId="{6EEC9BF9-451C-4B57-B6E1-E58A64DD2D2D}" sibTransId="{38AAEA72-E105-4F6F-AA1D-BD5E327EF215}"/>
    <dgm:cxn modelId="{087F3491-CFF1-8846-9D5A-2ED62C55B1EB}" type="presOf" srcId="{316B914C-D16B-4E55-B902-07C7163F5FFA}" destId="{FA104FCC-32C9-4A40-959C-90E2F8EE75C8}" srcOrd="0" destOrd="0" presId="urn:microsoft.com/office/officeart/2005/8/layout/list1"/>
    <dgm:cxn modelId="{ACE57569-D542-5C4D-AA1C-753092E4F8FE}" type="presOf" srcId="{316B914C-D16B-4E55-B902-07C7163F5FFA}" destId="{771A9B1F-4B2D-4BD8-9387-984A67CEB990}" srcOrd="1" destOrd="0" presId="urn:microsoft.com/office/officeart/2005/8/layout/list1"/>
    <dgm:cxn modelId="{C190C0F7-C1C6-4D15-9E4A-939FC19134F9}" srcId="{57A8EF8B-BF24-405F-BD80-389C8464FA5B}" destId="{AF548B81-BCB4-46D2-9F39-0ACFA6BE8280}" srcOrd="2" destOrd="0" parTransId="{4BFCD726-C2E8-4F71-94B8-27CC7C63F700}" sibTransId="{291493D3-6FB9-4751-8C46-81E746CC295A}"/>
    <dgm:cxn modelId="{3D269685-7590-4EC9-968C-663F62BFC758}" srcId="{88A0E4B5-9AFF-43D6-9E55-A4CBB52B15D3}" destId="{316B914C-D16B-4E55-B902-07C7163F5FFA}" srcOrd="0" destOrd="0" parTransId="{D45A3EB9-E194-44F5-BABF-F7E883B579CB}" sibTransId="{FD99610B-737F-4CDF-A899-ACEFB878BCB6}"/>
    <dgm:cxn modelId="{DA35651F-A0AB-F441-8E1C-D02FD6DC6707}" type="presOf" srcId="{57A8EF8B-BF24-405F-BD80-389C8464FA5B}" destId="{C0C4A117-854D-4F83-ABB0-03301A219259}" srcOrd="0" destOrd="0" presId="urn:microsoft.com/office/officeart/2005/8/layout/list1"/>
    <dgm:cxn modelId="{69BD4AA4-0A00-7647-AA0E-124D7A074B6F}" type="presOf" srcId="{980C2C26-618B-4386-A569-CDB938DA4AD3}" destId="{8F4E06F9-D0C9-4FBF-B233-6092A50A0718}" srcOrd="0" destOrd="0" presId="urn:microsoft.com/office/officeart/2005/8/layout/list1"/>
    <dgm:cxn modelId="{5B8657D6-5F31-6842-8C48-61551C825754}" type="presOf" srcId="{980C2C26-618B-4386-A569-CDB938DA4AD3}" destId="{C80F1278-D554-45E7-A77D-6F7E7CCF52B9}" srcOrd="1" destOrd="0" presId="urn:microsoft.com/office/officeart/2005/8/layout/list1"/>
    <dgm:cxn modelId="{5783BF10-F220-4E48-AF7B-A5594BA49F3A}" type="presOf" srcId="{AF548B81-BCB4-46D2-9F39-0ACFA6BE8280}" destId="{C0C4A117-854D-4F83-ABB0-03301A219259}" srcOrd="0" destOrd="3" presId="urn:microsoft.com/office/officeart/2005/8/layout/list1"/>
    <dgm:cxn modelId="{103983E3-2233-DF4C-A7F7-9744D206E29C}" type="presOf" srcId="{B37A66A9-A7F5-4CDF-87D2-D2FE40C82C4E}" destId="{FF40D152-0C3E-4975-8BAE-2388E3BF58F5}" srcOrd="0" destOrd="1" presId="urn:microsoft.com/office/officeart/2005/8/layout/list1"/>
    <dgm:cxn modelId="{46427A86-F249-B446-9225-DF2C49807653}" type="presOf" srcId="{1A0DB4A7-68B9-485A-A039-E8EBD82E5009}" destId="{FF40D152-0C3E-4975-8BAE-2388E3BF58F5}" srcOrd="0" destOrd="0" presId="urn:microsoft.com/office/officeart/2005/8/layout/list1"/>
    <dgm:cxn modelId="{7817D9FC-14E8-6B47-AA51-2B4DBEE7E43F}" type="presOf" srcId="{4AC66026-C9FB-4472-82A2-132AF672BEC1}" destId="{C0C4A117-854D-4F83-ABB0-03301A219259}" srcOrd="0" destOrd="2" presId="urn:microsoft.com/office/officeart/2005/8/layout/list1"/>
    <dgm:cxn modelId="{CFE0A428-ECA2-4279-BA95-F5024BF33ADF}" srcId="{980C2C26-618B-4386-A569-CDB938DA4AD3}" destId="{B37A66A9-A7F5-4CDF-87D2-D2FE40C82C4E}" srcOrd="1" destOrd="0" parTransId="{FA46D5DB-D4CA-48BB-BCA1-80721AFA91F0}" sibTransId="{96C4F02A-5A24-4A6E-9E88-FF1C272EF5C2}"/>
    <dgm:cxn modelId="{636BA8A9-A769-4642-AE38-F850738562D3}" type="presOf" srcId="{88A0E4B5-9AFF-43D6-9E55-A4CBB52B15D3}" destId="{96E15CBA-B160-407B-9780-5B9CB63C627F}" srcOrd="0" destOrd="0" presId="urn:microsoft.com/office/officeart/2005/8/layout/list1"/>
    <dgm:cxn modelId="{0161B02E-539A-2A46-8058-E8BF8DE696F9}" type="presOf" srcId="{FF347187-A4BB-49C1-BBB4-FCEABC5FF550}" destId="{FF40D152-0C3E-4975-8BAE-2388E3BF58F5}" srcOrd="0" destOrd="2" presId="urn:microsoft.com/office/officeart/2005/8/layout/list1"/>
    <dgm:cxn modelId="{1E2D099B-5D50-4820-9EFE-8D6583431F32}" srcId="{980C2C26-618B-4386-A569-CDB938DA4AD3}" destId="{1A0DB4A7-68B9-485A-A039-E8EBD82E5009}" srcOrd="0" destOrd="0" parTransId="{05274196-2E27-4973-9AC7-641BE20D8F81}" sibTransId="{CD2261A2-B826-494D-9A52-32F373AA1D60}"/>
    <dgm:cxn modelId="{90B8A866-763E-034B-A9CB-E25B9E8013CC}" type="presOf" srcId="{40B5871A-6C77-46A4-BB76-26D00D6805F2}" destId="{C0C4A117-854D-4F83-ABB0-03301A219259}" srcOrd="0" destOrd="1" presId="urn:microsoft.com/office/officeart/2005/8/layout/list1"/>
    <dgm:cxn modelId="{8F400578-0A3D-4CC3-803E-340EF2EC3518}" srcId="{57A8EF8B-BF24-405F-BD80-389C8464FA5B}" destId="{40B5871A-6C77-46A4-BB76-26D00D6805F2}" srcOrd="0" destOrd="0" parTransId="{2B967673-429D-41C9-A128-950F1CBF9091}" sibTransId="{A5E174C7-30BE-433E-B15F-91F0D23E3E18}"/>
    <dgm:cxn modelId="{96CFC87E-6A28-4C32-BE29-BEFDD4501E24}" srcId="{57A8EF8B-BF24-405F-BD80-389C8464FA5B}" destId="{4AC66026-C9FB-4472-82A2-132AF672BEC1}" srcOrd="1" destOrd="0" parTransId="{D950ABC0-0F7F-4EB1-8865-D2C29E6A4354}" sibTransId="{82016503-D81D-448C-BE99-F1657F18BFCF}"/>
    <dgm:cxn modelId="{842FC3EA-71DE-274A-9147-9AD3DFEE39FC}" type="presParOf" srcId="{96E15CBA-B160-407B-9780-5B9CB63C627F}" destId="{7C0A4422-B8E6-436B-B3AE-3AF8E88C982E}" srcOrd="0" destOrd="0" presId="urn:microsoft.com/office/officeart/2005/8/layout/list1"/>
    <dgm:cxn modelId="{053778E3-85A4-014D-864C-279ACB51B1B2}" type="presParOf" srcId="{7C0A4422-B8E6-436B-B3AE-3AF8E88C982E}" destId="{FA104FCC-32C9-4A40-959C-90E2F8EE75C8}" srcOrd="0" destOrd="0" presId="urn:microsoft.com/office/officeart/2005/8/layout/list1"/>
    <dgm:cxn modelId="{0145AE69-FC35-664C-B0D6-37A3C0CDA7B4}" type="presParOf" srcId="{7C0A4422-B8E6-436B-B3AE-3AF8E88C982E}" destId="{771A9B1F-4B2D-4BD8-9387-984A67CEB990}" srcOrd="1" destOrd="0" presId="urn:microsoft.com/office/officeart/2005/8/layout/list1"/>
    <dgm:cxn modelId="{69D58718-E862-DA46-A774-ECF6E027C289}" type="presParOf" srcId="{96E15CBA-B160-407B-9780-5B9CB63C627F}" destId="{6FF4A8BF-B605-4111-A842-01C8BCBF2C7C}" srcOrd="1" destOrd="0" presId="urn:microsoft.com/office/officeart/2005/8/layout/list1"/>
    <dgm:cxn modelId="{E1A06DCE-1FC8-7D4A-A214-C6B5B360A7BE}" type="presParOf" srcId="{96E15CBA-B160-407B-9780-5B9CB63C627F}" destId="{C0C4A117-854D-4F83-ABB0-03301A219259}" srcOrd="2" destOrd="0" presId="urn:microsoft.com/office/officeart/2005/8/layout/list1"/>
    <dgm:cxn modelId="{EE0B749F-8B7A-864F-BD4A-571C932CF103}" type="presParOf" srcId="{96E15CBA-B160-407B-9780-5B9CB63C627F}" destId="{48B0A940-47B9-46DF-B785-712FB168B71F}" srcOrd="3" destOrd="0" presId="urn:microsoft.com/office/officeart/2005/8/layout/list1"/>
    <dgm:cxn modelId="{1A1849A1-5FAF-7147-84C8-727A1FB310B5}" type="presParOf" srcId="{96E15CBA-B160-407B-9780-5B9CB63C627F}" destId="{1EAC8629-1876-45CC-9302-A0A7B8382B40}" srcOrd="4" destOrd="0" presId="urn:microsoft.com/office/officeart/2005/8/layout/list1"/>
    <dgm:cxn modelId="{EE37A34D-50A8-FD48-AFA6-2BC252FA220F}" type="presParOf" srcId="{1EAC8629-1876-45CC-9302-A0A7B8382B40}" destId="{8F4E06F9-D0C9-4FBF-B233-6092A50A0718}" srcOrd="0" destOrd="0" presId="urn:microsoft.com/office/officeart/2005/8/layout/list1"/>
    <dgm:cxn modelId="{5C5B4EA1-45BD-1548-9475-9E7D72EE68C2}" type="presParOf" srcId="{1EAC8629-1876-45CC-9302-A0A7B8382B40}" destId="{C80F1278-D554-45E7-A77D-6F7E7CCF52B9}" srcOrd="1" destOrd="0" presId="urn:microsoft.com/office/officeart/2005/8/layout/list1"/>
    <dgm:cxn modelId="{2125593E-0C88-6A40-85FF-8B23AD278F35}" type="presParOf" srcId="{96E15CBA-B160-407B-9780-5B9CB63C627F}" destId="{61082940-E6D0-4C31-84B9-A3BB7A3F5DAD}" srcOrd="5" destOrd="0" presId="urn:microsoft.com/office/officeart/2005/8/layout/list1"/>
    <dgm:cxn modelId="{6DE46BC9-618B-E84B-AD0D-FDCCF57B9C7C}" type="presParOf" srcId="{96E15CBA-B160-407B-9780-5B9CB63C627F}" destId="{FF40D152-0C3E-4975-8BAE-2388E3BF58F5}"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0C273A-91C1-4621-9EA9-E00B01E5A053}"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1BAD2493-F0FE-4629-96FC-FE6D52442928}">
      <dgm:prSet/>
      <dgm:spPr/>
      <dgm:t>
        <a:bodyPr/>
        <a:lstStyle/>
        <a:p>
          <a:r>
            <a:rPr lang="en-US" b="0" i="0"/>
            <a:t>Benefits​</a:t>
          </a:r>
          <a:endParaRPr lang="en-US" dirty="0"/>
        </a:p>
      </dgm:t>
    </dgm:pt>
    <dgm:pt modelId="{EABDA7CB-D1AC-45D6-B749-17B30615D590}" type="parTrans" cxnId="{DA26C2A0-FCCE-4F40-AD82-B3E8B03A485D}">
      <dgm:prSet/>
      <dgm:spPr/>
      <dgm:t>
        <a:bodyPr/>
        <a:lstStyle/>
        <a:p>
          <a:endParaRPr lang="en-US"/>
        </a:p>
      </dgm:t>
    </dgm:pt>
    <dgm:pt modelId="{17CC0FB6-5602-4A2D-B940-FAA6A412A179}" type="sibTrans" cxnId="{DA26C2A0-FCCE-4F40-AD82-B3E8B03A485D}">
      <dgm:prSet/>
      <dgm:spPr/>
      <dgm:t>
        <a:bodyPr/>
        <a:lstStyle/>
        <a:p>
          <a:endParaRPr lang="en-US"/>
        </a:p>
      </dgm:t>
    </dgm:pt>
    <dgm:pt modelId="{386C2710-BB97-467D-9CE5-D6249788B671}">
      <dgm:prSet/>
      <dgm:spPr/>
      <dgm:t>
        <a:bodyPr/>
        <a:lstStyle/>
        <a:p>
          <a:r>
            <a:rPr lang="en-US" b="0" i="0" dirty="0"/>
            <a:t>Provides risk information for individuals and families​</a:t>
          </a:r>
          <a:endParaRPr lang="en-US" dirty="0"/>
        </a:p>
      </dgm:t>
    </dgm:pt>
    <dgm:pt modelId="{D91824BE-EFE9-4AB0-BCEC-7AD68A85F14C}" type="parTrans" cxnId="{B5DC100F-5202-4D75-854C-68FCD7DD653C}">
      <dgm:prSet/>
      <dgm:spPr/>
      <dgm:t>
        <a:bodyPr/>
        <a:lstStyle/>
        <a:p>
          <a:endParaRPr lang="en-US"/>
        </a:p>
      </dgm:t>
    </dgm:pt>
    <dgm:pt modelId="{C54BE729-8147-41B9-82B8-EAEF6C2CEDB5}" type="sibTrans" cxnId="{B5DC100F-5202-4D75-854C-68FCD7DD653C}">
      <dgm:prSet/>
      <dgm:spPr/>
      <dgm:t>
        <a:bodyPr/>
        <a:lstStyle/>
        <a:p>
          <a:endParaRPr lang="en-US"/>
        </a:p>
      </dgm:t>
    </dgm:pt>
    <dgm:pt modelId="{035BF8A1-2D5F-42F0-8602-F765CD40C0E1}">
      <dgm:prSet/>
      <dgm:spPr/>
      <dgm:t>
        <a:bodyPr/>
        <a:lstStyle/>
        <a:p>
          <a:r>
            <a:rPr lang="en-US" b="0" i="0" dirty="0"/>
            <a:t>Provides information useful for medical management​</a:t>
          </a:r>
          <a:endParaRPr lang="en-US" dirty="0"/>
        </a:p>
      </dgm:t>
    </dgm:pt>
    <dgm:pt modelId="{F7B8E507-1E02-40F1-B47E-06C70FE360CF}" type="parTrans" cxnId="{0588860D-948D-43E2-B3E3-E180631DD1A4}">
      <dgm:prSet/>
      <dgm:spPr/>
      <dgm:t>
        <a:bodyPr/>
        <a:lstStyle/>
        <a:p>
          <a:endParaRPr lang="en-US"/>
        </a:p>
      </dgm:t>
    </dgm:pt>
    <dgm:pt modelId="{CA65D14E-4257-46FC-89B3-70D3650A5CAB}" type="sibTrans" cxnId="{0588860D-948D-43E2-B3E3-E180631DD1A4}">
      <dgm:prSet/>
      <dgm:spPr/>
      <dgm:t>
        <a:bodyPr/>
        <a:lstStyle/>
        <a:p>
          <a:endParaRPr lang="en-US"/>
        </a:p>
      </dgm:t>
    </dgm:pt>
    <dgm:pt modelId="{03501DC7-FC6A-45EA-B144-D6E87D07BBEB}">
      <dgm:prSet/>
      <dgm:spPr/>
      <dgm:t>
        <a:bodyPr/>
        <a:lstStyle/>
        <a:p>
          <a:r>
            <a:rPr lang="en-US" b="0" i="0" dirty="0"/>
            <a:t>May offer options of prevention, early detection or more effective treatment</a:t>
          </a:r>
          <a:endParaRPr lang="en-US" dirty="0"/>
        </a:p>
      </dgm:t>
    </dgm:pt>
    <dgm:pt modelId="{1F2783C7-4A75-4A73-ADCE-265ADCBB2362}" type="parTrans" cxnId="{89348002-AADC-4D81-BF0D-9249EFA63EB7}">
      <dgm:prSet/>
      <dgm:spPr/>
      <dgm:t>
        <a:bodyPr/>
        <a:lstStyle/>
        <a:p>
          <a:endParaRPr lang="en-US"/>
        </a:p>
      </dgm:t>
    </dgm:pt>
    <dgm:pt modelId="{C1366735-1B4C-4777-BF65-5D951599F162}" type="sibTrans" cxnId="{89348002-AADC-4D81-BF0D-9249EFA63EB7}">
      <dgm:prSet/>
      <dgm:spPr/>
      <dgm:t>
        <a:bodyPr/>
        <a:lstStyle/>
        <a:p>
          <a:endParaRPr lang="en-US"/>
        </a:p>
      </dgm:t>
    </dgm:pt>
    <dgm:pt modelId="{FEF8F9A9-1229-4019-A696-3D1F39E29124}">
      <dgm:prSet/>
      <dgm:spPr/>
      <dgm:t>
        <a:bodyPr/>
        <a:lstStyle/>
        <a:p>
          <a:r>
            <a:rPr lang="en-US" b="0" i="0" dirty="0"/>
            <a:t>May actually relieve anxiety/end uncertainty​</a:t>
          </a:r>
          <a:endParaRPr lang="en-US" dirty="0"/>
        </a:p>
      </dgm:t>
    </dgm:pt>
    <dgm:pt modelId="{319E6A79-7B2F-45B1-8EA0-3E6D46804671}" type="parTrans" cxnId="{1AC3DB80-BF26-453C-8379-18488675C743}">
      <dgm:prSet/>
      <dgm:spPr/>
      <dgm:t>
        <a:bodyPr/>
        <a:lstStyle/>
        <a:p>
          <a:endParaRPr lang="en-US"/>
        </a:p>
      </dgm:t>
    </dgm:pt>
    <dgm:pt modelId="{AB0C4A45-1D09-47A4-BBD6-311826D56261}" type="sibTrans" cxnId="{1AC3DB80-BF26-453C-8379-18488675C743}">
      <dgm:prSet/>
      <dgm:spPr/>
      <dgm:t>
        <a:bodyPr/>
        <a:lstStyle/>
        <a:p>
          <a:endParaRPr lang="en-US"/>
        </a:p>
      </dgm:t>
    </dgm:pt>
    <dgm:pt modelId="{CDF84999-7F68-4459-BB54-1CDCE9A2B2DD}">
      <dgm:prSet/>
      <dgm:spPr/>
      <dgm:t>
        <a:bodyPr/>
        <a:lstStyle/>
        <a:p>
          <a:r>
            <a:rPr lang="en-US" b="0" i="0"/>
            <a:t>Risks​</a:t>
          </a:r>
          <a:endParaRPr lang="en-US"/>
        </a:p>
      </dgm:t>
    </dgm:pt>
    <dgm:pt modelId="{1A8AF63A-3E99-4D88-8B41-7344626EF3E9}" type="parTrans" cxnId="{ACB1CF29-CE73-436C-846E-F09D38688D5B}">
      <dgm:prSet/>
      <dgm:spPr/>
      <dgm:t>
        <a:bodyPr/>
        <a:lstStyle/>
        <a:p>
          <a:endParaRPr lang="en-US"/>
        </a:p>
      </dgm:t>
    </dgm:pt>
    <dgm:pt modelId="{DA26837C-CE67-4FF3-B541-49C68073BDDE}" type="sibTrans" cxnId="{ACB1CF29-CE73-436C-846E-F09D38688D5B}">
      <dgm:prSet/>
      <dgm:spPr/>
      <dgm:t>
        <a:bodyPr/>
        <a:lstStyle/>
        <a:p>
          <a:endParaRPr lang="en-US"/>
        </a:p>
      </dgm:t>
    </dgm:pt>
    <dgm:pt modelId="{7CE398C0-C8A0-4662-A32C-9B55740254A1}">
      <dgm:prSet/>
      <dgm:spPr/>
      <dgm:t>
        <a:bodyPr/>
        <a:lstStyle/>
        <a:p>
          <a:r>
            <a:rPr lang="en-US" b="0" i="0" dirty="0"/>
            <a:t>Emotional (increased fear/anxiety)​</a:t>
          </a:r>
          <a:endParaRPr lang="en-US" dirty="0"/>
        </a:p>
      </dgm:t>
    </dgm:pt>
    <dgm:pt modelId="{3A27F5B1-B8EA-4DFE-B259-AC1815673D4E}" type="parTrans" cxnId="{6A36F429-998D-467E-B057-CCECF3D993B0}">
      <dgm:prSet/>
      <dgm:spPr/>
      <dgm:t>
        <a:bodyPr/>
        <a:lstStyle/>
        <a:p>
          <a:endParaRPr lang="en-US"/>
        </a:p>
      </dgm:t>
    </dgm:pt>
    <dgm:pt modelId="{229EC19E-9AD4-4A87-A9C9-0B0E3E375FA5}" type="sibTrans" cxnId="{6A36F429-998D-467E-B057-CCECF3D993B0}">
      <dgm:prSet/>
      <dgm:spPr/>
      <dgm:t>
        <a:bodyPr/>
        <a:lstStyle/>
        <a:p>
          <a:endParaRPr lang="en-US"/>
        </a:p>
      </dgm:t>
    </dgm:pt>
    <dgm:pt modelId="{907DF27A-C5CB-4DC1-BFD5-468DCE820EAE}">
      <dgm:prSet/>
      <dgm:spPr/>
      <dgm:t>
        <a:bodyPr/>
        <a:lstStyle/>
        <a:p>
          <a:r>
            <a:rPr lang="en-US" b="0" i="0" dirty="0"/>
            <a:t>Strain on family relationships</a:t>
          </a:r>
          <a:endParaRPr lang="en-US" dirty="0"/>
        </a:p>
      </dgm:t>
    </dgm:pt>
    <dgm:pt modelId="{E2410C2F-E502-414A-9B60-0E68462C7C7A}" type="parTrans" cxnId="{F0791592-C321-4399-9B9C-B4DFF74BCE10}">
      <dgm:prSet/>
      <dgm:spPr/>
      <dgm:t>
        <a:bodyPr/>
        <a:lstStyle/>
        <a:p>
          <a:endParaRPr lang="en-US"/>
        </a:p>
      </dgm:t>
    </dgm:pt>
    <dgm:pt modelId="{B68134F7-5E5C-412D-AB18-41D59F165E55}" type="sibTrans" cxnId="{F0791592-C321-4399-9B9C-B4DFF74BCE10}">
      <dgm:prSet/>
      <dgm:spPr/>
      <dgm:t>
        <a:bodyPr/>
        <a:lstStyle/>
        <a:p>
          <a:endParaRPr lang="en-US"/>
        </a:p>
      </dgm:t>
    </dgm:pt>
    <dgm:pt modelId="{5A2E41A2-9F89-4922-B55C-7FC2BFF3548F}">
      <dgm:prSet/>
      <dgm:spPr/>
      <dgm:t>
        <a:bodyPr/>
        <a:lstStyle/>
        <a:p>
          <a:r>
            <a:rPr lang="en-US" b="0" i="0" dirty="0"/>
            <a:t>Insurance Discrimination​</a:t>
          </a:r>
          <a:endParaRPr lang="en-US" dirty="0"/>
        </a:p>
      </dgm:t>
    </dgm:pt>
    <dgm:pt modelId="{9262A578-AE2A-4358-BD52-6B5E8D26E6C2}" type="parTrans" cxnId="{6F23EC54-60F4-48D0-A62F-ADC30E06422F}">
      <dgm:prSet/>
      <dgm:spPr/>
      <dgm:t>
        <a:bodyPr/>
        <a:lstStyle/>
        <a:p>
          <a:endParaRPr lang="en-US"/>
        </a:p>
      </dgm:t>
    </dgm:pt>
    <dgm:pt modelId="{ADA8A125-0955-4E02-9B4E-3BA7C654FD8F}" type="sibTrans" cxnId="{6F23EC54-60F4-48D0-A62F-ADC30E06422F}">
      <dgm:prSet/>
      <dgm:spPr/>
      <dgm:t>
        <a:bodyPr/>
        <a:lstStyle/>
        <a:p>
          <a:endParaRPr lang="en-US"/>
        </a:p>
      </dgm:t>
    </dgm:pt>
    <dgm:pt modelId="{BE62EB1B-879A-47F9-9CB5-C6273111DD25}">
      <dgm:prSet/>
      <dgm:spPr/>
      <dgm:t>
        <a:bodyPr/>
        <a:lstStyle/>
        <a:p>
          <a:r>
            <a:rPr lang="en-US" b="0" i="0" dirty="0"/>
            <a:t>State and Federal Laws​</a:t>
          </a:r>
          <a:endParaRPr lang="en-US" dirty="0"/>
        </a:p>
      </dgm:t>
    </dgm:pt>
    <dgm:pt modelId="{F7E97EFB-FF75-4E63-BFB2-2B60A0601F2B}" type="parTrans" cxnId="{36A4DBBC-5165-42B3-9724-53CA18C13468}">
      <dgm:prSet/>
      <dgm:spPr/>
      <dgm:t>
        <a:bodyPr/>
        <a:lstStyle/>
        <a:p>
          <a:endParaRPr lang="en-US"/>
        </a:p>
      </dgm:t>
    </dgm:pt>
    <dgm:pt modelId="{4C32F16A-38C2-4200-93A5-B07E215A91F6}" type="sibTrans" cxnId="{36A4DBBC-5165-42B3-9724-53CA18C13468}">
      <dgm:prSet/>
      <dgm:spPr/>
      <dgm:t>
        <a:bodyPr/>
        <a:lstStyle/>
        <a:p>
          <a:endParaRPr lang="en-US"/>
        </a:p>
      </dgm:t>
    </dgm:pt>
    <dgm:pt modelId="{19D65A9D-13BF-4651-A540-0D50D910EC85}">
      <dgm:prSet/>
      <dgm:spPr/>
      <dgm:t>
        <a:bodyPr/>
        <a:lstStyle/>
        <a:p>
          <a:r>
            <a:rPr lang="en-US" b="0" i="0" dirty="0"/>
            <a:t>Limitations​</a:t>
          </a:r>
          <a:endParaRPr lang="en-US" dirty="0"/>
        </a:p>
      </dgm:t>
    </dgm:pt>
    <dgm:pt modelId="{CF0D82FC-52D4-4D21-BB97-4DA8B6C850C0}" type="parTrans" cxnId="{36E3ED30-BA1D-4B2E-872A-757041AAC9D1}">
      <dgm:prSet/>
      <dgm:spPr/>
      <dgm:t>
        <a:bodyPr/>
        <a:lstStyle/>
        <a:p>
          <a:endParaRPr lang="en-US"/>
        </a:p>
      </dgm:t>
    </dgm:pt>
    <dgm:pt modelId="{9E2E374D-F2E2-46D7-9564-8F2CFEB5C1A3}" type="sibTrans" cxnId="{36E3ED30-BA1D-4B2E-872A-757041AAC9D1}">
      <dgm:prSet/>
      <dgm:spPr/>
      <dgm:t>
        <a:bodyPr/>
        <a:lstStyle/>
        <a:p>
          <a:endParaRPr lang="en-US"/>
        </a:p>
      </dgm:t>
    </dgm:pt>
    <dgm:pt modelId="{E2EEE18A-2A2F-4C90-AD5F-C85FC4114603}">
      <dgm:prSet/>
      <dgm:spPr/>
      <dgm:t>
        <a:bodyPr/>
        <a:lstStyle/>
        <a:p>
          <a:r>
            <a:rPr lang="en-US" b="0" i="0" dirty="0"/>
            <a:t>Genetic testing is not able to detect all causes of hereditary disease​</a:t>
          </a:r>
          <a:endParaRPr lang="en-US" dirty="0"/>
        </a:p>
      </dgm:t>
    </dgm:pt>
    <dgm:pt modelId="{29B20E17-9C3C-4BF3-8078-A24C0D31400B}" type="parTrans" cxnId="{A31B4880-7908-4CB3-BEFB-B4B84A5C1813}">
      <dgm:prSet/>
      <dgm:spPr/>
      <dgm:t>
        <a:bodyPr/>
        <a:lstStyle/>
        <a:p>
          <a:endParaRPr lang="en-US"/>
        </a:p>
      </dgm:t>
    </dgm:pt>
    <dgm:pt modelId="{4B932573-BC5D-4E73-A1AB-6C05A7550F77}" type="sibTrans" cxnId="{A31B4880-7908-4CB3-BEFB-B4B84A5C1813}">
      <dgm:prSet/>
      <dgm:spPr/>
      <dgm:t>
        <a:bodyPr/>
        <a:lstStyle/>
        <a:p>
          <a:endParaRPr lang="en-US"/>
        </a:p>
      </dgm:t>
    </dgm:pt>
    <dgm:pt modelId="{114F47E1-69BA-4206-8114-5F18BBE45ADF}">
      <dgm:prSet/>
      <dgm:spPr/>
      <dgm:t>
        <a:bodyPr/>
        <a:lstStyle/>
        <a:p>
          <a:r>
            <a:rPr lang="en-US" b="0" i="0" dirty="0"/>
            <a:t>Continued risk for sporadic diseases​</a:t>
          </a:r>
          <a:endParaRPr lang="en-US" dirty="0"/>
        </a:p>
      </dgm:t>
    </dgm:pt>
    <dgm:pt modelId="{D5694BBA-D36C-4504-9AF2-F4497F73C62C}" type="parTrans" cxnId="{5175ECF3-B51E-4993-97F1-414D2277813A}">
      <dgm:prSet/>
      <dgm:spPr/>
      <dgm:t>
        <a:bodyPr/>
        <a:lstStyle/>
        <a:p>
          <a:endParaRPr lang="en-US"/>
        </a:p>
      </dgm:t>
    </dgm:pt>
    <dgm:pt modelId="{787B842A-EE38-4C16-81C5-065CBEBDD2C3}" type="sibTrans" cxnId="{5175ECF3-B51E-4993-97F1-414D2277813A}">
      <dgm:prSet/>
      <dgm:spPr/>
      <dgm:t>
        <a:bodyPr/>
        <a:lstStyle/>
        <a:p>
          <a:endParaRPr lang="en-US"/>
        </a:p>
      </dgm:t>
    </dgm:pt>
    <dgm:pt modelId="{A04063E3-CA9F-402D-A359-0A7FD2229B73}">
      <dgm:prSet/>
      <dgm:spPr/>
      <dgm:t>
        <a:bodyPr/>
        <a:lstStyle/>
        <a:p>
          <a:r>
            <a:rPr lang="en-US" b="0" i="0" dirty="0"/>
            <a:t>Some management strategies not proven effective</a:t>
          </a:r>
          <a:endParaRPr lang="en-US" dirty="0"/>
        </a:p>
      </dgm:t>
    </dgm:pt>
    <dgm:pt modelId="{41648F3E-0461-40FC-B2A9-C9DA4F26901A}" type="parTrans" cxnId="{8A90F427-D573-4B93-926B-486BAAC1712F}">
      <dgm:prSet/>
      <dgm:spPr/>
      <dgm:t>
        <a:bodyPr/>
        <a:lstStyle/>
        <a:p>
          <a:endParaRPr lang="en-US"/>
        </a:p>
      </dgm:t>
    </dgm:pt>
    <dgm:pt modelId="{FC056F0A-82A4-471D-851A-EB07762C694A}" type="sibTrans" cxnId="{8A90F427-D573-4B93-926B-486BAAC1712F}">
      <dgm:prSet/>
      <dgm:spPr/>
      <dgm:t>
        <a:bodyPr/>
        <a:lstStyle/>
        <a:p>
          <a:endParaRPr lang="en-US"/>
        </a:p>
      </dgm:t>
    </dgm:pt>
    <dgm:pt modelId="{4B2F5A26-F463-45D1-B71B-78EF626FCE98}" type="pres">
      <dgm:prSet presAssocID="{DE0C273A-91C1-4621-9EA9-E00B01E5A053}" presName="linear" presStyleCnt="0">
        <dgm:presLayoutVars>
          <dgm:animLvl val="lvl"/>
          <dgm:resizeHandles val="exact"/>
        </dgm:presLayoutVars>
      </dgm:prSet>
      <dgm:spPr/>
      <dgm:t>
        <a:bodyPr/>
        <a:lstStyle/>
        <a:p>
          <a:endParaRPr lang="en-US"/>
        </a:p>
      </dgm:t>
    </dgm:pt>
    <dgm:pt modelId="{1F3DC6AA-994B-4729-B199-D967F641ED9A}" type="pres">
      <dgm:prSet presAssocID="{1BAD2493-F0FE-4629-96FC-FE6D52442928}" presName="parentText" presStyleLbl="node1" presStyleIdx="0" presStyleCnt="3">
        <dgm:presLayoutVars>
          <dgm:chMax val="0"/>
          <dgm:bulletEnabled val="1"/>
        </dgm:presLayoutVars>
      </dgm:prSet>
      <dgm:spPr/>
      <dgm:t>
        <a:bodyPr/>
        <a:lstStyle/>
        <a:p>
          <a:endParaRPr lang="en-US"/>
        </a:p>
      </dgm:t>
    </dgm:pt>
    <dgm:pt modelId="{BDBB8011-7598-4D1C-A782-58D337D16438}" type="pres">
      <dgm:prSet presAssocID="{1BAD2493-F0FE-4629-96FC-FE6D52442928}" presName="childText" presStyleLbl="revTx" presStyleIdx="0" presStyleCnt="3">
        <dgm:presLayoutVars>
          <dgm:bulletEnabled val="1"/>
        </dgm:presLayoutVars>
      </dgm:prSet>
      <dgm:spPr/>
      <dgm:t>
        <a:bodyPr/>
        <a:lstStyle/>
        <a:p>
          <a:endParaRPr lang="en-US"/>
        </a:p>
      </dgm:t>
    </dgm:pt>
    <dgm:pt modelId="{8BECB539-6ED8-463A-8498-FA7B195D9E65}" type="pres">
      <dgm:prSet presAssocID="{CDF84999-7F68-4459-BB54-1CDCE9A2B2DD}" presName="parentText" presStyleLbl="node1" presStyleIdx="1" presStyleCnt="3">
        <dgm:presLayoutVars>
          <dgm:chMax val="0"/>
          <dgm:bulletEnabled val="1"/>
        </dgm:presLayoutVars>
      </dgm:prSet>
      <dgm:spPr/>
      <dgm:t>
        <a:bodyPr/>
        <a:lstStyle/>
        <a:p>
          <a:endParaRPr lang="en-US"/>
        </a:p>
      </dgm:t>
    </dgm:pt>
    <dgm:pt modelId="{0ECD1A90-5B97-4318-BBC9-F40E68B7728C}" type="pres">
      <dgm:prSet presAssocID="{CDF84999-7F68-4459-BB54-1CDCE9A2B2DD}" presName="childText" presStyleLbl="revTx" presStyleIdx="1" presStyleCnt="3">
        <dgm:presLayoutVars>
          <dgm:bulletEnabled val="1"/>
        </dgm:presLayoutVars>
      </dgm:prSet>
      <dgm:spPr/>
      <dgm:t>
        <a:bodyPr/>
        <a:lstStyle/>
        <a:p>
          <a:endParaRPr lang="en-US"/>
        </a:p>
      </dgm:t>
    </dgm:pt>
    <dgm:pt modelId="{35CAC66D-71D0-46BA-9077-113C4C266CFF}" type="pres">
      <dgm:prSet presAssocID="{19D65A9D-13BF-4651-A540-0D50D910EC85}" presName="parentText" presStyleLbl="node1" presStyleIdx="2" presStyleCnt="3">
        <dgm:presLayoutVars>
          <dgm:chMax val="0"/>
          <dgm:bulletEnabled val="1"/>
        </dgm:presLayoutVars>
      </dgm:prSet>
      <dgm:spPr/>
      <dgm:t>
        <a:bodyPr/>
        <a:lstStyle/>
        <a:p>
          <a:endParaRPr lang="en-US"/>
        </a:p>
      </dgm:t>
    </dgm:pt>
    <dgm:pt modelId="{F2EBEA5F-46CD-437A-A7C6-D60BD538885C}" type="pres">
      <dgm:prSet presAssocID="{19D65A9D-13BF-4651-A540-0D50D910EC85}" presName="childText" presStyleLbl="revTx" presStyleIdx="2" presStyleCnt="3">
        <dgm:presLayoutVars>
          <dgm:bulletEnabled val="1"/>
        </dgm:presLayoutVars>
      </dgm:prSet>
      <dgm:spPr/>
      <dgm:t>
        <a:bodyPr/>
        <a:lstStyle/>
        <a:p>
          <a:endParaRPr lang="en-US"/>
        </a:p>
      </dgm:t>
    </dgm:pt>
  </dgm:ptLst>
  <dgm:cxnLst>
    <dgm:cxn modelId="{F0791592-C321-4399-9B9C-B4DFF74BCE10}" srcId="{CDF84999-7F68-4459-BB54-1CDCE9A2B2DD}" destId="{907DF27A-C5CB-4DC1-BFD5-468DCE820EAE}" srcOrd="1" destOrd="0" parTransId="{E2410C2F-E502-414A-9B60-0E68462C7C7A}" sibTransId="{B68134F7-5E5C-412D-AB18-41D59F165E55}"/>
    <dgm:cxn modelId="{134F3777-CF43-864F-BE71-892993655E10}" type="presOf" srcId="{CDF84999-7F68-4459-BB54-1CDCE9A2B2DD}" destId="{8BECB539-6ED8-463A-8498-FA7B195D9E65}" srcOrd="0" destOrd="0" presId="urn:microsoft.com/office/officeart/2005/8/layout/vList2"/>
    <dgm:cxn modelId="{1AC3DB80-BF26-453C-8379-18488675C743}" srcId="{1BAD2493-F0FE-4629-96FC-FE6D52442928}" destId="{FEF8F9A9-1229-4019-A696-3D1F39E29124}" srcOrd="3" destOrd="0" parTransId="{319E6A79-7B2F-45B1-8EA0-3E6D46804671}" sibTransId="{AB0C4A45-1D09-47A4-BBD6-311826D56261}"/>
    <dgm:cxn modelId="{0CE23524-5DDE-3746-955A-F1DB813787D7}" type="presOf" srcId="{7CE398C0-C8A0-4662-A32C-9B55740254A1}" destId="{0ECD1A90-5B97-4318-BBC9-F40E68B7728C}" srcOrd="0" destOrd="0" presId="urn:microsoft.com/office/officeart/2005/8/layout/vList2"/>
    <dgm:cxn modelId="{36E3ED30-BA1D-4B2E-872A-757041AAC9D1}" srcId="{DE0C273A-91C1-4621-9EA9-E00B01E5A053}" destId="{19D65A9D-13BF-4651-A540-0D50D910EC85}" srcOrd="2" destOrd="0" parTransId="{CF0D82FC-52D4-4D21-BB97-4DA8B6C850C0}" sibTransId="{9E2E374D-F2E2-46D7-9564-8F2CFEB5C1A3}"/>
    <dgm:cxn modelId="{0940613E-635F-5B4E-81EC-B67402D82E5E}" type="presOf" srcId="{114F47E1-69BA-4206-8114-5F18BBE45ADF}" destId="{F2EBEA5F-46CD-437A-A7C6-D60BD538885C}" srcOrd="0" destOrd="1" presId="urn:microsoft.com/office/officeart/2005/8/layout/vList2"/>
    <dgm:cxn modelId="{2F1BFB07-AF95-3648-AEF0-278213747D7C}" type="presOf" srcId="{5A2E41A2-9F89-4922-B55C-7FC2BFF3548F}" destId="{0ECD1A90-5B97-4318-BBC9-F40E68B7728C}" srcOrd="0" destOrd="2" presId="urn:microsoft.com/office/officeart/2005/8/layout/vList2"/>
    <dgm:cxn modelId="{8A90F427-D573-4B93-926B-486BAAC1712F}" srcId="{19D65A9D-13BF-4651-A540-0D50D910EC85}" destId="{A04063E3-CA9F-402D-A359-0A7FD2229B73}" srcOrd="2" destOrd="0" parTransId="{41648F3E-0461-40FC-B2A9-C9DA4F26901A}" sibTransId="{FC056F0A-82A4-471D-851A-EB07762C694A}"/>
    <dgm:cxn modelId="{B5DC100F-5202-4D75-854C-68FCD7DD653C}" srcId="{1BAD2493-F0FE-4629-96FC-FE6D52442928}" destId="{386C2710-BB97-467D-9CE5-D6249788B671}" srcOrd="0" destOrd="0" parTransId="{D91824BE-EFE9-4AB0-BCEC-7AD68A85F14C}" sibTransId="{C54BE729-8147-41B9-82B8-EAEF6C2CEDB5}"/>
    <dgm:cxn modelId="{36A4DBBC-5165-42B3-9724-53CA18C13468}" srcId="{5A2E41A2-9F89-4922-B55C-7FC2BFF3548F}" destId="{BE62EB1B-879A-47F9-9CB5-C6273111DD25}" srcOrd="0" destOrd="0" parTransId="{F7E97EFB-FF75-4E63-BFB2-2B60A0601F2B}" sibTransId="{4C32F16A-38C2-4200-93A5-B07E215A91F6}"/>
    <dgm:cxn modelId="{AD9F921A-9832-E24F-B69F-C70AFD364028}" type="presOf" srcId="{1BAD2493-F0FE-4629-96FC-FE6D52442928}" destId="{1F3DC6AA-994B-4729-B199-D967F641ED9A}" srcOrd="0" destOrd="0" presId="urn:microsoft.com/office/officeart/2005/8/layout/vList2"/>
    <dgm:cxn modelId="{89348002-AADC-4D81-BF0D-9249EFA63EB7}" srcId="{1BAD2493-F0FE-4629-96FC-FE6D52442928}" destId="{03501DC7-FC6A-45EA-B144-D6E87D07BBEB}" srcOrd="2" destOrd="0" parTransId="{1F2783C7-4A75-4A73-ADCE-265ADCBB2362}" sibTransId="{C1366735-1B4C-4777-BF65-5D951599F162}"/>
    <dgm:cxn modelId="{5175ECF3-B51E-4993-97F1-414D2277813A}" srcId="{19D65A9D-13BF-4651-A540-0D50D910EC85}" destId="{114F47E1-69BA-4206-8114-5F18BBE45ADF}" srcOrd="1" destOrd="0" parTransId="{D5694BBA-D36C-4504-9AF2-F4497F73C62C}" sibTransId="{787B842A-EE38-4C16-81C5-065CBEBDD2C3}"/>
    <dgm:cxn modelId="{6F23EC54-60F4-48D0-A62F-ADC30E06422F}" srcId="{CDF84999-7F68-4459-BB54-1CDCE9A2B2DD}" destId="{5A2E41A2-9F89-4922-B55C-7FC2BFF3548F}" srcOrd="2" destOrd="0" parTransId="{9262A578-AE2A-4358-BD52-6B5E8D26E6C2}" sibTransId="{ADA8A125-0955-4E02-9B4E-3BA7C654FD8F}"/>
    <dgm:cxn modelId="{DA26C2A0-FCCE-4F40-AD82-B3E8B03A485D}" srcId="{DE0C273A-91C1-4621-9EA9-E00B01E5A053}" destId="{1BAD2493-F0FE-4629-96FC-FE6D52442928}" srcOrd="0" destOrd="0" parTransId="{EABDA7CB-D1AC-45D6-B749-17B30615D590}" sibTransId="{17CC0FB6-5602-4A2D-B940-FAA6A412A179}"/>
    <dgm:cxn modelId="{3AD6F683-299A-9243-A3BC-B631C48189A5}" type="presOf" srcId="{035BF8A1-2D5F-42F0-8602-F765CD40C0E1}" destId="{BDBB8011-7598-4D1C-A782-58D337D16438}" srcOrd="0" destOrd="1" presId="urn:microsoft.com/office/officeart/2005/8/layout/vList2"/>
    <dgm:cxn modelId="{38B509F7-E731-564F-B31D-44DE66F29E60}" type="presOf" srcId="{386C2710-BB97-467D-9CE5-D6249788B671}" destId="{BDBB8011-7598-4D1C-A782-58D337D16438}" srcOrd="0" destOrd="0" presId="urn:microsoft.com/office/officeart/2005/8/layout/vList2"/>
    <dgm:cxn modelId="{E9580A67-8543-2546-966B-90231134C5C4}" type="presOf" srcId="{BE62EB1B-879A-47F9-9CB5-C6273111DD25}" destId="{0ECD1A90-5B97-4318-BBC9-F40E68B7728C}" srcOrd="0" destOrd="3" presId="urn:microsoft.com/office/officeart/2005/8/layout/vList2"/>
    <dgm:cxn modelId="{0588860D-948D-43E2-B3E3-E180631DD1A4}" srcId="{1BAD2493-F0FE-4629-96FC-FE6D52442928}" destId="{035BF8A1-2D5F-42F0-8602-F765CD40C0E1}" srcOrd="1" destOrd="0" parTransId="{F7B8E507-1E02-40F1-B47E-06C70FE360CF}" sibTransId="{CA65D14E-4257-46FC-89B3-70D3650A5CAB}"/>
    <dgm:cxn modelId="{ACB1CF29-CE73-436C-846E-F09D38688D5B}" srcId="{DE0C273A-91C1-4621-9EA9-E00B01E5A053}" destId="{CDF84999-7F68-4459-BB54-1CDCE9A2B2DD}" srcOrd="1" destOrd="0" parTransId="{1A8AF63A-3E99-4D88-8B41-7344626EF3E9}" sibTransId="{DA26837C-CE67-4FF3-B541-49C68073BDDE}"/>
    <dgm:cxn modelId="{C173D379-EC51-7E4B-84EF-90B9404F9C00}" type="presOf" srcId="{A04063E3-CA9F-402D-A359-0A7FD2229B73}" destId="{F2EBEA5F-46CD-437A-A7C6-D60BD538885C}" srcOrd="0" destOrd="2" presId="urn:microsoft.com/office/officeart/2005/8/layout/vList2"/>
    <dgm:cxn modelId="{A31B4880-7908-4CB3-BEFB-B4B84A5C1813}" srcId="{19D65A9D-13BF-4651-A540-0D50D910EC85}" destId="{E2EEE18A-2A2F-4C90-AD5F-C85FC4114603}" srcOrd="0" destOrd="0" parTransId="{29B20E17-9C3C-4BF3-8078-A24C0D31400B}" sibTransId="{4B932573-BC5D-4E73-A1AB-6C05A7550F77}"/>
    <dgm:cxn modelId="{4AE79BE4-8253-0C49-88E4-BBFA9234B778}" type="presOf" srcId="{FEF8F9A9-1229-4019-A696-3D1F39E29124}" destId="{BDBB8011-7598-4D1C-A782-58D337D16438}" srcOrd="0" destOrd="3" presId="urn:microsoft.com/office/officeart/2005/8/layout/vList2"/>
    <dgm:cxn modelId="{CE0AD760-4FBB-794A-82B0-F7389FA1182F}" type="presOf" srcId="{DE0C273A-91C1-4621-9EA9-E00B01E5A053}" destId="{4B2F5A26-F463-45D1-B71B-78EF626FCE98}" srcOrd="0" destOrd="0" presId="urn:microsoft.com/office/officeart/2005/8/layout/vList2"/>
    <dgm:cxn modelId="{E0F5964A-FCFF-664E-856B-3F3965901697}" type="presOf" srcId="{03501DC7-FC6A-45EA-B144-D6E87D07BBEB}" destId="{BDBB8011-7598-4D1C-A782-58D337D16438}" srcOrd="0" destOrd="2" presId="urn:microsoft.com/office/officeart/2005/8/layout/vList2"/>
    <dgm:cxn modelId="{6A36F429-998D-467E-B057-CCECF3D993B0}" srcId="{CDF84999-7F68-4459-BB54-1CDCE9A2B2DD}" destId="{7CE398C0-C8A0-4662-A32C-9B55740254A1}" srcOrd="0" destOrd="0" parTransId="{3A27F5B1-B8EA-4DFE-B259-AC1815673D4E}" sibTransId="{229EC19E-9AD4-4A87-A9C9-0B0E3E375FA5}"/>
    <dgm:cxn modelId="{5311223A-07FD-7D4B-87EF-6A624536DDC7}" type="presOf" srcId="{E2EEE18A-2A2F-4C90-AD5F-C85FC4114603}" destId="{F2EBEA5F-46CD-437A-A7C6-D60BD538885C}" srcOrd="0" destOrd="0" presId="urn:microsoft.com/office/officeart/2005/8/layout/vList2"/>
    <dgm:cxn modelId="{589206AD-0C2E-EE4E-81A3-491CADF1FDF6}" type="presOf" srcId="{907DF27A-C5CB-4DC1-BFD5-468DCE820EAE}" destId="{0ECD1A90-5B97-4318-BBC9-F40E68B7728C}" srcOrd="0" destOrd="1" presId="urn:microsoft.com/office/officeart/2005/8/layout/vList2"/>
    <dgm:cxn modelId="{6A11621C-D6F0-274B-9D25-7D4A4E228DC5}" type="presOf" srcId="{19D65A9D-13BF-4651-A540-0D50D910EC85}" destId="{35CAC66D-71D0-46BA-9077-113C4C266CFF}" srcOrd="0" destOrd="0" presId="urn:microsoft.com/office/officeart/2005/8/layout/vList2"/>
    <dgm:cxn modelId="{7698A45E-E0C8-6746-A81D-395F7F5C09DE}" type="presParOf" srcId="{4B2F5A26-F463-45D1-B71B-78EF626FCE98}" destId="{1F3DC6AA-994B-4729-B199-D967F641ED9A}" srcOrd="0" destOrd="0" presId="urn:microsoft.com/office/officeart/2005/8/layout/vList2"/>
    <dgm:cxn modelId="{418220CD-3D81-6549-B8D0-E28D2467991C}" type="presParOf" srcId="{4B2F5A26-F463-45D1-B71B-78EF626FCE98}" destId="{BDBB8011-7598-4D1C-A782-58D337D16438}" srcOrd="1" destOrd="0" presId="urn:microsoft.com/office/officeart/2005/8/layout/vList2"/>
    <dgm:cxn modelId="{D011BCC0-EA2B-904F-82C3-080E0F21ACCC}" type="presParOf" srcId="{4B2F5A26-F463-45D1-B71B-78EF626FCE98}" destId="{8BECB539-6ED8-463A-8498-FA7B195D9E65}" srcOrd="2" destOrd="0" presId="urn:microsoft.com/office/officeart/2005/8/layout/vList2"/>
    <dgm:cxn modelId="{10E6E74E-73B5-0846-BF57-B9383316CED4}" type="presParOf" srcId="{4B2F5A26-F463-45D1-B71B-78EF626FCE98}" destId="{0ECD1A90-5B97-4318-BBC9-F40E68B7728C}" srcOrd="3" destOrd="0" presId="urn:microsoft.com/office/officeart/2005/8/layout/vList2"/>
    <dgm:cxn modelId="{DCEEAD2D-FC87-8948-B952-E14EF67D9B60}" type="presParOf" srcId="{4B2F5A26-F463-45D1-B71B-78EF626FCE98}" destId="{35CAC66D-71D0-46BA-9077-113C4C266CFF}" srcOrd="4" destOrd="0" presId="urn:microsoft.com/office/officeart/2005/8/layout/vList2"/>
    <dgm:cxn modelId="{8D7BCC42-BF88-4147-8871-D7D472245DBE}" type="presParOf" srcId="{4B2F5A26-F463-45D1-B71B-78EF626FCE98}" destId="{F2EBEA5F-46CD-437A-A7C6-D60BD538885C}"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DB6D5-5602-4FE6-8B20-362CACDB13CD}">
      <dsp:nvSpPr>
        <dsp:cNvPr id="0" name=""/>
        <dsp:cNvSpPr/>
      </dsp:nvSpPr>
      <dsp:spPr>
        <a:xfrm>
          <a:off x="3394" y="77855"/>
          <a:ext cx="1157495" cy="57874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a:t>Clinical Health Psychologists</a:t>
          </a:r>
        </a:p>
      </dsp:txBody>
      <dsp:txXfrm>
        <a:off x="20345" y="94806"/>
        <a:ext cx="1123593" cy="544845"/>
      </dsp:txXfrm>
    </dsp:sp>
    <dsp:sp modelId="{9A01BF19-4978-4052-86A2-1DF7F3181993}">
      <dsp:nvSpPr>
        <dsp:cNvPr id="0" name=""/>
        <dsp:cNvSpPr/>
      </dsp:nvSpPr>
      <dsp:spPr>
        <a:xfrm>
          <a:off x="1450263" y="77855"/>
          <a:ext cx="1157495" cy="57874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a:t>Psychiatrists</a:t>
          </a:r>
        </a:p>
      </dsp:txBody>
      <dsp:txXfrm>
        <a:off x="1467214" y="94806"/>
        <a:ext cx="1123593" cy="544845"/>
      </dsp:txXfrm>
    </dsp:sp>
    <dsp:sp modelId="{65C8B3C4-A14B-4575-B1C0-795967325B60}">
      <dsp:nvSpPr>
        <dsp:cNvPr id="0" name=""/>
        <dsp:cNvSpPr/>
      </dsp:nvSpPr>
      <dsp:spPr>
        <a:xfrm>
          <a:off x="2897131" y="77855"/>
          <a:ext cx="1157495" cy="57874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a:t>Physician Assistants</a:t>
          </a:r>
        </a:p>
      </dsp:txBody>
      <dsp:txXfrm>
        <a:off x="2914082" y="94806"/>
        <a:ext cx="1123593" cy="544845"/>
      </dsp:txXfrm>
    </dsp:sp>
    <dsp:sp modelId="{1187AF18-403F-49CE-A400-E16ED95DD8AA}">
      <dsp:nvSpPr>
        <dsp:cNvPr id="0" name=""/>
        <dsp:cNvSpPr/>
      </dsp:nvSpPr>
      <dsp:spPr>
        <a:xfrm>
          <a:off x="4344000" y="77855"/>
          <a:ext cx="1157495" cy="57874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a:t>Nurse Practitioners</a:t>
          </a:r>
        </a:p>
      </dsp:txBody>
      <dsp:txXfrm>
        <a:off x="4360951" y="94806"/>
        <a:ext cx="1123593" cy="544845"/>
      </dsp:txXfrm>
    </dsp:sp>
    <dsp:sp modelId="{A4D00430-91A1-4B5F-A1F1-44755BF44545}">
      <dsp:nvSpPr>
        <dsp:cNvPr id="0" name=""/>
        <dsp:cNvSpPr/>
      </dsp:nvSpPr>
      <dsp:spPr>
        <a:xfrm>
          <a:off x="5790869" y="77855"/>
          <a:ext cx="1157495" cy="57874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a:t>Clinical Therapists</a:t>
          </a:r>
        </a:p>
      </dsp:txBody>
      <dsp:txXfrm>
        <a:off x="5807820" y="94806"/>
        <a:ext cx="1123593" cy="544845"/>
      </dsp:txXfrm>
    </dsp:sp>
    <dsp:sp modelId="{102275A9-FA12-4D0C-87CB-2162C54B051C}">
      <dsp:nvSpPr>
        <dsp:cNvPr id="0" name=""/>
        <dsp:cNvSpPr/>
      </dsp:nvSpPr>
      <dsp:spPr>
        <a:xfrm>
          <a:off x="5906619" y="656603"/>
          <a:ext cx="115749" cy="434060"/>
        </a:xfrm>
        <a:custGeom>
          <a:avLst/>
          <a:gdLst/>
          <a:ahLst/>
          <a:cxnLst/>
          <a:rect l="0" t="0" r="0" b="0"/>
          <a:pathLst>
            <a:path>
              <a:moveTo>
                <a:pt x="0" y="0"/>
              </a:moveTo>
              <a:lnTo>
                <a:pt x="0" y="434060"/>
              </a:lnTo>
              <a:lnTo>
                <a:pt x="115749" y="43406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349973-E5DD-4125-8DC6-E7F89DB28C00}">
      <dsp:nvSpPr>
        <dsp:cNvPr id="0" name=""/>
        <dsp:cNvSpPr/>
      </dsp:nvSpPr>
      <dsp:spPr>
        <a:xfrm>
          <a:off x="6022368" y="801290"/>
          <a:ext cx="925996" cy="57874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a:t>Licensed Social Workers</a:t>
          </a:r>
        </a:p>
      </dsp:txBody>
      <dsp:txXfrm>
        <a:off x="6039319" y="818241"/>
        <a:ext cx="892094" cy="544845"/>
      </dsp:txXfrm>
    </dsp:sp>
    <dsp:sp modelId="{2E57CBB0-6A6F-45E5-8A80-76B303E38A67}">
      <dsp:nvSpPr>
        <dsp:cNvPr id="0" name=""/>
        <dsp:cNvSpPr/>
      </dsp:nvSpPr>
      <dsp:spPr>
        <a:xfrm>
          <a:off x="5906619" y="656603"/>
          <a:ext cx="115749" cy="1157495"/>
        </a:xfrm>
        <a:custGeom>
          <a:avLst/>
          <a:gdLst/>
          <a:ahLst/>
          <a:cxnLst/>
          <a:rect l="0" t="0" r="0" b="0"/>
          <a:pathLst>
            <a:path>
              <a:moveTo>
                <a:pt x="0" y="0"/>
              </a:moveTo>
              <a:lnTo>
                <a:pt x="0" y="1157495"/>
              </a:lnTo>
              <a:lnTo>
                <a:pt x="115749" y="115749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A431EB-1725-4F1A-B713-B674077DAF71}">
      <dsp:nvSpPr>
        <dsp:cNvPr id="0" name=""/>
        <dsp:cNvSpPr/>
      </dsp:nvSpPr>
      <dsp:spPr>
        <a:xfrm>
          <a:off x="6022368" y="1524724"/>
          <a:ext cx="925996" cy="57874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a:t>Licensed professional counselors</a:t>
          </a:r>
        </a:p>
      </dsp:txBody>
      <dsp:txXfrm>
        <a:off x="6039319" y="1541675"/>
        <a:ext cx="892094" cy="544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D463C-2749-4735-B2F3-DFA2C96E50E2}">
      <dsp:nvSpPr>
        <dsp:cNvPr id="0" name=""/>
        <dsp:cNvSpPr/>
      </dsp:nvSpPr>
      <dsp:spPr>
        <a:xfrm>
          <a:off x="0" y="1915"/>
          <a:ext cx="442963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2BB4C2-5A4B-495C-B246-3648A032BD74}">
      <dsp:nvSpPr>
        <dsp:cNvPr id="0" name=""/>
        <dsp:cNvSpPr/>
      </dsp:nvSpPr>
      <dsp:spPr>
        <a:xfrm>
          <a:off x="0" y="1915"/>
          <a:ext cx="4429636" cy="65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Newly diagnosed patients</a:t>
          </a:r>
        </a:p>
      </dsp:txBody>
      <dsp:txXfrm>
        <a:off x="0" y="1915"/>
        <a:ext cx="4429636" cy="653201"/>
      </dsp:txXfrm>
    </dsp:sp>
    <dsp:sp modelId="{23B14B56-0371-4E40-AB8D-2DABCC329CF0}">
      <dsp:nvSpPr>
        <dsp:cNvPr id="0" name=""/>
        <dsp:cNvSpPr/>
      </dsp:nvSpPr>
      <dsp:spPr>
        <a:xfrm>
          <a:off x="0" y="655116"/>
          <a:ext cx="4429636"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376184-A310-42C3-A0B9-CB84ECDD4922}">
      <dsp:nvSpPr>
        <dsp:cNvPr id="0" name=""/>
        <dsp:cNvSpPr/>
      </dsp:nvSpPr>
      <dsp:spPr>
        <a:xfrm>
          <a:off x="0" y="655116"/>
          <a:ext cx="4429636" cy="65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Patients in active treatment (chemo, radiation, surgery)</a:t>
          </a:r>
        </a:p>
      </dsp:txBody>
      <dsp:txXfrm>
        <a:off x="0" y="655116"/>
        <a:ext cx="4429636" cy="653201"/>
      </dsp:txXfrm>
    </dsp:sp>
    <dsp:sp modelId="{0220C58F-3332-48BC-9D71-02BE2F199BA1}">
      <dsp:nvSpPr>
        <dsp:cNvPr id="0" name=""/>
        <dsp:cNvSpPr/>
      </dsp:nvSpPr>
      <dsp:spPr>
        <a:xfrm>
          <a:off x="0" y="1308318"/>
          <a:ext cx="442963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45B53-5BF0-463A-9394-3DE25697BD36}">
      <dsp:nvSpPr>
        <dsp:cNvPr id="0" name=""/>
        <dsp:cNvSpPr/>
      </dsp:nvSpPr>
      <dsp:spPr>
        <a:xfrm>
          <a:off x="0" y="1308318"/>
          <a:ext cx="4429636" cy="65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Palliative patients</a:t>
          </a:r>
        </a:p>
      </dsp:txBody>
      <dsp:txXfrm>
        <a:off x="0" y="1308318"/>
        <a:ext cx="4429636" cy="653201"/>
      </dsp:txXfrm>
    </dsp:sp>
    <dsp:sp modelId="{7990CBB5-C8CE-401D-8768-903E2BA3815D}">
      <dsp:nvSpPr>
        <dsp:cNvPr id="0" name=""/>
        <dsp:cNvSpPr/>
      </dsp:nvSpPr>
      <dsp:spPr>
        <a:xfrm>
          <a:off x="0" y="1961519"/>
          <a:ext cx="4429636"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95F858-CDEB-46A9-984A-811F7A726DB7}">
      <dsp:nvSpPr>
        <dsp:cNvPr id="0" name=""/>
        <dsp:cNvSpPr/>
      </dsp:nvSpPr>
      <dsp:spPr>
        <a:xfrm>
          <a:off x="0" y="1961519"/>
          <a:ext cx="4429636" cy="65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Patients well into survivorship</a:t>
          </a:r>
        </a:p>
      </dsp:txBody>
      <dsp:txXfrm>
        <a:off x="0" y="1961519"/>
        <a:ext cx="4429636" cy="653201"/>
      </dsp:txXfrm>
    </dsp:sp>
    <dsp:sp modelId="{01F74EE4-5140-4F05-9E11-7DE1E39B9A86}">
      <dsp:nvSpPr>
        <dsp:cNvPr id="0" name=""/>
        <dsp:cNvSpPr/>
      </dsp:nvSpPr>
      <dsp:spPr>
        <a:xfrm>
          <a:off x="0" y="2614720"/>
          <a:ext cx="4429636"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8C57C-49E4-474C-95D5-044471B29BD0}">
      <dsp:nvSpPr>
        <dsp:cNvPr id="0" name=""/>
        <dsp:cNvSpPr/>
      </dsp:nvSpPr>
      <dsp:spPr>
        <a:xfrm>
          <a:off x="0" y="2614720"/>
          <a:ext cx="4429636" cy="65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Couples</a:t>
          </a:r>
        </a:p>
      </dsp:txBody>
      <dsp:txXfrm>
        <a:off x="0" y="2614720"/>
        <a:ext cx="4429636" cy="653201"/>
      </dsp:txXfrm>
    </dsp:sp>
    <dsp:sp modelId="{9F315263-636E-4E49-8071-866C571AEFAF}">
      <dsp:nvSpPr>
        <dsp:cNvPr id="0" name=""/>
        <dsp:cNvSpPr/>
      </dsp:nvSpPr>
      <dsp:spPr>
        <a:xfrm>
          <a:off x="0" y="3267922"/>
          <a:ext cx="442963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01DCFD-118B-45FE-8DC1-E4E276786654}">
      <dsp:nvSpPr>
        <dsp:cNvPr id="0" name=""/>
        <dsp:cNvSpPr/>
      </dsp:nvSpPr>
      <dsp:spPr>
        <a:xfrm>
          <a:off x="0" y="3267922"/>
          <a:ext cx="4429636" cy="653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Families</a:t>
          </a:r>
        </a:p>
      </dsp:txBody>
      <dsp:txXfrm>
        <a:off x="0" y="3267922"/>
        <a:ext cx="4429636" cy="653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7EE89-6EF8-49DF-99BD-FA0BC8149378}">
      <dsp:nvSpPr>
        <dsp:cNvPr id="0" name=""/>
        <dsp:cNvSpPr/>
      </dsp:nvSpPr>
      <dsp:spPr>
        <a:xfrm>
          <a:off x="326605" y="397260"/>
          <a:ext cx="1016507" cy="101650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F73074-74C9-4CFD-AEDD-A1DD4C4F8ED6}">
      <dsp:nvSpPr>
        <dsp:cNvPr id="0" name=""/>
        <dsp:cNvSpPr/>
      </dsp:nvSpPr>
      <dsp:spPr>
        <a:xfrm>
          <a:off x="543237" y="613893"/>
          <a:ext cx="583242" cy="583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FF86A6-EC9B-40F7-9DCE-709EB18C6537}">
      <dsp:nvSpPr>
        <dsp:cNvPr id="0" name=""/>
        <dsp:cNvSpPr/>
      </dsp:nvSpPr>
      <dsp:spPr>
        <a:xfrm>
          <a:off x="1655" y="1730385"/>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cap="all"/>
          </a:pPr>
          <a:r>
            <a:rPr lang="en-US" sz="2000" kern="1200"/>
            <a:t>Outpatient and inpatient</a:t>
          </a:r>
        </a:p>
      </dsp:txBody>
      <dsp:txXfrm>
        <a:off x="1655" y="1730385"/>
        <a:ext cx="1666406" cy="666562"/>
      </dsp:txXfrm>
    </dsp:sp>
    <dsp:sp modelId="{E9612B78-321D-4D8F-922A-6B71BA12EEFF}">
      <dsp:nvSpPr>
        <dsp:cNvPr id="0" name=""/>
        <dsp:cNvSpPr/>
      </dsp:nvSpPr>
      <dsp:spPr>
        <a:xfrm>
          <a:off x="2284632" y="397260"/>
          <a:ext cx="1016507" cy="101650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74D109-D1AD-4CF6-BFED-CEEBF2F56A7D}">
      <dsp:nvSpPr>
        <dsp:cNvPr id="0" name=""/>
        <dsp:cNvSpPr/>
      </dsp:nvSpPr>
      <dsp:spPr>
        <a:xfrm>
          <a:off x="2501265" y="613893"/>
          <a:ext cx="583242" cy="583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9644A2-8557-4623-B96D-F4FEBC8B4DC2}">
      <dsp:nvSpPr>
        <dsp:cNvPr id="0" name=""/>
        <dsp:cNvSpPr/>
      </dsp:nvSpPr>
      <dsp:spPr>
        <a:xfrm>
          <a:off x="1959683" y="1730385"/>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cap="all"/>
          </a:pPr>
          <a:r>
            <a:rPr lang="en-US" sz="2000" kern="1200"/>
            <a:t>Consults</a:t>
          </a:r>
        </a:p>
      </dsp:txBody>
      <dsp:txXfrm>
        <a:off x="1959683" y="1730385"/>
        <a:ext cx="1666406" cy="666562"/>
      </dsp:txXfrm>
    </dsp:sp>
    <dsp:sp modelId="{DA515F42-4B64-49CE-ABCB-5A62E0373F87}">
      <dsp:nvSpPr>
        <dsp:cNvPr id="0" name=""/>
        <dsp:cNvSpPr/>
      </dsp:nvSpPr>
      <dsp:spPr>
        <a:xfrm>
          <a:off x="4242659" y="397260"/>
          <a:ext cx="1016507" cy="101650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9F7B0F-2889-4188-BAE4-94B0FD00A931}">
      <dsp:nvSpPr>
        <dsp:cNvPr id="0" name=""/>
        <dsp:cNvSpPr/>
      </dsp:nvSpPr>
      <dsp:spPr>
        <a:xfrm>
          <a:off x="4459292" y="613893"/>
          <a:ext cx="583242" cy="583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59B022-5F86-4F4B-9D2F-92D204FB6A3B}">
      <dsp:nvSpPr>
        <dsp:cNvPr id="0" name=""/>
        <dsp:cNvSpPr/>
      </dsp:nvSpPr>
      <dsp:spPr>
        <a:xfrm>
          <a:off x="3917710" y="1730385"/>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cap="all"/>
          </a:pPr>
          <a:r>
            <a:rPr lang="en-US" sz="2000" kern="1200"/>
            <a:t>Group</a:t>
          </a:r>
        </a:p>
      </dsp:txBody>
      <dsp:txXfrm>
        <a:off x="3917710" y="1730385"/>
        <a:ext cx="1666406" cy="666562"/>
      </dsp:txXfrm>
    </dsp:sp>
    <dsp:sp modelId="{2338E83F-A11D-4A19-ACF7-704C5409E569}">
      <dsp:nvSpPr>
        <dsp:cNvPr id="0" name=""/>
        <dsp:cNvSpPr/>
      </dsp:nvSpPr>
      <dsp:spPr>
        <a:xfrm>
          <a:off x="6200687" y="397260"/>
          <a:ext cx="1016507" cy="101650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91BFC0-00E9-49C4-8FF2-811163A053A7}">
      <dsp:nvSpPr>
        <dsp:cNvPr id="0" name=""/>
        <dsp:cNvSpPr/>
      </dsp:nvSpPr>
      <dsp:spPr>
        <a:xfrm>
          <a:off x="6417319" y="613893"/>
          <a:ext cx="583242" cy="583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703B51-79D2-45C1-B9E8-89FE8306BFCE}">
      <dsp:nvSpPr>
        <dsp:cNvPr id="0" name=""/>
        <dsp:cNvSpPr/>
      </dsp:nvSpPr>
      <dsp:spPr>
        <a:xfrm>
          <a:off x="5875737" y="1730385"/>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cap="all"/>
          </a:pPr>
          <a:r>
            <a:rPr lang="en-US" sz="2000" kern="1200"/>
            <a:t>Follow up</a:t>
          </a:r>
        </a:p>
      </dsp:txBody>
      <dsp:txXfrm>
        <a:off x="5875737" y="1730385"/>
        <a:ext cx="1666406" cy="666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8DBF1-1920-4552-A845-47DD40205263}">
      <dsp:nvSpPr>
        <dsp:cNvPr id="0" name=""/>
        <dsp:cNvSpPr/>
      </dsp:nvSpPr>
      <dsp:spPr>
        <a:xfrm>
          <a:off x="0" y="611488"/>
          <a:ext cx="2121693" cy="134727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B834084-2073-43E9-A9F7-8484F2C5CAB7}">
      <dsp:nvSpPr>
        <dsp:cNvPr id="0" name=""/>
        <dsp:cNvSpPr/>
      </dsp:nvSpPr>
      <dsp:spPr>
        <a:xfrm>
          <a:off x="235743" y="835445"/>
          <a:ext cx="2121693" cy="13472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Medication evaluation and management for difficulties with mood, anxiety, sleep, fatigue, concentration, or mental status changes during or following cancer treatment</a:t>
          </a:r>
        </a:p>
      </dsp:txBody>
      <dsp:txXfrm>
        <a:off x="275203" y="874905"/>
        <a:ext cx="2042773" cy="1268355"/>
      </dsp:txXfrm>
    </dsp:sp>
    <dsp:sp modelId="{D48621AB-839E-4492-A96D-CA6B4C17C724}">
      <dsp:nvSpPr>
        <dsp:cNvPr id="0" name=""/>
        <dsp:cNvSpPr/>
      </dsp:nvSpPr>
      <dsp:spPr>
        <a:xfrm>
          <a:off x="2593181" y="611488"/>
          <a:ext cx="2121693" cy="134727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6533330-F897-4C7C-8E28-98A624067F03}">
      <dsp:nvSpPr>
        <dsp:cNvPr id="0" name=""/>
        <dsp:cNvSpPr/>
      </dsp:nvSpPr>
      <dsp:spPr>
        <a:xfrm>
          <a:off x="2828925" y="835445"/>
          <a:ext cx="2121693" cy="13472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Psychotherapy, counseling, art therapy, mindfulness-based cancer recovery group</a:t>
          </a:r>
        </a:p>
      </dsp:txBody>
      <dsp:txXfrm>
        <a:off x="2868385" y="874905"/>
        <a:ext cx="2042773" cy="1268355"/>
      </dsp:txXfrm>
    </dsp:sp>
    <dsp:sp modelId="{37EC76DE-7B90-4A17-B91E-C75453C29C11}">
      <dsp:nvSpPr>
        <dsp:cNvPr id="0" name=""/>
        <dsp:cNvSpPr/>
      </dsp:nvSpPr>
      <dsp:spPr>
        <a:xfrm>
          <a:off x="5186362" y="611488"/>
          <a:ext cx="2121693" cy="134727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65E74F2-3CC5-44FF-868F-EBC09BD369BF}">
      <dsp:nvSpPr>
        <dsp:cNvPr id="0" name=""/>
        <dsp:cNvSpPr/>
      </dsp:nvSpPr>
      <dsp:spPr>
        <a:xfrm>
          <a:off x="5422106" y="835445"/>
          <a:ext cx="2121693" cy="13472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Individualized treatment that goes beyond surgery, chemotherapy, and radiation</a:t>
          </a:r>
        </a:p>
      </dsp:txBody>
      <dsp:txXfrm>
        <a:off x="5461566" y="874905"/>
        <a:ext cx="2042773" cy="12683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77BB6-BD30-40EA-8054-4D81ADCF2DE8}">
      <dsp:nvSpPr>
        <dsp:cNvPr id="0" name=""/>
        <dsp:cNvSpPr/>
      </dsp:nvSpPr>
      <dsp:spPr>
        <a:xfrm>
          <a:off x="0" y="0"/>
          <a:ext cx="5808726" cy="50295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Anxiety with radiation</a:t>
          </a:r>
        </a:p>
      </dsp:txBody>
      <dsp:txXfrm>
        <a:off x="14731" y="14731"/>
        <a:ext cx="5207149" cy="473495"/>
      </dsp:txXfrm>
    </dsp:sp>
    <dsp:sp modelId="{20BEEA82-5DF0-479D-A508-335C30852EC3}">
      <dsp:nvSpPr>
        <dsp:cNvPr id="0" name=""/>
        <dsp:cNvSpPr/>
      </dsp:nvSpPr>
      <dsp:spPr>
        <a:xfrm>
          <a:off x="433768" y="572812"/>
          <a:ext cx="5808726" cy="502957"/>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Anticipatory nausea/anxiety with chemotherapy</a:t>
          </a:r>
        </a:p>
      </dsp:txBody>
      <dsp:txXfrm>
        <a:off x="448499" y="587543"/>
        <a:ext cx="5018573" cy="473495"/>
      </dsp:txXfrm>
    </dsp:sp>
    <dsp:sp modelId="{A9A7A707-BEFD-470D-9E4D-8B8386E91F23}">
      <dsp:nvSpPr>
        <dsp:cNvPr id="0" name=""/>
        <dsp:cNvSpPr/>
      </dsp:nvSpPr>
      <dsp:spPr>
        <a:xfrm>
          <a:off x="867536" y="1145625"/>
          <a:ext cx="5808726" cy="502957"/>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t>Co-treat oncology inpatients with occupational and physical therapists </a:t>
          </a:r>
        </a:p>
      </dsp:txBody>
      <dsp:txXfrm>
        <a:off x="882267" y="1160356"/>
        <a:ext cx="5018573" cy="473495"/>
      </dsp:txXfrm>
    </dsp:sp>
    <dsp:sp modelId="{A1D369DC-3D61-45E2-A54E-B0CDD3D804EB}">
      <dsp:nvSpPr>
        <dsp:cNvPr id="0" name=""/>
        <dsp:cNvSpPr/>
      </dsp:nvSpPr>
      <dsp:spPr>
        <a:xfrm>
          <a:off x="1301305" y="1718438"/>
          <a:ext cx="5808726" cy="502957"/>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Coordinate with providers both inpatient and outpatient regarding barriers to treatment, adherence and communication</a:t>
          </a:r>
        </a:p>
      </dsp:txBody>
      <dsp:txXfrm>
        <a:off x="1316036" y="1733169"/>
        <a:ext cx="5018573" cy="473495"/>
      </dsp:txXfrm>
    </dsp:sp>
    <dsp:sp modelId="{30CD4476-8B62-4E8B-A188-C9D0985E2099}">
      <dsp:nvSpPr>
        <dsp:cNvPr id="0" name=""/>
        <dsp:cNvSpPr/>
      </dsp:nvSpPr>
      <dsp:spPr>
        <a:xfrm>
          <a:off x="1735073" y="2291251"/>
          <a:ext cx="5808726" cy="502957"/>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a:t>Provide support and psychoeducation to providers and staff </a:t>
          </a:r>
        </a:p>
      </dsp:txBody>
      <dsp:txXfrm>
        <a:off x="1749804" y="2305982"/>
        <a:ext cx="5018573" cy="473495"/>
      </dsp:txXfrm>
    </dsp:sp>
    <dsp:sp modelId="{3DD23DEA-6BB3-44E3-A090-34776DCB735A}">
      <dsp:nvSpPr>
        <dsp:cNvPr id="0" name=""/>
        <dsp:cNvSpPr/>
      </dsp:nvSpPr>
      <dsp:spPr>
        <a:xfrm>
          <a:off x="5481803" y="367438"/>
          <a:ext cx="326922" cy="326922"/>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US" sz="1500" kern="1200"/>
        </a:p>
      </dsp:txBody>
      <dsp:txXfrm>
        <a:off x="5555360" y="367438"/>
        <a:ext cx="179808" cy="246009"/>
      </dsp:txXfrm>
    </dsp:sp>
    <dsp:sp modelId="{0FD62CAD-392E-4605-85FA-89098400D159}">
      <dsp:nvSpPr>
        <dsp:cNvPr id="0" name=""/>
        <dsp:cNvSpPr/>
      </dsp:nvSpPr>
      <dsp:spPr>
        <a:xfrm>
          <a:off x="5915572" y="940251"/>
          <a:ext cx="326922" cy="326922"/>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US" sz="1500" kern="1200"/>
        </a:p>
      </dsp:txBody>
      <dsp:txXfrm>
        <a:off x="5989129" y="940251"/>
        <a:ext cx="179808" cy="246009"/>
      </dsp:txXfrm>
    </dsp:sp>
    <dsp:sp modelId="{4A278ECE-026F-4A14-AD81-AD191EF0C73F}">
      <dsp:nvSpPr>
        <dsp:cNvPr id="0" name=""/>
        <dsp:cNvSpPr/>
      </dsp:nvSpPr>
      <dsp:spPr>
        <a:xfrm>
          <a:off x="6349340" y="1504681"/>
          <a:ext cx="326922" cy="326922"/>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US" sz="1500" kern="1200"/>
        </a:p>
      </dsp:txBody>
      <dsp:txXfrm>
        <a:off x="6422897" y="1504681"/>
        <a:ext cx="179808" cy="246009"/>
      </dsp:txXfrm>
    </dsp:sp>
    <dsp:sp modelId="{1B22E57E-68BB-4E4A-A887-DA9CC0359E40}">
      <dsp:nvSpPr>
        <dsp:cNvPr id="0" name=""/>
        <dsp:cNvSpPr/>
      </dsp:nvSpPr>
      <dsp:spPr>
        <a:xfrm>
          <a:off x="6783109" y="2083082"/>
          <a:ext cx="326922" cy="326922"/>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US" sz="1500" kern="1200"/>
        </a:p>
      </dsp:txBody>
      <dsp:txXfrm>
        <a:off x="6856666" y="2083082"/>
        <a:ext cx="179808" cy="2460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08473-0600-4582-B61F-9E73A1FFF6F8}">
      <dsp:nvSpPr>
        <dsp:cNvPr id="0" name=""/>
        <dsp:cNvSpPr/>
      </dsp:nvSpPr>
      <dsp:spPr>
        <a:xfrm>
          <a:off x="1539732" y="0"/>
          <a:ext cx="1512735" cy="1512889"/>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DC1E2D9-007E-48AF-A6F9-428FBAC70AD6}">
      <dsp:nvSpPr>
        <dsp:cNvPr id="0" name=""/>
        <dsp:cNvSpPr/>
      </dsp:nvSpPr>
      <dsp:spPr>
        <a:xfrm>
          <a:off x="1873720" y="547625"/>
          <a:ext cx="844192" cy="422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solidFill>
                <a:schemeClr val="bg2">
                  <a:lumMod val="25000"/>
                </a:schemeClr>
              </a:solidFill>
              <a:latin typeface="Abadi" panose="020B0604020104020204" pitchFamily="34" charset="0"/>
            </a:rPr>
            <a:t>Lifestyle</a:t>
          </a:r>
        </a:p>
      </dsp:txBody>
      <dsp:txXfrm>
        <a:off x="1873720" y="547625"/>
        <a:ext cx="844192" cy="422052"/>
      </dsp:txXfrm>
    </dsp:sp>
    <dsp:sp modelId="{976C2D7E-5F44-48E6-8789-A9A8116212A2}">
      <dsp:nvSpPr>
        <dsp:cNvPr id="0" name=""/>
        <dsp:cNvSpPr/>
      </dsp:nvSpPr>
      <dsp:spPr>
        <a:xfrm>
          <a:off x="1119480" y="869379"/>
          <a:ext cx="1512735" cy="1512889"/>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962B8E-E9AE-4188-9659-B4C64361A0B0}">
      <dsp:nvSpPr>
        <dsp:cNvPr id="0" name=""/>
        <dsp:cNvSpPr/>
      </dsp:nvSpPr>
      <dsp:spPr>
        <a:xfrm>
          <a:off x="1451766" y="1418609"/>
          <a:ext cx="844192" cy="422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solidFill>
                <a:schemeClr val="bg2">
                  <a:lumMod val="25000"/>
                </a:schemeClr>
              </a:solidFill>
              <a:latin typeface="Abadi" panose="020B0604020104020204" pitchFamily="34" charset="0"/>
            </a:rPr>
            <a:t>Exposures</a:t>
          </a:r>
        </a:p>
      </dsp:txBody>
      <dsp:txXfrm>
        <a:off x="1451766" y="1418609"/>
        <a:ext cx="844192" cy="422052"/>
      </dsp:txXfrm>
    </dsp:sp>
    <dsp:sp modelId="{5D94064E-834B-4A5E-BC91-8683AF12E479}">
      <dsp:nvSpPr>
        <dsp:cNvPr id="0" name=""/>
        <dsp:cNvSpPr/>
      </dsp:nvSpPr>
      <dsp:spPr>
        <a:xfrm>
          <a:off x="1539732" y="1741969"/>
          <a:ext cx="1512735" cy="1512889"/>
        </a:xfrm>
        <a:prstGeom prst="circularArrow">
          <a:avLst>
            <a:gd name="adj1" fmla="val 10980"/>
            <a:gd name="adj2" fmla="val 1142322"/>
            <a:gd name="adj3" fmla="val 4500000"/>
            <a:gd name="adj4" fmla="val 13500000"/>
            <a:gd name="adj5" fmla="val 125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86D986-C634-4A2C-976A-DE4EF1229520}">
      <dsp:nvSpPr>
        <dsp:cNvPr id="0" name=""/>
        <dsp:cNvSpPr/>
      </dsp:nvSpPr>
      <dsp:spPr>
        <a:xfrm>
          <a:off x="1873720" y="2289594"/>
          <a:ext cx="844192" cy="422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solidFill>
                <a:schemeClr val="bg2">
                  <a:lumMod val="25000"/>
                </a:schemeClr>
              </a:solidFill>
              <a:latin typeface="Abadi" panose="020B0604020104020204" pitchFamily="34" charset="0"/>
            </a:rPr>
            <a:t>Internal Factors</a:t>
          </a:r>
        </a:p>
      </dsp:txBody>
      <dsp:txXfrm>
        <a:off x="1873720" y="2289594"/>
        <a:ext cx="844192" cy="422052"/>
      </dsp:txXfrm>
    </dsp:sp>
    <dsp:sp modelId="{C820A746-EABF-47E6-AB71-DD633F350AE6}">
      <dsp:nvSpPr>
        <dsp:cNvPr id="0" name=""/>
        <dsp:cNvSpPr/>
      </dsp:nvSpPr>
      <dsp:spPr>
        <a:xfrm>
          <a:off x="1227310" y="2711646"/>
          <a:ext cx="1299630" cy="1300258"/>
        </a:xfrm>
        <a:prstGeom prst="blockArc">
          <a:avLst>
            <a:gd name="adj1" fmla="val 0"/>
            <a:gd name="adj2" fmla="val 18900000"/>
            <a:gd name="adj3" fmla="val 1274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56C8E98-E40E-4015-942C-62DEC286DEB7}">
      <dsp:nvSpPr>
        <dsp:cNvPr id="0" name=""/>
        <dsp:cNvSpPr/>
      </dsp:nvSpPr>
      <dsp:spPr>
        <a:xfrm>
          <a:off x="1451766" y="3160578"/>
          <a:ext cx="844192" cy="422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solidFill>
                <a:schemeClr val="bg2">
                  <a:lumMod val="25000"/>
                </a:schemeClr>
              </a:solidFill>
              <a:latin typeface="Abadi" panose="020B0604020104020204" pitchFamily="34" charset="0"/>
            </a:rPr>
            <a:t>Random Chance</a:t>
          </a:r>
        </a:p>
      </dsp:txBody>
      <dsp:txXfrm>
        <a:off x="1451766" y="3160578"/>
        <a:ext cx="844192" cy="4220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25340-8599-456F-95A2-DD147B9F4CCB}">
      <dsp:nvSpPr>
        <dsp:cNvPr id="0" name=""/>
        <dsp:cNvSpPr/>
      </dsp:nvSpPr>
      <dsp:spPr>
        <a:xfrm>
          <a:off x="0" y="208883"/>
          <a:ext cx="7399939" cy="793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317" tIns="291592" rIns="57431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Breast, ovarian, prostate &amp; pancreatic cancers</a:t>
          </a:r>
        </a:p>
        <a:p>
          <a:pPr marL="114300" lvl="1" indent="-114300" algn="l" defTabSz="622300">
            <a:lnSpc>
              <a:spcPct val="90000"/>
            </a:lnSpc>
            <a:spcBef>
              <a:spcPct val="0"/>
            </a:spcBef>
            <a:spcAft>
              <a:spcPct val="15000"/>
            </a:spcAft>
            <a:buChar char="•"/>
          </a:pPr>
          <a:r>
            <a:rPr lang="en-US" sz="1400" kern="1200" dirty="0"/>
            <a:t>Colon, endometrial, &amp; ovarian</a:t>
          </a:r>
        </a:p>
      </dsp:txBody>
      <dsp:txXfrm>
        <a:off x="0" y="208883"/>
        <a:ext cx="7399939" cy="793800"/>
      </dsp:txXfrm>
    </dsp:sp>
    <dsp:sp modelId="{39B4B7AB-A555-4D57-B61D-86D0E26CB204}">
      <dsp:nvSpPr>
        <dsp:cNvPr id="0" name=""/>
        <dsp:cNvSpPr/>
      </dsp:nvSpPr>
      <dsp:spPr>
        <a:xfrm>
          <a:off x="369996" y="2243"/>
          <a:ext cx="5179957" cy="4132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90" tIns="0" rIns="195790" bIns="0" numCol="1" spcCol="1270" anchor="ctr" anchorCtr="0">
          <a:noAutofit/>
        </a:bodyPr>
        <a:lstStyle/>
        <a:p>
          <a:pPr lvl="0" algn="ctr" defTabSz="622300">
            <a:lnSpc>
              <a:spcPct val="90000"/>
            </a:lnSpc>
            <a:spcBef>
              <a:spcPct val="0"/>
            </a:spcBef>
            <a:spcAft>
              <a:spcPct val="35000"/>
            </a:spcAft>
          </a:pPr>
          <a:r>
            <a:rPr lang="en-US" sz="1400" kern="1200" dirty="0"/>
            <a:t>Multiple relatives with the </a:t>
          </a:r>
          <a:r>
            <a:rPr lang="en-US" sz="1400" b="0" u="sng" kern="1200" dirty="0"/>
            <a:t>same</a:t>
          </a:r>
          <a:r>
            <a:rPr lang="en-US" sz="1400" kern="1200" dirty="0"/>
            <a:t> or a </a:t>
          </a:r>
          <a:r>
            <a:rPr lang="en-US" sz="1400" u="sng" kern="1200" dirty="0"/>
            <a:t>related</a:t>
          </a:r>
          <a:r>
            <a:rPr lang="en-US" sz="1400" kern="1200" dirty="0"/>
            <a:t> type of cancer</a:t>
          </a:r>
        </a:p>
      </dsp:txBody>
      <dsp:txXfrm>
        <a:off x="390171" y="22418"/>
        <a:ext cx="5139607" cy="372930"/>
      </dsp:txXfrm>
    </dsp:sp>
    <dsp:sp modelId="{FCBAAAB2-A96C-4C44-93BE-7F0A45A3A48A}">
      <dsp:nvSpPr>
        <dsp:cNvPr id="0" name=""/>
        <dsp:cNvSpPr/>
      </dsp:nvSpPr>
      <dsp:spPr>
        <a:xfrm>
          <a:off x="0" y="1284923"/>
          <a:ext cx="7399939" cy="352800"/>
        </a:xfrm>
        <a:prstGeom prst="rect">
          <a:avLst/>
        </a:prstGeom>
        <a:solidFill>
          <a:schemeClr val="lt1">
            <a:alpha val="90000"/>
            <a:hueOff val="0"/>
            <a:satOff val="0"/>
            <a:lumOff val="0"/>
            <a:alphaOff val="0"/>
          </a:schemeClr>
        </a:solidFill>
        <a:ln w="25400" cap="flat" cmpd="sng" algn="ctr">
          <a:solidFill>
            <a:schemeClr val="accent3">
              <a:hueOff val="-1813722"/>
              <a:satOff val="-11982"/>
              <a:lumOff val="9853"/>
              <a:alphaOff val="0"/>
            </a:schemeClr>
          </a:solidFill>
          <a:prstDash val="solid"/>
        </a:ln>
        <a:effectLst/>
      </dsp:spPr>
      <dsp:style>
        <a:lnRef idx="2">
          <a:scrgbClr r="0" g="0" b="0"/>
        </a:lnRef>
        <a:fillRef idx="1">
          <a:scrgbClr r="0" g="0" b="0"/>
        </a:fillRef>
        <a:effectRef idx="0">
          <a:scrgbClr r="0" g="0" b="0"/>
        </a:effectRef>
        <a:fontRef idx="minor"/>
      </dsp:style>
    </dsp:sp>
    <dsp:sp modelId="{F6F019CD-7BEE-410B-A53C-A5D458F35B6A}">
      <dsp:nvSpPr>
        <dsp:cNvPr id="0" name=""/>
        <dsp:cNvSpPr/>
      </dsp:nvSpPr>
      <dsp:spPr>
        <a:xfrm>
          <a:off x="369996" y="1078283"/>
          <a:ext cx="5179957" cy="413280"/>
        </a:xfrm>
        <a:prstGeom prst="roundRect">
          <a:avLst/>
        </a:prstGeom>
        <a:solidFill>
          <a:schemeClr val="accent3">
            <a:hueOff val="-1813722"/>
            <a:satOff val="-11982"/>
            <a:lumOff val="98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90" tIns="0" rIns="195790" bIns="0" numCol="1" spcCol="1270" anchor="ctr" anchorCtr="0">
          <a:noAutofit/>
        </a:bodyPr>
        <a:lstStyle/>
        <a:p>
          <a:pPr lvl="0" algn="ctr" defTabSz="622300">
            <a:lnSpc>
              <a:spcPct val="90000"/>
            </a:lnSpc>
            <a:spcBef>
              <a:spcPct val="0"/>
            </a:spcBef>
            <a:spcAft>
              <a:spcPct val="35000"/>
            </a:spcAft>
          </a:pPr>
          <a:r>
            <a:rPr lang="en-US" sz="1400" kern="1200" dirty="0"/>
            <a:t>Younger age of diagnosis (&lt;</a:t>
          </a:r>
          <a:r>
            <a:rPr lang="en-US" sz="1400" b="0" i="0" kern="1200" dirty="0"/>
            <a:t>50 years of age)</a:t>
          </a:r>
          <a:endParaRPr lang="en-US" sz="1400" kern="1200" dirty="0"/>
        </a:p>
      </dsp:txBody>
      <dsp:txXfrm>
        <a:off x="390171" y="1098458"/>
        <a:ext cx="5139607" cy="372930"/>
      </dsp:txXfrm>
    </dsp:sp>
    <dsp:sp modelId="{5CBD0D33-84EF-4E8C-ADFD-310C292639B9}">
      <dsp:nvSpPr>
        <dsp:cNvPr id="0" name=""/>
        <dsp:cNvSpPr/>
      </dsp:nvSpPr>
      <dsp:spPr>
        <a:xfrm>
          <a:off x="0" y="1919963"/>
          <a:ext cx="7399939" cy="573300"/>
        </a:xfrm>
        <a:prstGeom prst="rect">
          <a:avLst/>
        </a:prstGeom>
        <a:solidFill>
          <a:schemeClr val="lt1">
            <a:alpha val="90000"/>
            <a:hueOff val="0"/>
            <a:satOff val="0"/>
            <a:lumOff val="0"/>
            <a:alphaOff val="0"/>
          </a:schemeClr>
        </a:solidFill>
        <a:ln w="25400" cap="flat" cmpd="sng" algn="ctr">
          <a:solidFill>
            <a:schemeClr val="accent3">
              <a:hueOff val="-3627444"/>
              <a:satOff val="-23964"/>
              <a:lumOff val="197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317" tIns="291592" rIns="57431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Male breast, pancreatic, ovarian, metastatic prostate, triple negative breast, etc.</a:t>
          </a:r>
        </a:p>
      </dsp:txBody>
      <dsp:txXfrm>
        <a:off x="0" y="1919963"/>
        <a:ext cx="7399939" cy="573300"/>
      </dsp:txXfrm>
    </dsp:sp>
    <dsp:sp modelId="{AB740EE5-65DD-46EA-9A03-CE5A94EA39C6}">
      <dsp:nvSpPr>
        <dsp:cNvPr id="0" name=""/>
        <dsp:cNvSpPr/>
      </dsp:nvSpPr>
      <dsp:spPr>
        <a:xfrm>
          <a:off x="369996" y="1713323"/>
          <a:ext cx="5179957" cy="413280"/>
        </a:xfrm>
        <a:prstGeom prst="roundRect">
          <a:avLst/>
        </a:prstGeom>
        <a:solidFill>
          <a:schemeClr val="accent3">
            <a:hueOff val="-3627444"/>
            <a:satOff val="-23964"/>
            <a:lumOff val="197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90" tIns="0" rIns="195790" bIns="0" numCol="1" spcCol="1270" anchor="ctr" anchorCtr="0">
          <a:noAutofit/>
        </a:bodyPr>
        <a:lstStyle/>
        <a:p>
          <a:pPr lvl="0" algn="ctr" defTabSz="622300">
            <a:lnSpc>
              <a:spcPct val="90000"/>
            </a:lnSpc>
            <a:spcBef>
              <a:spcPct val="0"/>
            </a:spcBef>
            <a:spcAft>
              <a:spcPct val="35000"/>
            </a:spcAft>
          </a:pPr>
          <a:r>
            <a:rPr lang="en-US" sz="1400" kern="1200" dirty="0"/>
            <a:t>Uncommon/specific types of cancers</a:t>
          </a:r>
        </a:p>
      </dsp:txBody>
      <dsp:txXfrm>
        <a:off x="390171" y="1733498"/>
        <a:ext cx="5139607" cy="372930"/>
      </dsp:txXfrm>
    </dsp:sp>
    <dsp:sp modelId="{85AE233A-2062-43E9-988E-92C7A2A2EBF2}">
      <dsp:nvSpPr>
        <dsp:cNvPr id="0" name=""/>
        <dsp:cNvSpPr/>
      </dsp:nvSpPr>
      <dsp:spPr>
        <a:xfrm>
          <a:off x="0" y="2775503"/>
          <a:ext cx="7399939" cy="352800"/>
        </a:xfrm>
        <a:prstGeom prst="rect">
          <a:avLst/>
        </a:prstGeom>
        <a:solidFill>
          <a:schemeClr val="lt1">
            <a:alpha val="90000"/>
            <a:hueOff val="0"/>
            <a:satOff val="0"/>
            <a:lumOff val="0"/>
            <a:alphaOff val="0"/>
          </a:schemeClr>
        </a:solidFill>
        <a:ln w="25400" cap="flat" cmpd="sng" algn="ctr">
          <a:solidFill>
            <a:schemeClr val="accent3">
              <a:hueOff val="-5441167"/>
              <a:satOff val="-35945"/>
              <a:lumOff val="29558"/>
              <a:alphaOff val="0"/>
            </a:schemeClr>
          </a:solidFill>
          <a:prstDash val="solid"/>
        </a:ln>
        <a:effectLst/>
      </dsp:spPr>
      <dsp:style>
        <a:lnRef idx="2">
          <a:scrgbClr r="0" g="0" b="0"/>
        </a:lnRef>
        <a:fillRef idx="1">
          <a:scrgbClr r="0" g="0" b="0"/>
        </a:fillRef>
        <a:effectRef idx="0">
          <a:scrgbClr r="0" g="0" b="0"/>
        </a:effectRef>
        <a:fontRef idx="minor"/>
      </dsp:style>
    </dsp:sp>
    <dsp:sp modelId="{14346E7D-F8BF-4183-8B21-3A8099883DFD}">
      <dsp:nvSpPr>
        <dsp:cNvPr id="0" name=""/>
        <dsp:cNvSpPr/>
      </dsp:nvSpPr>
      <dsp:spPr>
        <a:xfrm>
          <a:off x="369996" y="2568863"/>
          <a:ext cx="5179957" cy="413280"/>
        </a:xfrm>
        <a:prstGeom prst="roundRect">
          <a:avLst/>
        </a:prstGeom>
        <a:solidFill>
          <a:schemeClr val="accent3">
            <a:hueOff val="-5441167"/>
            <a:satOff val="-35945"/>
            <a:lumOff val="295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90" tIns="0" rIns="195790" bIns="0" numCol="1" spcCol="1270" anchor="ctr" anchorCtr="0">
          <a:noAutofit/>
        </a:bodyPr>
        <a:lstStyle/>
        <a:p>
          <a:pPr lvl="0" algn="ctr" defTabSz="622300">
            <a:lnSpc>
              <a:spcPct val="90000"/>
            </a:lnSpc>
            <a:spcBef>
              <a:spcPct val="0"/>
            </a:spcBef>
            <a:spcAft>
              <a:spcPct val="35000"/>
            </a:spcAft>
          </a:pPr>
          <a:r>
            <a:rPr lang="en-US" sz="1400" kern="1200" dirty="0"/>
            <a:t>Multiple primary cancers in one person</a:t>
          </a:r>
        </a:p>
      </dsp:txBody>
      <dsp:txXfrm>
        <a:off x="390171" y="2589038"/>
        <a:ext cx="5139607" cy="372930"/>
      </dsp:txXfrm>
    </dsp:sp>
    <dsp:sp modelId="{EC18FA90-A57A-4E7D-89DC-F681F439D935}">
      <dsp:nvSpPr>
        <dsp:cNvPr id="0" name=""/>
        <dsp:cNvSpPr/>
      </dsp:nvSpPr>
      <dsp:spPr>
        <a:xfrm>
          <a:off x="0" y="3410543"/>
          <a:ext cx="7399939" cy="352800"/>
        </a:xfrm>
        <a:prstGeom prst="rect">
          <a:avLst/>
        </a:prstGeom>
        <a:solidFill>
          <a:schemeClr val="lt1">
            <a:alpha val="90000"/>
            <a:hueOff val="0"/>
            <a:satOff val="0"/>
            <a:lumOff val="0"/>
            <a:alphaOff val="0"/>
          </a:schemeClr>
        </a:solidFill>
        <a:ln w="25400" cap="flat" cmpd="sng" algn="ctr">
          <a:solidFill>
            <a:schemeClr val="accent3">
              <a:hueOff val="-7254889"/>
              <a:satOff val="-47927"/>
              <a:lumOff val="39411"/>
              <a:alphaOff val="0"/>
            </a:schemeClr>
          </a:solidFill>
          <a:prstDash val="solid"/>
        </a:ln>
        <a:effectLst/>
      </dsp:spPr>
      <dsp:style>
        <a:lnRef idx="2">
          <a:scrgbClr r="0" g="0" b="0"/>
        </a:lnRef>
        <a:fillRef idx="1">
          <a:scrgbClr r="0" g="0" b="0"/>
        </a:fillRef>
        <a:effectRef idx="0">
          <a:scrgbClr r="0" g="0" b="0"/>
        </a:effectRef>
        <a:fontRef idx="minor"/>
      </dsp:style>
    </dsp:sp>
    <dsp:sp modelId="{69585947-4E23-4913-9B9E-6F48876C73CE}">
      <dsp:nvSpPr>
        <dsp:cNvPr id="0" name=""/>
        <dsp:cNvSpPr/>
      </dsp:nvSpPr>
      <dsp:spPr>
        <a:xfrm>
          <a:off x="369996" y="3203903"/>
          <a:ext cx="5179957" cy="413280"/>
        </a:xfrm>
        <a:prstGeom prst="roundRect">
          <a:avLst/>
        </a:prstGeom>
        <a:solidFill>
          <a:schemeClr val="accent3">
            <a:hueOff val="-7254889"/>
            <a:satOff val="-47927"/>
            <a:lumOff val="394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790" tIns="0" rIns="195790" bIns="0" numCol="1" spcCol="1270" anchor="ctr" anchorCtr="0">
          <a:noAutofit/>
        </a:bodyPr>
        <a:lstStyle/>
        <a:p>
          <a:pPr lvl="0" algn="ctr" defTabSz="622300">
            <a:lnSpc>
              <a:spcPct val="90000"/>
            </a:lnSpc>
            <a:spcBef>
              <a:spcPct val="0"/>
            </a:spcBef>
            <a:spcAft>
              <a:spcPct val="35000"/>
            </a:spcAft>
          </a:pPr>
          <a:r>
            <a:rPr lang="en-US" sz="1400" kern="1200" dirty="0"/>
            <a:t>Bilateral or multifocal cancer</a:t>
          </a:r>
        </a:p>
      </dsp:txBody>
      <dsp:txXfrm>
        <a:off x="390171" y="3224078"/>
        <a:ext cx="5139607" cy="372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4A117-854D-4F83-ABB0-03301A219259}">
      <dsp:nvSpPr>
        <dsp:cNvPr id="0" name=""/>
        <dsp:cNvSpPr/>
      </dsp:nvSpPr>
      <dsp:spPr>
        <a:xfrm>
          <a:off x="0" y="281375"/>
          <a:ext cx="4043011" cy="1386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783" tIns="333248" rIns="313783"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3 generation pedigree</a:t>
          </a:r>
        </a:p>
        <a:p>
          <a:pPr marL="342900" lvl="2" indent="-171450" algn="l" defTabSz="711200">
            <a:lnSpc>
              <a:spcPct val="90000"/>
            </a:lnSpc>
            <a:spcBef>
              <a:spcPct val="0"/>
            </a:spcBef>
            <a:spcAft>
              <a:spcPct val="15000"/>
            </a:spcAft>
            <a:buChar char="•"/>
          </a:pPr>
          <a:r>
            <a:rPr lang="en-US" sz="1600" kern="1200" dirty="0"/>
            <a:t>Cancer pathology</a:t>
          </a:r>
        </a:p>
        <a:p>
          <a:pPr marL="342900" lvl="2" indent="-171450" algn="l" defTabSz="711200">
            <a:lnSpc>
              <a:spcPct val="90000"/>
            </a:lnSpc>
            <a:spcBef>
              <a:spcPct val="0"/>
            </a:spcBef>
            <a:spcAft>
              <a:spcPct val="15000"/>
            </a:spcAft>
            <a:buChar char="•"/>
          </a:pPr>
          <a:r>
            <a:rPr lang="en-US" sz="1600" kern="1200" dirty="0"/>
            <a:t>Age of onset</a:t>
          </a:r>
        </a:p>
        <a:p>
          <a:pPr marL="342900" lvl="2" indent="-171450" algn="l" defTabSz="711200">
            <a:lnSpc>
              <a:spcPct val="90000"/>
            </a:lnSpc>
            <a:spcBef>
              <a:spcPct val="0"/>
            </a:spcBef>
            <a:spcAft>
              <a:spcPct val="15000"/>
            </a:spcAft>
            <a:buChar char="•"/>
          </a:pPr>
          <a:r>
            <a:rPr lang="en-US" sz="1600" kern="1200" dirty="0"/>
            <a:t>Genetic test reports</a:t>
          </a:r>
        </a:p>
      </dsp:txBody>
      <dsp:txXfrm>
        <a:off x="0" y="281375"/>
        <a:ext cx="4043011" cy="1386000"/>
      </dsp:txXfrm>
    </dsp:sp>
    <dsp:sp modelId="{771A9B1F-4B2D-4BD8-9387-984A67CEB990}">
      <dsp:nvSpPr>
        <dsp:cNvPr id="0" name=""/>
        <dsp:cNvSpPr/>
      </dsp:nvSpPr>
      <dsp:spPr>
        <a:xfrm>
          <a:off x="202150" y="45215"/>
          <a:ext cx="2830107" cy="4723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971" tIns="0" rIns="106971" bIns="0" numCol="1" spcCol="1270" anchor="ctr" anchorCtr="0">
          <a:noAutofit/>
        </a:bodyPr>
        <a:lstStyle/>
        <a:p>
          <a:pPr lvl="0" algn="l" defTabSz="711200">
            <a:lnSpc>
              <a:spcPct val="90000"/>
            </a:lnSpc>
            <a:spcBef>
              <a:spcPct val="0"/>
            </a:spcBef>
            <a:spcAft>
              <a:spcPct val="35000"/>
            </a:spcAft>
          </a:pPr>
          <a:r>
            <a:rPr lang="en-US" sz="1600" kern="1200" dirty="0"/>
            <a:t>Personal &amp; Family History</a:t>
          </a:r>
        </a:p>
      </dsp:txBody>
      <dsp:txXfrm>
        <a:off x="225207" y="68272"/>
        <a:ext cx="2783993" cy="426206"/>
      </dsp:txXfrm>
    </dsp:sp>
    <dsp:sp modelId="{FF40D152-0C3E-4975-8BAE-2388E3BF58F5}">
      <dsp:nvSpPr>
        <dsp:cNvPr id="0" name=""/>
        <dsp:cNvSpPr/>
      </dsp:nvSpPr>
      <dsp:spPr>
        <a:xfrm>
          <a:off x="0" y="1989935"/>
          <a:ext cx="4043011" cy="1159200"/>
        </a:xfrm>
        <a:prstGeom prst="rect">
          <a:avLst/>
        </a:prstGeom>
        <a:solidFill>
          <a:schemeClr val="lt1">
            <a:alpha val="90000"/>
            <a:hueOff val="0"/>
            <a:satOff val="0"/>
            <a:lumOff val="0"/>
            <a:alphaOff val="0"/>
          </a:schemeClr>
        </a:solidFill>
        <a:ln w="25400" cap="flat" cmpd="sng" algn="ctr">
          <a:solidFill>
            <a:schemeClr val="accent3">
              <a:hueOff val="-7254889"/>
              <a:satOff val="-47927"/>
              <a:lumOff val="394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783" tIns="333248" rIns="313783"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Testing strategy</a:t>
          </a:r>
        </a:p>
        <a:p>
          <a:pPr marL="171450" lvl="1" indent="-171450" algn="l" defTabSz="711200">
            <a:lnSpc>
              <a:spcPct val="90000"/>
            </a:lnSpc>
            <a:spcBef>
              <a:spcPct val="0"/>
            </a:spcBef>
            <a:spcAft>
              <a:spcPct val="15000"/>
            </a:spcAft>
            <a:buChar char="•"/>
          </a:pPr>
          <a:r>
            <a:rPr lang="en-US" sz="1600" kern="1200" dirty="0"/>
            <a:t>Gene panels </a:t>
          </a:r>
        </a:p>
        <a:p>
          <a:pPr marL="171450" lvl="1" indent="-171450" algn="l" defTabSz="711200">
            <a:lnSpc>
              <a:spcPct val="90000"/>
            </a:lnSpc>
            <a:spcBef>
              <a:spcPct val="0"/>
            </a:spcBef>
            <a:spcAft>
              <a:spcPct val="15000"/>
            </a:spcAft>
            <a:buChar char="•"/>
          </a:pPr>
          <a:r>
            <a:rPr lang="en-US" sz="1600" kern="1200" dirty="0"/>
            <a:t>DNA banking</a:t>
          </a:r>
        </a:p>
      </dsp:txBody>
      <dsp:txXfrm>
        <a:off x="0" y="1989935"/>
        <a:ext cx="4043011" cy="1159200"/>
      </dsp:txXfrm>
    </dsp:sp>
    <dsp:sp modelId="{C80F1278-D554-45E7-A77D-6F7E7CCF52B9}">
      <dsp:nvSpPr>
        <dsp:cNvPr id="0" name=""/>
        <dsp:cNvSpPr/>
      </dsp:nvSpPr>
      <dsp:spPr>
        <a:xfrm>
          <a:off x="202150" y="1753775"/>
          <a:ext cx="2830107" cy="472320"/>
        </a:xfrm>
        <a:prstGeom prst="roundRect">
          <a:avLst/>
        </a:prstGeom>
        <a:solidFill>
          <a:schemeClr val="accent3">
            <a:hueOff val="-7254889"/>
            <a:satOff val="-47927"/>
            <a:lumOff val="394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971" tIns="0" rIns="106971" bIns="0" numCol="1" spcCol="1270" anchor="ctr" anchorCtr="0">
          <a:noAutofit/>
        </a:bodyPr>
        <a:lstStyle/>
        <a:p>
          <a:pPr lvl="0" algn="l" defTabSz="711200">
            <a:lnSpc>
              <a:spcPct val="90000"/>
            </a:lnSpc>
            <a:spcBef>
              <a:spcPct val="0"/>
            </a:spcBef>
            <a:spcAft>
              <a:spcPct val="35000"/>
            </a:spcAft>
          </a:pPr>
          <a:r>
            <a:rPr lang="en-US" sz="1600" kern="1200" dirty="0"/>
            <a:t>Genetic Testing</a:t>
          </a:r>
        </a:p>
      </dsp:txBody>
      <dsp:txXfrm>
        <a:off x="225207" y="1776832"/>
        <a:ext cx="2783993" cy="426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DC6AA-994B-4729-B199-D967F641ED9A}">
      <dsp:nvSpPr>
        <dsp:cNvPr id="0" name=""/>
        <dsp:cNvSpPr/>
      </dsp:nvSpPr>
      <dsp:spPr>
        <a:xfrm>
          <a:off x="0" y="31397"/>
          <a:ext cx="5959854" cy="41066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a:t>Benefits​</a:t>
          </a:r>
          <a:endParaRPr lang="en-US" sz="1800" kern="1200" dirty="0"/>
        </a:p>
      </dsp:txBody>
      <dsp:txXfrm>
        <a:off x="20047" y="51444"/>
        <a:ext cx="5919760" cy="370575"/>
      </dsp:txXfrm>
    </dsp:sp>
    <dsp:sp modelId="{BDBB8011-7598-4D1C-A782-58D337D16438}">
      <dsp:nvSpPr>
        <dsp:cNvPr id="0" name=""/>
        <dsp:cNvSpPr/>
      </dsp:nvSpPr>
      <dsp:spPr>
        <a:xfrm>
          <a:off x="0" y="442067"/>
          <a:ext cx="5959854" cy="108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2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a:t>Provides risk information for individuals and families​</a:t>
          </a:r>
          <a:endParaRPr lang="en-US" sz="1400" kern="1200" dirty="0"/>
        </a:p>
        <a:p>
          <a:pPr marL="114300" lvl="1" indent="-114300" algn="l" defTabSz="622300">
            <a:lnSpc>
              <a:spcPct val="90000"/>
            </a:lnSpc>
            <a:spcBef>
              <a:spcPct val="0"/>
            </a:spcBef>
            <a:spcAft>
              <a:spcPct val="20000"/>
            </a:spcAft>
            <a:buChar char="•"/>
          </a:pPr>
          <a:r>
            <a:rPr lang="en-US" sz="1400" b="0" i="0" kern="1200" dirty="0"/>
            <a:t>Provides information useful for medical management​</a:t>
          </a:r>
          <a:endParaRPr lang="en-US" sz="1400" kern="1200" dirty="0"/>
        </a:p>
        <a:p>
          <a:pPr marL="114300" lvl="1" indent="-114300" algn="l" defTabSz="622300">
            <a:lnSpc>
              <a:spcPct val="90000"/>
            </a:lnSpc>
            <a:spcBef>
              <a:spcPct val="0"/>
            </a:spcBef>
            <a:spcAft>
              <a:spcPct val="20000"/>
            </a:spcAft>
            <a:buChar char="•"/>
          </a:pPr>
          <a:r>
            <a:rPr lang="en-US" sz="1400" b="0" i="0" kern="1200" dirty="0"/>
            <a:t>May offer options of prevention, early detection or more effective treatment</a:t>
          </a:r>
          <a:endParaRPr lang="en-US" sz="1400" kern="1200" dirty="0"/>
        </a:p>
        <a:p>
          <a:pPr marL="114300" lvl="1" indent="-114300" algn="l" defTabSz="622300">
            <a:lnSpc>
              <a:spcPct val="90000"/>
            </a:lnSpc>
            <a:spcBef>
              <a:spcPct val="0"/>
            </a:spcBef>
            <a:spcAft>
              <a:spcPct val="20000"/>
            </a:spcAft>
            <a:buChar char="•"/>
          </a:pPr>
          <a:r>
            <a:rPr lang="en-US" sz="1400" b="0" i="0" kern="1200" dirty="0"/>
            <a:t>May actually relieve anxiety/end uncertainty​</a:t>
          </a:r>
          <a:endParaRPr lang="en-US" sz="1400" kern="1200" dirty="0"/>
        </a:p>
      </dsp:txBody>
      <dsp:txXfrm>
        <a:off x="0" y="442067"/>
        <a:ext cx="5959854" cy="1080540"/>
      </dsp:txXfrm>
    </dsp:sp>
    <dsp:sp modelId="{8BECB539-6ED8-463A-8498-FA7B195D9E65}">
      <dsp:nvSpPr>
        <dsp:cNvPr id="0" name=""/>
        <dsp:cNvSpPr/>
      </dsp:nvSpPr>
      <dsp:spPr>
        <a:xfrm>
          <a:off x="0" y="1522608"/>
          <a:ext cx="5959854" cy="410669"/>
        </a:xfrm>
        <a:prstGeom prst="roundRect">
          <a:avLst/>
        </a:prstGeom>
        <a:solidFill>
          <a:schemeClr val="accent3">
            <a:hueOff val="-3627444"/>
            <a:satOff val="-23964"/>
            <a:lumOff val="197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a:t>Risks​</a:t>
          </a:r>
          <a:endParaRPr lang="en-US" sz="1800" kern="1200"/>
        </a:p>
      </dsp:txBody>
      <dsp:txXfrm>
        <a:off x="20047" y="1542655"/>
        <a:ext cx="5919760" cy="370575"/>
      </dsp:txXfrm>
    </dsp:sp>
    <dsp:sp modelId="{0ECD1A90-5B97-4318-BBC9-F40E68B7728C}">
      <dsp:nvSpPr>
        <dsp:cNvPr id="0" name=""/>
        <dsp:cNvSpPr/>
      </dsp:nvSpPr>
      <dsp:spPr>
        <a:xfrm>
          <a:off x="0" y="1933278"/>
          <a:ext cx="5959854" cy="894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2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a:t>Emotional (increased fear/anxiety)​</a:t>
          </a:r>
          <a:endParaRPr lang="en-US" sz="1400" kern="1200" dirty="0"/>
        </a:p>
        <a:p>
          <a:pPr marL="114300" lvl="1" indent="-114300" algn="l" defTabSz="622300">
            <a:lnSpc>
              <a:spcPct val="90000"/>
            </a:lnSpc>
            <a:spcBef>
              <a:spcPct val="0"/>
            </a:spcBef>
            <a:spcAft>
              <a:spcPct val="20000"/>
            </a:spcAft>
            <a:buChar char="•"/>
          </a:pPr>
          <a:r>
            <a:rPr lang="en-US" sz="1400" b="0" i="0" kern="1200" dirty="0"/>
            <a:t>Strain on family relationships</a:t>
          </a:r>
          <a:endParaRPr lang="en-US" sz="1400" kern="1200" dirty="0"/>
        </a:p>
        <a:p>
          <a:pPr marL="114300" lvl="1" indent="-114300" algn="l" defTabSz="622300">
            <a:lnSpc>
              <a:spcPct val="90000"/>
            </a:lnSpc>
            <a:spcBef>
              <a:spcPct val="0"/>
            </a:spcBef>
            <a:spcAft>
              <a:spcPct val="20000"/>
            </a:spcAft>
            <a:buChar char="•"/>
          </a:pPr>
          <a:r>
            <a:rPr lang="en-US" sz="1400" b="0" i="0" kern="1200" dirty="0"/>
            <a:t>Insurance Discrimination​</a:t>
          </a:r>
          <a:endParaRPr lang="en-US" sz="1400" kern="1200" dirty="0"/>
        </a:p>
        <a:p>
          <a:pPr marL="228600" lvl="2" indent="-114300" algn="l" defTabSz="622300">
            <a:lnSpc>
              <a:spcPct val="90000"/>
            </a:lnSpc>
            <a:spcBef>
              <a:spcPct val="0"/>
            </a:spcBef>
            <a:spcAft>
              <a:spcPct val="20000"/>
            </a:spcAft>
            <a:buChar char="•"/>
          </a:pPr>
          <a:r>
            <a:rPr lang="en-US" sz="1400" b="0" i="0" kern="1200" dirty="0"/>
            <a:t>State and Federal Laws​</a:t>
          </a:r>
          <a:endParaRPr lang="en-US" sz="1400" kern="1200" dirty="0"/>
        </a:p>
      </dsp:txBody>
      <dsp:txXfrm>
        <a:off x="0" y="1933278"/>
        <a:ext cx="5959854" cy="894240"/>
      </dsp:txXfrm>
    </dsp:sp>
    <dsp:sp modelId="{35CAC66D-71D0-46BA-9077-113C4C266CFF}">
      <dsp:nvSpPr>
        <dsp:cNvPr id="0" name=""/>
        <dsp:cNvSpPr/>
      </dsp:nvSpPr>
      <dsp:spPr>
        <a:xfrm>
          <a:off x="0" y="2827518"/>
          <a:ext cx="5959854" cy="410669"/>
        </a:xfrm>
        <a:prstGeom prst="roundRect">
          <a:avLst/>
        </a:prstGeom>
        <a:solidFill>
          <a:schemeClr val="accent3">
            <a:hueOff val="-7254889"/>
            <a:satOff val="-47927"/>
            <a:lumOff val="394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dirty="0"/>
            <a:t>Limitations​</a:t>
          </a:r>
          <a:endParaRPr lang="en-US" sz="1800" kern="1200" dirty="0"/>
        </a:p>
      </dsp:txBody>
      <dsp:txXfrm>
        <a:off x="20047" y="2847565"/>
        <a:ext cx="5919760" cy="370575"/>
      </dsp:txXfrm>
    </dsp:sp>
    <dsp:sp modelId="{F2EBEA5F-46CD-437A-A7C6-D60BD538885C}">
      <dsp:nvSpPr>
        <dsp:cNvPr id="0" name=""/>
        <dsp:cNvSpPr/>
      </dsp:nvSpPr>
      <dsp:spPr>
        <a:xfrm>
          <a:off x="0" y="3238188"/>
          <a:ext cx="5959854" cy="67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2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a:t>Genetic testing is not able to detect all causes of hereditary disease​</a:t>
          </a:r>
          <a:endParaRPr lang="en-US" sz="1400" kern="1200" dirty="0"/>
        </a:p>
        <a:p>
          <a:pPr marL="114300" lvl="1" indent="-114300" algn="l" defTabSz="622300">
            <a:lnSpc>
              <a:spcPct val="90000"/>
            </a:lnSpc>
            <a:spcBef>
              <a:spcPct val="0"/>
            </a:spcBef>
            <a:spcAft>
              <a:spcPct val="20000"/>
            </a:spcAft>
            <a:buChar char="•"/>
          </a:pPr>
          <a:r>
            <a:rPr lang="en-US" sz="1400" b="0" i="0" kern="1200" dirty="0"/>
            <a:t>Continued risk for sporadic diseases​</a:t>
          </a:r>
          <a:endParaRPr lang="en-US" sz="1400" kern="1200" dirty="0"/>
        </a:p>
        <a:p>
          <a:pPr marL="114300" lvl="1" indent="-114300" algn="l" defTabSz="622300">
            <a:lnSpc>
              <a:spcPct val="90000"/>
            </a:lnSpc>
            <a:spcBef>
              <a:spcPct val="0"/>
            </a:spcBef>
            <a:spcAft>
              <a:spcPct val="20000"/>
            </a:spcAft>
            <a:buChar char="•"/>
          </a:pPr>
          <a:r>
            <a:rPr lang="en-US" sz="1400" b="0" i="0" kern="1200" dirty="0"/>
            <a:t>Some management strategies not proven effective</a:t>
          </a:r>
          <a:endParaRPr lang="en-US" sz="1400" kern="1200" dirty="0"/>
        </a:p>
      </dsp:txBody>
      <dsp:txXfrm>
        <a:off x="0" y="3238188"/>
        <a:ext cx="5959854" cy="6706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2" tIns="46587" rIns="93172" bIns="46587" rtlCol="0"/>
          <a:lstStyle>
            <a:lvl1pPr algn="r">
              <a:defRPr sz="1200"/>
            </a:lvl1pPr>
          </a:lstStyle>
          <a:p>
            <a:fld id="{C2D2C471-149D-9646-9BFA-995120E44043}" type="datetimeFigureOut">
              <a:rPr lang="en-US" smtClean="0"/>
              <a:t>3/26/25</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2" tIns="46587" rIns="93172" bIns="46587" rtlCol="0" anchor="b"/>
          <a:lstStyle>
            <a:lvl1pPr algn="r">
              <a:defRPr sz="1200"/>
            </a:lvl1pPr>
          </a:lstStyle>
          <a:p>
            <a:fld id="{4CDFE02C-9155-9A44-8D76-3799A5642685}" type="slidenum">
              <a:rPr lang="en-US" smtClean="0"/>
              <a:t>‹#›</a:t>
            </a:fld>
            <a:endParaRPr lang="en-US"/>
          </a:p>
        </p:txBody>
      </p:sp>
    </p:spTree>
    <p:extLst>
      <p:ext uri="{BB962C8B-B14F-4D97-AF65-F5344CB8AC3E}">
        <p14:creationId xmlns:p14="http://schemas.microsoft.com/office/powerpoint/2010/main" val="1595805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D0A52A9F-56CA-1149-BC8E-25C718DB4C14}" type="datetimeFigureOut">
              <a:t>3/26/25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37BA0A52-A99B-D345-93D6-FC415754089C}" type="slidenum">
              <a:t>‹#›</a:t>
            </a:fld>
            <a:endParaRPr lang="en-US"/>
          </a:p>
        </p:txBody>
      </p:sp>
    </p:spTree>
    <p:extLst>
      <p:ext uri="{BB962C8B-B14F-4D97-AF65-F5344CB8AC3E}">
        <p14:creationId xmlns:p14="http://schemas.microsoft.com/office/powerpoint/2010/main" val="3009356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7BA0A52-A99B-D345-93D6-FC415754089C}" type="slidenum">
              <a:rPr lang="en-US" smtClean="0"/>
              <a:t>2</a:t>
            </a:fld>
            <a:endParaRPr lang="en-US"/>
          </a:p>
        </p:txBody>
      </p:sp>
    </p:spTree>
    <p:extLst>
      <p:ext uri="{BB962C8B-B14F-4D97-AF65-F5344CB8AC3E}">
        <p14:creationId xmlns:p14="http://schemas.microsoft.com/office/powerpoint/2010/main" val="3547631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BA0A52-A99B-D345-93D6-FC415754089C}" type="slidenum">
              <a:rPr lang="en-US" smtClean="0"/>
              <a:t>12</a:t>
            </a:fld>
            <a:endParaRPr lang="en-US"/>
          </a:p>
        </p:txBody>
      </p:sp>
    </p:spTree>
    <p:extLst>
      <p:ext uri="{BB962C8B-B14F-4D97-AF65-F5344CB8AC3E}">
        <p14:creationId xmlns:p14="http://schemas.microsoft.com/office/powerpoint/2010/main" val="89855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history of clinical research involves unethical and deceptive practices, immoral scientists, falsified data, and little to no requirements for any oversight to protect research participants. These stories have been passed down through generations and have lead to deep mistrust of the medical community.  It’s an extremely different culture now, but it is important we acknowledge the truth of the past. Participant rights and safety are the top priorities in clinical research.  </a:t>
            </a:r>
          </a:p>
        </p:txBody>
      </p:sp>
      <p:sp>
        <p:nvSpPr>
          <p:cNvPr id="4" name="Slide Number Placeholder 3"/>
          <p:cNvSpPr>
            <a:spLocks noGrp="1"/>
          </p:cNvSpPr>
          <p:nvPr>
            <p:ph type="sldNum" sz="quarter" idx="5"/>
          </p:nvPr>
        </p:nvSpPr>
        <p:spPr/>
        <p:txBody>
          <a:bodyPr/>
          <a:lstStyle/>
          <a:p>
            <a:fld id="{37BA0A52-A99B-D345-93D6-FC415754089C}" type="slidenum">
              <a:rPr lang="en-US" smtClean="0"/>
              <a:t>13</a:t>
            </a:fld>
            <a:endParaRPr lang="en-US"/>
          </a:p>
        </p:txBody>
      </p:sp>
    </p:spTree>
    <p:extLst>
      <p:ext uri="{BB962C8B-B14F-4D97-AF65-F5344CB8AC3E}">
        <p14:creationId xmlns:p14="http://schemas.microsoft.com/office/powerpoint/2010/main" val="575523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placebo is a pill or liquid that looks like the medicine but is not active. </a:t>
            </a:r>
          </a:p>
        </p:txBody>
      </p:sp>
      <p:sp>
        <p:nvSpPr>
          <p:cNvPr id="4" name="Slide Number Placeholder 3"/>
          <p:cNvSpPr>
            <a:spLocks noGrp="1"/>
          </p:cNvSpPr>
          <p:nvPr>
            <p:ph type="sldNum" sz="quarter" idx="5"/>
          </p:nvPr>
        </p:nvSpPr>
        <p:spPr/>
        <p:txBody>
          <a:bodyPr/>
          <a:lstStyle/>
          <a:p>
            <a:fld id="{37BA0A52-A99B-D345-93D6-FC415754089C}" type="slidenum">
              <a:rPr lang="en-US" smtClean="0"/>
              <a:t>14</a:t>
            </a:fld>
            <a:endParaRPr lang="en-US"/>
          </a:p>
        </p:txBody>
      </p:sp>
    </p:spTree>
    <p:extLst>
      <p:ext uri="{BB962C8B-B14F-4D97-AF65-F5344CB8AC3E}">
        <p14:creationId xmlns:p14="http://schemas.microsoft.com/office/powerpoint/2010/main" val="2404690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only 1 out of every 8 or 9 medications that make it into human testing get FDA approved (meaning they were better than the current standard). </a:t>
            </a:r>
          </a:p>
        </p:txBody>
      </p:sp>
      <p:sp>
        <p:nvSpPr>
          <p:cNvPr id="4" name="Slide Number Placeholder 3"/>
          <p:cNvSpPr>
            <a:spLocks noGrp="1"/>
          </p:cNvSpPr>
          <p:nvPr>
            <p:ph type="sldNum" sz="quarter" idx="5"/>
          </p:nvPr>
        </p:nvSpPr>
        <p:spPr/>
        <p:txBody>
          <a:bodyPr/>
          <a:lstStyle/>
          <a:p>
            <a:fld id="{37BA0A52-A99B-D345-93D6-FC415754089C}" type="slidenum">
              <a:rPr lang="en-US" smtClean="0"/>
              <a:t>15</a:t>
            </a:fld>
            <a:endParaRPr lang="en-US"/>
          </a:p>
        </p:txBody>
      </p:sp>
    </p:spTree>
    <p:extLst>
      <p:ext uri="{BB962C8B-B14F-4D97-AF65-F5344CB8AC3E}">
        <p14:creationId xmlns:p14="http://schemas.microsoft.com/office/powerpoint/2010/main" val="3728861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80E21-DC9C-CD46-84FF-7EFCE8895069}" type="slidenum">
              <a:rPr lang="en-US" smtClean="0"/>
              <a:t>26</a:t>
            </a:fld>
            <a:endParaRPr lang="en-US"/>
          </a:p>
        </p:txBody>
      </p:sp>
    </p:spTree>
    <p:extLst>
      <p:ext uri="{BB962C8B-B14F-4D97-AF65-F5344CB8AC3E}">
        <p14:creationId xmlns:p14="http://schemas.microsoft.com/office/powerpoint/2010/main" val="1260079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64880E21-DC9C-CD46-84FF-7EFCE8895069}" type="slidenum">
              <a:rPr lang="en-US" smtClean="0"/>
              <a:t>27</a:t>
            </a:fld>
            <a:endParaRPr lang="en-US"/>
          </a:p>
        </p:txBody>
      </p:sp>
    </p:spTree>
    <p:extLst>
      <p:ext uri="{BB962C8B-B14F-4D97-AF65-F5344CB8AC3E}">
        <p14:creationId xmlns:p14="http://schemas.microsoft.com/office/powerpoint/2010/main" val="210233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80E21-DC9C-CD46-84FF-7EFCE8895069}" type="slidenum">
              <a:rPr lang="en-US" smtClean="0"/>
              <a:t>28</a:t>
            </a:fld>
            <a:endParaRPr lang="en-US"/>
          </a:p>
        </p:txBody>
      </p:sp>
    </p:spTree>
    <p:extLst>
      <p:ext uri="{BB962C8B-B14F-4D97-AF65-F5344CB8AC3E}">
        <p14:creationId xmlns:p14="http://schemas.microsoft.com/office/powerpoint/2010/main" val="709926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cases, autosomal dominant inheritance</a:t>
            </a:r>
          </a:p>
          <a:p>
            <a:endParaRPr lang="en-US" dirty="0"/>
          </a:p>
        </p:txBody>
      </p:sp>
      <p:sp>
        <p:nvSpPr>
          <p:cNvPr id="4" name="Slide Number Placeholder 3"/>
          <p:cNvSpPr>
            <a:spLocks noGrp="1"/>
          </p:cNvSpPr>
          <p:nvPr>
            <p:ph type="sldNum" sz="quarter" idx="5"/>
          </p:nvPr>
        </p:nvSpPr>
        <p:spPr/>
        <p:txBody>
          <a:bodyPr/>
          <a:lstStyle/>
          <a:p>
            <a:fld id="{64880E21-DC9C-CD46-84FF-7EFCE8895069}" type="slidenum">
              <a:rPr lang="en-US" smtClean="0"/>
              <a:t>29</a:t>
            </a:fld>
            <a:endParaRPr lang="en-US"/>
          </a:p>
        </p:txBody>
      </p:sp>
    </p:spTree>
    <p:extLst>
      <p:ext uri="{BB962C8B-B14F-4D97-AF65-F5344CB8AC3E}">
        <p14:creationId xmlns:p14="http://schemas.microsoft.com/office/powerpoint/2010/main" val="767774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80E21-DC9C-CD46-84FF-7EFCE8895069}" type="slidenum">
              <a:rPr lang="en-US" smtClean="0"/>
              <a:t>30</a:t>
            </a:fld>
            <a:endParaRPr lang="en-US"/>
          </a:p>
        </p:txBody>
      </p:sp>
    </p:spTree>
    <p:extLst>
      <p:ext uri="{BB962C8B-B14F-4D97-AF65-F5344CB8AC3E}">
        <p14:creationId xmlns:p14="http://schemas.microsoft.com/office/powerpoint/2010/main" val="1663243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80E21-DC9C-CD46-84FF-7EFCE8895069}" type="slidenum">
              <a:rPr lang="en-US" smtClean="0"/>
              <a:t>31</a:t>
            </a:fld>
            <a:endParaRPr lang="en-US"/>
          </a:p>
        </p:txBody>
      </p:sp>
    </p:spTree>
    <p:extLst>
      <p:ext uri="{BB962C8B-B14F-4D97-AF65-F5344CB8AC3E}">
        <p14:creationId xmlns:p14="http://schemas.microsoft.com/office/powerpoint/2010/main" val="47773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Usually only 1 out of every 8 or 9 medications that make it into human testing get FDA approved (meaning they were better than the current standard). We currently run phase 1, 2, and 3 trials in our office. </a:t>
            </a:r>
          </a:p>
          <a:p>
            <a:endParaRPr lang="en-US" dirty="0"/>
          </a:p>
        </p:txBody>
      </p:sp>
      <p:sp>
        <p:nvSpPr>
          <p:cNvPr id="4" name="Slide Number Placeholder 3"/>
          <p:cNvSpPr>
            <a:spLocks noGrp="1"/>
          </p:cNvSpPr>
          <p:nvPr>
            <p:ph type="sldNum" sz="quarter" idx="5"/>
          </p:nvPr>
        </p:nvSpPr>
        <p:spPr/>
        <p:txBody>
          <a:bodyPr/>
          <a:lstStyle/>
          <a:p>
            <a:fld id="{37BA0A52-A99B-D345-93D6-FC415754089C}" type="slidenum">
              <a:rPr lang="en-US" smtClean="0"/>
              <a:t>3</a:t>
            </a:fld>
            <a:endParaRPr lang="en-US"/>
          </a:p>
        </p:txBody>
      </p:sp>
    </p:spTree>
    <p:extLst>
      <p:ext uri="{BB962C8B-B14F-4D97-AF65-F5344CB8AC3E}">
        <p14:creationId xmlns:p14="http://schemas.microsoft.com/office/powerpoint/2010/main" val="404342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64880E21-DC9C-CD46-84FF-7EFCE8895069}" type="slidenum">
              <a:rPr lang="en-US" smtClean="0"/>
              <a:t>32</a:t>
            </a:fld>
            <a:endParaRPr lang="en-US"/>
          </a:p>
        </p:txBody>
      </p:sp>
    </p:spTree>
    <p:extLst>
      <p:ext uri="{BB962C8B-B14F-4D97-AF65-F5344CB8AC3E}">
        <p14:creationId xmlns:p14="http://schemas.microsoft.com/office/powerpoint/2010/main" val="689925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80E21-DC9C-CD46-84FF-7EFCE8895069}" type="slidenum">
              <a:rPr lang="en-US" smtClean="0"/>
              <a:t>33</a:t>
            </a:fld>
            <a:endParaRPr lang="en-US"/>
          </a:p>
        </p:txBody>
      </p:sp>
    </p:spTree>
    <p:extLst>
      <p:ext uri="{BB962C8B-B14F-4D97-AF65-F5344CB8AC3E}">
        <p14:creationId xmlns:p14="http://schemas.microsoft.com/office/powerpoint/2010/main" val="286308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880E21-DC9C-CD46-84FF-7EFCE8895069}" type="slidenum">
              <a:rPr lang="en-US" smtClean="0"/>
              <a:t>34</a:t>
            </a:fld>
            <a:endParaRPr lang="en-US"/>
          </a:p>
        </p:txBody>
      </p:sp>
    </p:spTree>
    <p:extLst>
      <p:ext uri="{BB962C8B-B14F-4D97-AF65-F5344CB8AC3E}">
        <p14:creationId xmlns:p14="http://schemas.microsoft.com/office/powerpoint/2010/main" val="1161788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7BA0A52-A99B-D345-93D6-FC415754089C}" type="slidenum">
              <a:rPr lang="en-US" smtClean="0"/>
              <a:t>4</a:t>
            </a:fld>
            <a:endParaRPr lang="en-US"/>
          </a:p>
        </p:txBody>
      </p:sp>
    </p:spTree>
    <p:extLst>
      <p:ext uri="{BB962C8B-B14F-4D97-AF65-F5344CB8AC3E}">
        <p14:creationId xmlns:p14="http://schemas.microsoft.com/office/powerpoint/2010/main" val="2016628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Treating patients with conventional treatments is like Jazz Music. You can improvise and move treatment days around as needed. If the labs are close enough, the patient can be treated at the discretion of the physician. Clinical research is like classical music. There is no improvising. You must play the notes as they are written on the page. </a:t>
            </a:r>
          </a:p>
        </p:txBody>
      </p:sp>
      <p:sp>
        <p:nvSpPr>
          <p:cNvPr id="4" name="Slide Number Placeholder 3"/>
          <p:cNvSpPr>
            <a:spLocks noGrp="1"/>
          </p:cNvSpPr>
          <p:nvPr>
            <p:ph type="sldNum" sz="quarter" idx="5"/>
          </p:nvPr>
        </p:nvSpPr>
        <p:spPr/>
        <p:txBody>
          <a:bodyPr/>
          <a:lstStyle/>
          <a:p>
            <a:fld id="{37BA0A52-A99B-D345-93D6-FC415754089C}" type="slidenum">
              <a:rPr lang="en-US" smtClean="0"/>
              <a:t>6</a:t>
            </a:fld>
            <a:endParaRPr lang="en-US"/>
          </a:p>
        </p:txBody>
      </p:sp>
    </p:spTree>
    <p:extLst>
      <p:ext uri="{BB962C8B-B14F-4D97-AF65-F5344CB8AC3E}">
        <p14:creationId xmlns:p14="http://schemas.microsoft.com/office/powerpoint/2010/main" val="244914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BA0A52-A99B-D345-93D6-FC415754089C}" type="slidenum">
              <a:rPr lang="en-US" smtClean="0"/>
              <a:t>7</a:t>
            </a:fld>
            <a:endParaRPr lang="en-US"/>
          </a:p>
        </p:txBody>
      </p:sp>
    </p:spTree>
    <p:extLst>
      <p:ext uri="{BB962C8B-B14F-4D97-AF65-F5344CB8AC3E}">
        <p14:creationId xmlns:p14="http://schemas.microsoft.com/office/powerpoint/2010/main" val="151429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clinical research coordinator would check this thoroughly to ensure an ineligible subject isn’t enrolled. The Investigator must sign off on every enrollment.</a:t>
            </a:r>
          </a:p>
        </p:txBody>
      </p:sp>
      <p:sp>
        <p:nvSpPr>
          <p:cNvPr id="4" name="Slide Number Placeholder 3"/>
          <p:cNvSpPr>
            <a:spLocks noGrp="1"/>
          </p:cNvSpPr>
          <p:nvPr>
            <p:ph type="sldNum" sz="quarter" idx="5"/>
          </p:nvPr>
        </p:nvSpPr>
        <p:spPr/>
        <p:txBody>
          <a:bodyPr/>
          <a:lstStyle/>
          <a:p>
            <a:fld id="{37BA0A52-A99B-D345-93D6-FC415754089C}" type="slidenum">
              <a:rPr lang="en-US" smtClean="0"/>
              <a:t>8</a:t>
            </a:fld>
            <a:endParaRPr lang="en-US"/>
          </a:p>
        </p:txBody>
      </p:sp>
    </p:spTree>
    <p:extLst>
      <p:ext uri="{BB962C8B-B14F-4D97-AF65-F5344CB8AC3E}">
        <p14:creationId xmlns:p14="http://schemas.microsoft.com/office/powerpoint/2010/main" val="3828058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7BA0A52-A99B-D345-93D6-FC415754089C}" type="slidenum">
              <a:rPr lang="en-US" smtClean="0"/>
              <a:t>9</a:t>
            </a:fld>
            <a:endParaRPr lang="en-US"/>
          </a:p>
        </p:txBody>
      </p:sp>
    </p:spTree>
    <p:extLst>
      <p:ext uri="{BB962C8B-B14F-4D97-AF65-F5344CB8AC3E}">
        <p14:creationId xmlns:p14="http://schemas.microsoft.com/office/powerpoint/2010/main" val="354763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team is responsible for the data entry and the accurate reporting of data. The PI is responsible for identifying trends and concerns. Various committees look over the studies and provide a checks and balance system for safety. </a:t>
            </a:r>
          </a:p>
        </p:txBody>
      </p:sp>
      <p:sp>
        <p:nvSpPr>
          <p:cNvPr id="4" name="Slide Number Placeholder 3"/>
          <p:cNvSpPr>
            <a:spLocks noGrp="1"/>
          </p:cNvSpPr>
          <p:nvPr>
            <p:ph type="sldNum" sz="quarter" idx="5"/>
          </p:nvPr>
        </p:nvSpPr>
        <p:spPr/>
        <p:txBody>
          <a:bodyPr/>
          <a:lstStyle/>
          <a:p>
            <a:fld id="{37BA0A52-A99B-D345-93D6-FC415754089C}" type="slidenum">
              <a:rPr lang="en-US" smtClean="0"/>
              <a:t>10</a:t>
            </a:fld>
            <a:endParaRPr lang="en-US"/>
          </a:p>
        </p:txBody>
      </p:sp>
    </p:spTree>
    <p:extLst>
      <p:ext uri="{BB962C8B-B14F-4D97-AF65-F5344CB8AC3E}">
        <p14:creationId xmlns:p14="http://schemas.microsoft.com/office/powerpoint/2010/main" val="26152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BA0A52-A99B-D345-93D6-FC415754089C}" type="slidenum">
              <a:rPr lang="en-US" smtClean="0"/>
              <a:t>11</a:t>
            </a:fld>
            <a:endParaRPr lang="en-US"/>
          </a:p>
        </p:txBody>
      </p:sp>
    </p:spTree>
    <p:extLst>
      <p:ext uri="{BB962C8B-B14F-4D97-AF65-F5344CB8AC3E}">
        <p14:creationId xmlns:p14="http://schemas.microsoft.com/office/powerpoint/2010/main" val="887513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B1D21AE4-1B88-AC4A-9D7C-28C6F76E6934}"/>
              </a:ext>
            </a:extLst>
          </p:cNvPr>
          <p:cNvSpPr/>
          <p:nvPr userDrawn="1"/>
        </p:nvSpPr>
        <p:spPr>
          <a:xfrm>
            <a:off x="0" y="0"/>
            <a:ext cx="9144000" cy="51435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 y="0"/>
            <a:ext cx="9143999" cy="51435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 xmlns:a16="http://schemas.microsoft.com/office/drawing/2014/main" id="{50854081-5D23-AE4A-985C-9599D20A044C}"/>
              </a:ext>
            </a:extLst>
          </p:cNvPr>
          <p:cNvGrpSpPr/>
          <p:nvPr userDrawn="1"/>
        </p:nvGrpSpPr>
        <p:grpSpPr>
          <a:xfrm>
            <a:off x="6389352" y="3940397"/>
            <a:ext cx="2867350" cy="1231239"/>
            <a:chOff x="6389352" y="3940397"/>
            <a:chExt cx="2867350" cy="1231239"/>
          </a:xfrm>
        </p:grpSpPr>
        <p:pic>
          <p:nvPicPr>
            <p:cNvPr id="17" name="Picture 16" descr="MCW_Logo.ai">
              <a:extLst>
                <a:ext uri="{FF2B5EF4-FFF2-40B4-BE49-F238E27FC236}">
                  <a16:creationId xmlns="" xmlns:a16="http://schemas.microsoft.com/office/drawing/2014/main" id="{94627DBF-5F1B-0140-8053-C95BA9DFE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9697"/>
            <a:stretch/>
          </p:blipFill>
          <p:spPr>
            <a:xfrm>
              <a:off x="6389352" y="4174691"/>
              <a:ext cx="1457650" cy="762650"/>
            </a:xfrm>
            <a:prstGeom prst="rect">
              <a:avLst/>
            </a:prstGeom>
          </p:spPr>
        </p:pic>
        <p:pic>
          <p:nvPicPr>
            <p:cNvPr id="18" name="Picture 17" descr="MCW_Logo_Green_Tag_box.ai">
              <a:extLst>
                <a:ext uri="{FF2B5EF4-FFF2-40B4-BE49-F238E27FC236}">
                  <a16:creationId xmlns="" xmlns:a16="http://schemas.microsoft.com/office/drawing/2014/main" id="{2D9838C6-48C4-0D40-9193-83E71641F4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840"/>
            <a:stretch/>
          </p:blipFill>
          <p:spPr>
            <a:xfrm>
              <a:off x="7847002" y="3940397"/>
              <a:ext cx="1409700" cy="1231239"/>
            </a:xfrm>
            <a:prstGeom prst="rect">
              <a:avLst/>
            </a:prstGeom>
          </p:spPr>
        </p:pic>
      </p:grpSp>
      <p:sp>
        <p:nvSpPr>
          <p:cNvPr id="9" name="Title 1">
            <a:extLst>
              <a:ext uri="{FF2B5EF4-FFF2-40B4-BE49-F238E27FC236}">
                <a16:creationId xmlns="" xmlns:a16="http://schemas.microsoft.com/office/drawing/2014/main" id="{48227FE0-F566-B44F-A979-4003A10E6AD9}"/>
              </a:ext>
            </a:extLst>
          </p:cNvPr>
          <p:cNvSpPr>
            <a:spLocks noGrp="1"/>
          </p:cNvSpPr>
          <p:nvPr>
            <p:ph type="title" hasCustomPrompt="1"/>
          </p:nvPr>
        </p:nvSpPr>
        <p:spPr>
          <a:xfrm>
            <a:off x="634790" y="2430711"/>
            <a:ext cx="8229600" cy="412808"/>
          </a:xfrm>
          <a:prstGeom prst="rect">
            <a:avLst/>
          </a:prstGeom>
        </p:spPr>
        <p:txBody>
          <a:bodyPr anchor="t" anchorCtr="0">
            <a:noAutofit/>
          </a:bodyPr>
          <a:lstStyle>
            <a:lvl1pPr algn="l">
              <a:defRPr sz="2800">
                <a:solidFill>
                  <a:schemeClr val="bg1"/>
                </a:solidFill>
                <a:latin typeface="+mn-lt"/>
              </a:defRPr>
            </a:lvl1pPr>
          </a:lstStyle>
          <a:p>
            <a:r>
              <a:rPr lang="en-US" dirty="0"/>
              <a:t>TITLE OF PRESENTATION</a:t>
            </a:r>
            <a:br>
              <a:rPr lang="en-US" dirty="0"/>
            </a:br>
            <a:r>
              <a:rPr lang="en-US" dirty="0"/>
              <a:t/>
            </a:r>
            <a:br>
              <a:rPr lang="en-US" dirty="0"/>
            </a:br>
            <a:endParaRPr lang="en-US" dirty="0"/>
          </a:p>
        </p:txBody>
      </p:sp>
      <p:sp>
        <p:nvSpPr>
          <p:cNvPr id="10" name="Content Placeholder 2">
            <a:extLst>
              <a:ext uri="{FF2B5EF4-FFF2-40B4-BE49-F238E27FC236}">
                <a16:creationId xmlns="" xmlns:a16="http://schemas.microsoft.com/office/drawing/2014/main" id="{E3587D41-D2CC-0F45-AC3B-07D5FBF04330}"/>
              </a:ext>
            </a:extLst>
          </p:cNvPr>
          <p:cNvSpPr>
            <a:spLocks noGrp="1"/>
          </p:cNvSpPr>
          <p:nvPr>
            <p:ph idx="1" hasCustomPrompt="1"/>
          </p:nvPr>
        </p:nvSpPr>
        <p:spPr>
          <a:xfrm>
            <a:off x="634790" y="2918718"/>
            <a:ext cx="8229600" cy="180923"/>
          </a:xfrm>
          <a:prstGeom prst="rect">
            <a:avLst/>
          </a:prstGeom>
        </p:spPr>
        <p:txBody>
          <a:bodyPr anchor="t" anchorCtr="0">
            <a:noAutofit/>
          </a:bodyPr>
          <a:lstStyle>
            <a:lvl1pPr marL="0" indent="0">
              <a:lnSpc>
                <a:spcPct val="50000"/>
              </a:lnSpc>
              <a:buFontTx/>
              <a:buNone/>
              <a:defRPr sz="1500" b="0" i="1" baseline="0">
                <a:solidFill>
                  <a:schemeClr val="bg1"/>
                </a:solidFill>
                <a:latin typeface="Franklin Gothic Book"/>
              </a:defRPr>
            </a:lvl1pPr>
            <a:lvl2pPr marL="457200" indent="0">
              <a:lnSpc>
                <a:spcPct val="100000"/>
              </a:lnSpc>
              <a:buFontTx/>
              <a:buNone/>
              <a:defRPr sz="1500" b="0" i="1">
                <a:solidFill>
                  <a:schemeClr val="bg1"/>
                </a:solidFill>
                <a:latin typeface="Franklin Gothic Book"/>
              </a:defRPr>
            </a:lvl2pPr>
            <a:lvl3pPr marL="914400" indent="0">
              <a:lnSpc>
                <a:spcPct val="100000"/>
              </a:lnSpc>
              <a:buFontTx/>
              <a:buNone/>
              <a:defRPr sz="1500" b="0" i="1">
                <a:solidFill>
                  <a:schemeClr val="bg1"/>
                </a:solidFill>
                <a:latin typeface="Franklin Gothic Book"/>
              </a:defRPr>
            </a:lvl3pPr>
            <a:lvl4pPr marL="1371600" indent="0">
              <a:lnSpc>
                <a:spcPct val="100000"/>
              </a:lnSpc>
              <a:buFontTx/>
              <a:buNone/>
              <a:defRPr sz="1500" b="0" i="1">
                <a:solidFill>
                  <a:schemeClr val="bg1"/>
                </a:solidFill>
                <a:latin typeface="Franklin Gothic Book"/>
              </a:defRPr>
            </a:lvl4pPr>
            <a:lvl5pPr marL="1828800" indent="0">
              <a:lnSpc>
                <a:spcPct val="100000"/>
              </a:lnSpc>
              <a:buFontTx/>
              <a:buNone/>
              <a:defRPr sz="1500" b="0" i="1">
                <a:solidFill>
                  <a:schemeClr val="bg1"/>
                </a:solidFill>
                <a:latin typeface="Franklin Gothic Book"/>
              </a:defRPr>
            </a:lvl5pPr>
          </a:lstStyle>
          <a:p>
            <a:pPr lvl="0"/>
            <a:r>
              <a:rPr lang="en-US" dirty="0"/>
              <a:t>Event for Presentation, Name of Presenter</a:t>
            </a:r>
          </a:p>
          <a:p>
            <a:pPr lvl="0"/>
            <a:endParaRPr lang="en-US" dirty="0"/>
          </a:p>
        </p:txBody>
      </p:sp>
      <p:sp>
        <p:nvSpPr>
          <p:cNvPr id="11" name="Content Placeholder 2">
            <a:extLst>
              <a:ext uri="{FF2B5EF4-FFF2-40B4-BE49-F238E27FC236}">
                <a16:creationId xmlns="" xmlns:a16="http://schemas.microsoft.com/office/drawing/2014/main" id="{7A7EC5AB-DC60-3644-A948-0FB630BB2005}"/>
              </a:ext>
            </a:extLst>
          </p:cNvPr>
          <p:cNvSpPr>
            <a:spLocks noGrp="1"/>
          </p:cNvSpPr>
          <p:nvPr>
            <p:ph idx="11" hasCustomPrompt="1"/>
          </p:nvPr>
        </p:nvSpPr>
        <p:spPr>
          <a:xfrm>
            <a:off x="631311" y="3130528"/>
            <a:ext cx="8229600" cy="180923"/>
          </a:xfrm>
          <a:prstGeom prst="rect">
            <a:avLst/>
          </a:prstGeom>
        </p:spPr>
        <p:txBody>
          <a:bodyPr anchor="t" anchorCtr="0">
            <a:noAutofit/>
          </a:bodyPr>
          <a:lstStyle>
            <a:lvl1pPr marL="0" indent="0">
              <a:lnSpc>
                <a:spcPct val="50000"/>
              </a:lnSpc>
              <a:buFontTx/>
              <a:buNone/>
              <a:defRPr sz="1100" b="0" i="0" baseline="0">
                <a:solidFill>
                  <a:schemeClr val="bg1"/>
                </a:solidFill>
                <a:latin typeface="Franklin Gothic Book"/>
              </a:defRPr>
            </a:lvl1pPr>
            <a:lvl2pPr marL="457200" indent="0">
              <a:lnSpc>
                <a:spcPct val="100000"/>
              </a:lnSpc>
              <a:buFontTx/>
              <a:buNone/>
              <a:defRPr sz="1500" b="0" i="1">
                <a:solidFill>
                  <a:schemeClr val="bg1"/>
                </a:solidFill>
                <a:latin typeface="Franklin Gothic Book"/>
              </a:defRPr>
            </a:lvl2pPr>
            <a:lvl3pPr marL="914400" indent="0">
              <a:lnSpc>
                <a:spcPct val="100000"/>
              </a:lnSpc>
              <a:buFontTx/>
              <a:buNone/>
              <a:defRPr sz="1500" b="0" i="1">
                <a:solidFill>
                  <a:schemeClr val="bg1"/>
                </a:solidFill>
                <a:latin typeface="Franklin Gothic Book"/>
              </a:defRPr>
            </a:lvl3pPr>
            <a:lvl4pPr marL="1371600" indent="0">
              <a:lnSpc>
                <a:spcPct val="100000"/>
              </a:lnSpc>
              <a:buFontTx/>
              <a:buNone/>
              <a:defRPr sz="1500" b="0" i="1">
                <a:solidFill>
                  <a:schemeClr val="bg1"/>
                </a:solidFill>
                <a:latin typeface="Franklin Gothic Book"/>
              </a:defRPr>
            </a:lvl4pPr>
            <a:lvl5pPr marL="1828800" indent="0">
              <a:lnSpc>
                <a:spcPct val="100000"/>
              </a:lnSpc>
              <a:buFontTx/>
              <a:buNone/>
              <a:defRPr sz="1500" b="0" i="1">
                <a:solidFill>
                  <a:schemeClr val="bg1"/>
                </a:solidFill>
                <a:latin typeface="Franklin Gothic Book"/>
              </a:defRPr>
            </a:lvl5pPr>
          </a:lstStyle>
          <a:p>
            <a:pPr lvl="0"/>
            <a:r>
              <a:rPr lang="en-US" dirty="0"/>
              <a:t>January 1, 2017</a:t>
            </a: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D35C598-CD71-6E4B-ABC5-66382A98CB46}"/>
              </a:ext>
            </a:extLst>
          </p:cNvPr>
          <p:cNvSpPr/>
          <p:nvPr userDrawn="1"/>
        </p:nvSpPr>
        <p:spPr>
          <a:xfrm>
            <a:off x="0" y="0"/>
            <a:ext cx="9144000" cy="5143500"/>
          </a:xfrm>
          <a:prstGeom prst="rect">
            <a:avLst/>
          </a:prstGeom>
          <a:gradFill>
            <a:gsLst>
              <a:gs pos="0">
                <a:schemeClr val="tx1"/>
              </a:gs>
              <a:gs pos="100000">
                <a:srgbClr val="ACD8D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8480FC72-E4D3-E34F-BC24-86CD5D95918A}"/>
              </a:ext>
            </a:extLst>
          </p:cNvPr>
          <p:cNvSpPr/>
          <p:nvPr userDrawn="1"/>
        </p:nvSpPr>
        <p:spPr>
          <a:xfrm>
            <a:off x="1" y="0"/>
            <a:ext cx="9143999" cy="5143500"/>
          </a:xfrm>
          <a:prstGeom prst="rect">
            <a:avLst/>
          </a:prstGeom>
          <a:gradFill flip="none" rotWithShape="1">
            <a:gsLst>
              <a:gs pos="0">
                <a:srgbClr val="0E233C">
                  <a:alpha val="86000"/>
                </a:srgbClr>
              </a:gs>
              <a:gs pos="100000">
                <a:srgbClr val="0E233C">
                  <a:alpha val="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a:off x="1257305" y="1016000"/>
            <a:ext cx="0" cy="308610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hasCustomPrompt="1"/>
          </p:nvPr>
        </p:nvSpPr>
        <p:spPr>
          <a:xfrm>
            <a:off x="1427776" y="2195252"/>
            <a:ext cx="7716224" cy="752996"/>
          </a:xfrm>
          <a:prstGeom prst="rect">
            <a:avLst/>
          </a:prstGeom>
        </p:spPr>
        <p:txBody>
          <a:bodyPr>
            <a:normAutofit/>
          </a:bodyPr>
          <a:lstStyle>
            <a:lvl1pPr algn="l">
              <a:defRPr sz="4000">
                <a:solidFill>
                  <a:schemeClr val="bg1"/>
                </a:solidFill>
                <a:latin typeface="+mn-lt"/>
              </a:defRPr>
            </a:lvl1pPr>
          </a:lstStyle>
          <a:p>
            <a:r>
              <a:rPr lang="en-US" dirty="0"/>
              <a:t>DIVIDER PAGE</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Slide Number Placeholder 12">
            <a:extLst>
              <a:ext uri="{FF2B5EF4-FFF2-40B4-BE49-F238E27FC236}">
                <a16:creationId xmlns="" xmlns:a16="http://schemas.microsoft.com/office/drawing/2014/main" id="{91DBE088-712C-EF4A-9EE0-E04C99C62327}"/>
              </a:ext>
            </a:extLst>
          </p:cNvPr>
          <p:cNvSpPr>
            <a:spLocks noGrp="1"/>
          </p:cNvSpPr>
          <p:nvPr>
            <p:ph type="sldNum" sz="quarter" idx="4"/>
          </p:nvPr>
        </p:nvSpPr>
        <p:spPr>
          <a:xfrm>
            <a:off x="3539656" y="4699169"/>
            <a:ext cx="20574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fld id="{19D32446-EE4E-A04C-B16A-5398FB2B413D}" type="slidenum">
              <a:rPr lang="en-US" smtClean="0"/>
              <a:pPr/>
              <a:t>‹#›</a:t>
            </a:fld>
            <a:endParaRPr lang="en-US"/>
          </a:p>
        </p:txBody>
      </p:sp>
      <p:sp>
        <p:nvSpPr>
          <p:cNvPr id="4" name="Text Placeholder 3">
            <a:extLst>
              <a:ext uri="{FF2B5EF4-FFF2-40B4-BE49-F238E27FC236}">
                <a16:creationId xmlns="" xmlns:a16="http://schemas.microsoft.com/office/drawing/2014/main" id="{E1A0B529-F3E1-1646-9BE7-04D9219DFD50}"/>
              </a:ext>
            </a:extLst>
          </p:cNvPr>
          <p:cNvSpPr>
            <a:spLocks noGrp="1"/>
          </p:cNvSpPr>
          <p:nvPr>
            <p:ph type="body" sz="quarter" idx="13" hasCustomPrompt="1"/>
          </p:nvPr>
        </p:nvSpPr>
        <p:spPr>
          <a:xfrm>
            <a:off x="607055" y="160059"/>
            <a:ext cx="8341501" cy="600777"/>
          </a:xfrm>
          <a:prstGeom prst="rect">
            <a:avLst/>
          </a:prstGeom>
        </p:spPr>
        <p:txBody>
          <a:bodyPr/>
          <a:lstStyle>
            <a:lvl1pPr marL="0" indent="0">
              <a:buNone/>
              <a:defRPr sz="3600"/>
            </a:lvl1pPr>
          </a:lstStyle>
          <a:p>
            <a:pPr lvl="0"/>
            <a:r>
              <a:rPr lang="en-US" dirty="0"/>
              <a:t>HEADLINE COPY</a:t>
            </a:r>
          </a:p>
        </p:txBody>
      </p:sp>
      <p:sp>
        <p:nvSpPr>
          <p:cNvPr id="17" name="Content Placeholder 16">
            <a:extLst>
              <a:ext uri="{FF2B5EF4-FFF2-40B4-BE49-F238E27FC236}">
                <a16:creationId xmlns="" xmlns:a16="http://schemas.microsoft.com/office/drawing/2014/main" id="{550905BC-0437-7545-B07B-EB39B47E4E5C}"/>
              </a:ext>
            </a:extLst>
          </p:cNvPr>
          <p:cNvSpPr>
            <a:spLocks noGrp="1"/>
          </p:cNvSpPr>
          <p:nvPr>
            <p:ph sz="quarter" idx="14" hasCustomPrompt="1"/>
          </p:nvPr>
        </p:nvSpPr>
        <p:spPr>
          <a:xfrm>
            <a:off x="621234" y="998538"/>
            <a:ext cx="8341282"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lvl="0"/>
            <a:r>
              <a:rPr lang="en-US" dirty="0"/>
              <a:t>Bullet copy here</a:t>
            </a:r>
          </a:p>
          <a:p>
            <a:pPr lvl="1"/>
            <a:r>
              <a:rPr lang="en-US" dirty="0"/>
              <a:t>Bullet level two</a:t>
            </a:r>
          </a:p>
          <a:p>
            <a:pPr lvl="2"/>
            <a:r>
              <a:rPr lang="en-US" dirty="0"/>
              <a:t>Bullet level three</a:t>
            </a:r>
          </a:p>
        </p:txBody>
      </p:sp>
    </p:spTree>
    <p:extLst>
      <p:ext uri="{BB962C8B-B14F-4D97-AF65-F5344CB8AC3E}">
        <p14:creationId xmlns:p14="http://schemas.microsoft.com/office/powerpoint/2010/main" val="22105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4"/>
          <p:cNvSpPr>
            <a:spLocks noGrp="1"/>
          </p:cNvSpPr>
          <p:nvPr>
            <p:ph type="pic" sz="quarter" idx="15" hasCustomPrompt="1"/>
          </p:nvPr>
        </p:nvSpPr>
        <p:spPr>
          <a:xfrm>
            <a:off x="746130" y="1041530"/>
            <a:ext cx="4736158" cy="3252495"/>
          </a:xfrm>
          <a:prstGeom prst="rect">
            <a:avLst/>
          </a:prstGeom>
          <a:solidFill>
            <a:schemeClr val="bg1">
              <a:lumMod val="50000"/>
            </a:schemeClr>
          </a:solidFill>
        </p:spPr>
        <p:txBody>
          <a:bodyPr anchor="ctr" anchorCtr="0"/>
          <a:lstStyle>
            <a:lvl1pPr marL="0" indent="0" algn="ctr">
              <a:buFontTx/>
              <a:buNone/>
              <a:defRPr sz="2000" b="0" i="0">
                <a:solidFill>
                  <a:schemeClr val="bg1"/>
                </a:solidFill>
                <a:latin typeface="+mn-lt"/>
                <a:ea typeface="Times New Roman" charset="0"/>
                <a:cs typeface="Times New Roman" charset="0"/>
              </a:defRPr>
            </a:lvl1pPr>
          </a:lstStyle>
          <a:p>
            <a:r>
              <a:rPr lang="en-US" dirty="0"/>
              <a:t>Insert picture here</a:t>
            </a:r>
          </a:p>
        </p:txBody>
      </p:sp>
      <p:sp>
        <p:nvSpPr>
          <p:cNvPr id="6" name="Slide Number Placeholder 12">
            <a:extLst>
              <a:ext uri="{FF2B5EF4-FFF2-40B4-BE49-F238E27FC236}">
                <a16:creationId xmlns="" xmlns:a16="http://schemas.microsoft.com/office/drawing/2014/main" id="{B91C6DA8-6A6D-FF4C-A0E3-014C7190D277}"/>
              </a:ext>
            </a:extLst>
          </p:cNvPr>
          <p:cNvSpPr>
            <a:spLocks noGrp="1"/>
          </p:cNvSpPr>
          <p:nvPr>
            <p:ph type="sldNum" sz="quarter" idx="4"/>
          </p:nvPr>
        </p:nvSpPr>
        <p:spPr>
          <a:xfrm>
            <a:off x="3539656" y="4699169"/>
            <a:ext cx="20574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fld id="{19D32446-EE4E-A04C-B16A-5398FB2B413D}" type="slidenum">
              <a:rPr lang="en-US" smtClean="0"/>
              <a:pPr/>
              <a:t>‹#›</a:t>
            </a:fld>
            <a:endParaRPr lang="en-US"/>
          </a:p>
        </p:txBody>
      </p:sp>
      <p:sp>
        <p:nvSpPr>
          <p:cNvPr id="12" name="Content Placeholder 16">
            <a:extLst>
              <a:ext uri="{FF2B5EF4-FFF2-40B4-BE49-F238E27FC236}">
                <a16:creationId xmlns="" xmlns:a16="http://schemas.microsoft.com/office/drawing/2014/main" id="{4BC5FC00-5E3E-274D-BA61-E77341B2A43A}"/>
              </a:ext>
            </a:extLst>
          </p:cNvPr>
          <p:cNvSpPr>
            <a:spLocks noGrp="1"/>
          </p:cNvSpPr>
          <p:nvPr>
            <p:ph sz="quarter" idx="18" hasCustomPrompt="1"/>
          </p:nvPr>
        </p:nvSpPr>
        <p:spPr>
          <a:xfrm>
            <a:off x="5822820" y="998538"/>
            <a:ext cx="3111317" cy="325237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pPr lvl="0"/>
            <a:r>
              <a:rPr lang="en-US" dirty="0"/>
              <a:t>Bullet copy here</a:t>
            </a:r>
          </a:p>
          <a:p>
            <a:pPr lvl="1"/>
            <a:r>
              <a:rPr lang="en-US" dirty="0"/>
              <a:t>Bullet level two</a:t>
            </a:r>
          </a:p>
          <a:p>
            <a:pPr lvl="2"/>
            <a:r>
              <a:rPr lang="en-US" dirty="0"/>
              <a:t>Bullet level three</a:t>
            </a:r>
          </a:p>
        </p:txBody>
      </p:sp>
      <p:sp>
        <p:nvSpPr>
          <p:cNvPr id="13" name="Text Placeholder 3">
            <a:extLst>
              <a:ext uri="{FF2B5EF4-FFF2-40B4-BE49-F238E27FC236}">
                <a16:creationId xmlns="" xmlns:a16="http://schemas.microsoft.com/office/drawing/2014/main" id="{A3B1DF03-9C6D-DE4B-A42C-C4884DE7F142}"/>
              </a:ext>
            </a:extLst>
          </p:cNvPr>
          <p:cNvSpPr>
            <a:spLocks noGrp="1"/>
          </p:cNvSpPr>
          <p:nvPr>
            <p:ph type="body" sz="quarter" idx="19" hasCustomPrompt="1"/>
          </p:nvPr>
        </p:nvSpPr>
        <p:spPr>
          <a:xfrm>
            <a:off x="607056" y="160059"/>
            <a:ext cx="8334520" cy="600777"/>
          </a:xfrm>
          <a:prstGeom prst="rect">
            <a:avLst/>
          </a:prstGeom>
        </p:spPr>
        <p:txBody>
          <a:bodyPr/>
          <a:lstStyle>
            <a:lvl1pPr marL="0" indent="0">
              <a:buNone/>
              <a:defRPr sz="3600"/>
            </a:lvl1pPr>
          </a:lstStyle>
          <a:p>
            <a:pPr lvl="0"/>
            <a:r>
              <a:rPr lang="en-US" dirty="0"/>
              <a:t>HEADLINE COPY</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 xmlns:a16="http://schemas.microsoft.com/office/drawing/2014/main" id="{0CDF51A2-5D5E-634C-9AB7-2B642A3FBED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hasCustomPrompt="1"/>
          </p:nvPr>
        </p:nvSpPr>
        <p:spPr>
          <a:xfrm>
            <a:off x="649077" y="3627503"/>
            <a:ext cx="8229600" cy="412426"/>
          </a:xfrm>
        </p:spPr>
        <p:txBody>
          <a:bodyPr anchor="t" anchorCtr="0">
            <a:noAutofit/>
          </a:bodyPr>
          <a:lstStyle>
            <a:lvl1pPr>
              <a:defRPr sz="2800">
                <a:solidFill>
                  <a:schemeClr val="bg1"/>
                </a:solidFill>
              </a:defRPr>
            </a:lvl1pPr>
          </a:lstStyle>
          <a:p>
            <a:r>
              <a:rPr lang="en-US" dirty="0"/>
              <a:t>TITLE OF PRESENTATION</a:t>
            </a:r>
            <a:br>
              <a:rPr lang="en-US" dirty="0"/>
            </a:br>
            <a:r>
              <a:rPr lang="en-US" dirty="0"/>
              <a:t/>
            </a:r>
            <a:br>
              <a:rPr lang="en-US" dirty="0"/>
            </a:br>
            <a:endParaRPr lang="en-US" dirty="0"/>
          </a:p>
        </p:txBody>
      </p:sp>
      <p:sp>
        <p:nvSpPr>
          <p:cNvPr id="3" name="Content Placeholder 2"/>
          <p:cNvSpPr>
            <a:spLocks noGrp="1"/>
          </p:cNvSpPr>
          <p:nvPr>
            <p:ph idx="1" hasCustomPrompt="1"/>
          </p:nvPr>
        </p:nvSpPr>
        <p:spPr>
          <a:xfrm>
            <a:off x="649077" y="4115059"/>
            <a:ext cx="8229600" cy="180756"/>
          </a:xfrm>
        </p:spPr>
        <p:txBody>
          <a:bodyPr anchor="t" anchorCtr="0">
            <a:noAutofit/>
          </a:bodyPr>
          <a:lstStyle>
            <a:lvl1pPr marL="0" indent="0">
              <a:lnSpc>
                <a:spcPct val="50000"/>
              </a:lnSpc>
              <a:buFontTx/>
              <a:buNone/>
              <a:defRPr sz="1500" b="0" i="1" baseline="0">
                <a:solidFill>
                  <a:schemeClr val="bg1"/>
                </a:solidFill>
                <a:latin typeface="Franklin Gothic Book"/>
              </a:defRPr>
            </a:lvl1pPr>
            <a:lvl2pPr marL="457200" indent="0">
              <a:lnSpc>
                <a:spcPct val="100000"/>
              </a:lnSpc>
              <a:buFontTx/>
              <a:buNone/>
              <a:defRPr sz="1500" b="0" i="1">
                <a:solidFill>
                  <a:schemeClr val="bg1"/>
                </a:solidFill>
                <a:latin typeface="Franklin Gothic Book"/>
              </a:defRPr>
            </a:lvl2pPr>
            <a:lvl3pPr marL="914400" indent="0">
              <a:lnSpc>
                <a:spcPct val="100000"/>
              </a:lnSpc>
              <a:buFontTx/>
              <a:buNone/>
              <a:defRPr sz="1500" b="0" i="1">
                <a:solidFill>
                  <a:schemeClr val="bg1"/>
                </a:solidFill>
                <a:latin typeface="Franklin Gothic Book"/>
              </a:defRPr>
            </a:lvl3pPr>
            <a:lvl4pPr marL="1371600" indent="0">
              <a:lnSpc>
                <a:spcPct val="100000"/>
              </a:lnSpc>
              <a:buFontTx/>
              <a:buNone/>
              <a:defRPr sz="1500" b="0" i="1">
                <a:solidFill>
                  <a:schemeClr val="bg1"/>
                </a:solidFill>
                <a:latin typeface="Franklin Gothic Book"/>
              </a:defRPr>
            </a:lvl4pPr>
            <a:lvl5pPr marL="1828800" indent="0">
              <a:lnSpc>
                <a:spcPct val="100000"/>
              </a:lnSpc>
              <a:buFontTx/>
              <a:buNone/>
              <a:defRPr sz="1500" b="0" i="1">
                <a:solidFill>
                  <a:schemeClr val="bg1"/>
                </a:solidFill>
                <a:latin typeface="Franklin Gothic Book"/>
              </a:defRPr>
            </a:lvl5pPr>
          </a:lstStyle>
          <a:p>
            <a:pPr lvl="0"/>
            <a:r>
              <a:rPr lang="en-US" dirty="0"/>
              <a:t>Event for Presentation, Name of Presenter</a:t>
            </a:r>
          </a:p>
          <a:p>
            <a:pPr lvl="0"/>
            <a:endParaRPr lang="en-US" dirty="0"/>
          </a:p>
        </p:txBody>
      </p:sp>
      <p:sp>
        <p:nvSpPr>
          <p:cNvPr id="15" name="Content Placeholder 2"/>
          <p:cNvSpPr>
            <a:spLocks noGrp="1"/>
          </p:cNvSpPr>
          <p:nvPr>
            <p:ph idx="11" hasCustomPrompt="1"/>
          </p:nvPr>
        </p:nvSpPr>
        <p:spPr>
          <a:xfrm>
            <a:off x="645598" y="4326673"/>
            <a:ext cx="8229600" cy="180756"/>
          </a:xfrm>
        </p:spPr>
        <p:txBody>
          <a:bodyPr anchor="t" anchorCtr="0">
            <a:noAutofit/>
          </a:bodyPr>
          <a:lstStyle>
            <a:lvl1pPr marL="0" indent="0">
              <a:lnSpc>
                <a:spcPct val="50000"/>
              </a:lnSpc>
              <a:buFontTx/>
              <a:buNone/>
              <a:defRPr sz="1100" b="0" i="0" baseline="0">
                <a:solidFill>
                  <a:schemeClr val="bg1"/>
                </a:solidFill>
                <a:latin typeface="Franklin Gothic Book"/>
              </a:defRPr>
            </a:lvl1pPr>
            <a:lvl2pPr marL="457200" indent="0">
              <a:lnSpc>
                <a:spcPct val="100000"/>
              </a:lnSpc>
              <a:buFontTx/>
              <a:buNone/>
              <a:defRPr sz="1500" b="0" i="1">
                <a:solidFill>
                  <a:schemeClr val="bg1"/>
                </a:solidFill>
                <a:latin typeface="Franklin Gothic Book"/>
              </a:defRPr>
            </a:lvl2pPr>
            <a:lvl3pPr marL="914400" indent="0">
              <a:lnSpc>
                <a:spcPct val="100000"/>
              </a:lnSpc>
              <a:buFontTx/>
              <a:buNone/>
              <a:defRPr sz="1500" b="0" i="1">
                <a:solidFill>
                  <a:schemeClr val="bg1"/>
                </a:solidFill>
                <a:latin typeface="Franklin Gothic Book"/>
              </a:defRPr>
            </a:lvl3pPr>
            <a:lvl4pPr marL="1371600" indent="0">
              <a:lnSpc>
                <a:spcPct val="100000"/>
              </a:lnSpc>
              <a:buFontTx/>
              <a:buNone/>
              <a:defRPr sz="1500" b="0" i="1">
                <a:solidFill>
                  <a:schemeClr val="bg1"/>
                </a:solidFill>
                <a:latin typeface="Franklin Gothic Book"/>
              </a:defRPr>
            </a:lvl4pPr>
            <a:lvl5pPr marL="1828800" indent="0">
              <a:lnSpc>
                <a:spcPct val="100000"/>
              </a:lnSpc>
              <a:buFontTx/>
              <a:buNone/>
              <a:defRPr sz="1500" b="0" i="1">
                <a:solidFill>
                  <a:schemeClr val="bg1"/>
                </a:solidFill>
                <a:latin typeface="Franklin Gothic Book"/>
              </a:defRPr>
            </a:lvl5pPr>
          </a:lstStyle>
          <a:p>
            <a:pPr lvl="0"/>
            <a:r>
              <a:rPr lang="en-US" dirty="0"/>
              <a:t>April 1, 2021</a:t>
            </a:r>
          </a:p>
        </p:txBody>
      </p:sp>
      <p:pic>
        <p:nvPicPr>
          <p:cNvPr id="11" name="Picture 10" descr="Logo, company name&#10;&#10;Description automatically generated">
            <a:extLst>
              <a:ext uri="{FF2B5EF4-FFF2-40B4-BE49-F238E27FC236}">
                <a16:creationId xmlns="" xmlns:a16="http://schemas.microsoft.com/office/drawing/2014/main" id="{F7722EE5-7EE2-524D-9570-6D7A1CE94DE3}"/>
              </a:ext>
            </a:extLst>
          </p:cNvPr>
          <p:cNvPicPr>
            <a:picLocks noChangeAspect="1"/>
          </p:cNvPicPr>
          <p:nvPr userDrawn="1"/>
        </p:nvPicPr>
        <p:blipFill>
          <a:blip r:embed="rId3"/>
          <a:stretch>
            <a:fillRect/>
          </a:stretch>
        </p:blipFill>
        <p:spPr>
          <a:xfrm>
            <a:off x="482046" y="211127"/>
            <a:ext cx="1473134" cy="1109761"/>
          </a:xfrm>
          <a:prstGeom prst="rect">
            <a:avLst/>
          </a:prstGeom>
        </p:spPr>
      </p:pic>
    </p:spTree>
    <p:extLst>
      <p:ext uri="{BB962C8B-B14F-4D97-AF65-F5344CB8AC3E}">
        <p14:creationId xmlns:p14="http://schemas.microsoft.com/office/powerpoint/2010/main" val="3133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04DB13E-F722-4ED6-BB00-556651E95281}"/>
              </a:ext>
            </a:extLst>
          </p:cNvPr>
          <p:cNvSpPr/>
          <p:nvPr/>
        </p:nvSpPr>
        <p:spPr>
          <a:xfrm>
            <a:off x="0" y="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0" name="Rectangle 9"/>
          <p:cNvSpPr/>
          <p:nvPr/>
        </p:nvSpPr>
        <p:spPr>
          <a:xfrm>
            <a:off x="980902" y="950797"/>
            <a:ext cx="7182197" cy="3230963"/>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058711"/>
            <a:ext cx="6972300" cy="302607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950798"/>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 xmlns:a16="http://schemas.microsoft.com/office/drawing/2014/main" id="{E26428D7-C6F3-473D-A360-A3F5C3E8728C}"/>
              </a:ext>
            </a:extLst>
          </p:cNvPr>
          <p:cNvGrpSpPr/>
          <p:nvPr/>
        </p:nvGrpSpPr>
        <p:grpSpPr>
          <a:xfrm>
            <a:off x="3937635" y="950797"/>
            <a:ext cx="1268730" cy="461951"/>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21827" y="1683623"/>
            <a:ext cx="6700347" cy="1827924"/>
          </a:xfrm>
          <a:prstGeom prst="rect">
            <a:avLst/>
          </a:prstGeom>
        </p:spPr>
        <p:txBody>
          <a:bodyPr tIns="45720" bIns="45720" anchor="ctr">
            <a:normAutofit/>
          </a:bodyPr>
          <a:lstStyle>
            <a:lvl1pPr algn="ctr">
              <a:lnSpc>
                <a:spcPct val="83000"/>
              </a:lnSpc>
              <a:defRPr lang="en-US" sz="5100" b="0" kern="1200" cap="none"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1826" y="3511547"/>
            <a:ext cx="6702635" cy="342901"/>
          </a:xfrm>
          <a:prstGeom prst="rect">
            <a:avLst/>
          </a:prstGeom>
        </p:spPr>
        <p:txBody>
          <a:bodyPr>
            <a:normAutofit/>
          </a:bodyPr>
          <a:lstStyle>
            <a:lvl1pPr marL="0" indent="0" algn="ctr">
              <a:spcBef>
                <a:spcPts val="0"/>
              </a:spcBef>
              <a:buNone/>
              <a:defRPr sz="1350" spc="60" baseline="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005942"/>
            <a:ext cx="1165860" cy="364160"/>
          </a:xfrm>
          <a:prstGeom prst="rect">
            <a:avLst/>
          </a:prstGeom>
        </p:spPr>
        <p:txBody>
          <a:bodyPr/>
          <a:lstStyle>
            <a:lvl1pPr algn="ctr">
              <a:defRPr sz="975" spc="0" baseline="0">
                <a:solidFill>
                  <a:srgbClr val="FFFFFF"/>
                </a:solidFill>
                <a:latin typeface="+mn-lt"/>
              </a:defRPr>
            </a:lvl1pPr>
          </a:lstStyle>
          <a:p>
            <a:fld id="{EA0C0817-A112-4847-8014-A94B7D2A4EA3}" type="datetime1">
              <a:rPr lang="en-US" smtClean="0"/>
              <a:t>3/26/25</a:t>
            </a:fld>
            <a:endParaRPr lang="en-US" dirty="0"/>
          </a:p>
        </p:txBody>
      </p:sp>
      <p:sp>
        <p:nvSpPr>
          <p:cNvPr id="21" name="Footer Placeholder 20"/>
          <p:cNvSpPr>
            <a:spLocks noGrp="1"/>
          </p:cNvSpPr>
          <p:nvPr>
            <p:ph type="ftr" sz="quarter" idx="11"/>
          </p:nvPr>
        </p:nvSpPr>
        <p:spPr>
          <a:xfrm>
            <a:off x="1221826" y="3883056"/>
            <a:ext cx="4297721" cy="171450"/>
          </a:xfrm>
          <a:prstGeom prst="rect">
            <a:avLst/>
          </a:prstGeo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6455190" y="3883056"/>
            <a:ext cx="1466985" cy="17145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26369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0100" y="481946"/>
            <a:ext cx="7543800" cy="10287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00100" y="1577340"/>
            <a:ext cx="7543800" cy="288721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42596" y="4526280"/>
            <a:ext cx="2169784" cy="274320"/>
          </a:xfrm>
          <a:prstGeom prst="rect">
            <a:avLst/>
          </a:prstGeom>
        </p:spPr>
        <p:txBody>
          <a:bodyPr/>
          <a:lstStyle/>
          <a:p>
            <a:fld id="{7332B432-ACDA-4023-A761-2BAB76577B62}" type="datetime1">
              <a:rPr lang="en-US" smtClean="0"/>
              <a:t>3/26/25</a:t>
            </a:fld>
            <a:endParaRPr lang="en-US"/>
          </a:p>
        </p:txBody>
      </p:sp>
      <p:sp>
        <p:nvSpPr>
          <p:cNvPr id="5" name="Footer Placeholder 4"/>
          <p:cNvSpPr>
            <a:spLocks noGrp="1"/>
          </p:cNvSpPr>
          <p:nvPr>
            <p:ph type="ftr" sz="quarter" idx="11"/>
          </p:nvPr>
        </p:nvSpPr>
        <p:spPr>
          <a:xfrm>
            <a:off x="800100" y="4526280"/>
            <a:ext cx="4362450"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288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pic>
        <p:nvPicPr>
          <p:cNvPr id="7" name="Picture 6" descr="A picture containing nature, ocean floor, night sky&#10;&#10;Description automatically generated">
            <a:extLst>
              <a:ext uri="{FF2B5EF4-FFF2-40B4-BE49-F238E27FC236}">
                <a16:creationId xmlns="" xmlns:a16="http://schemas.microsoft.com/office/drawing/2014/main" id="{11FDD2D5-4016-6242-A850-6CD0C024D20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a:extLst>
              <a:ext uri="{FF2B5EF4-FFF2-40B4-BE49-F238E27FC236}">
                <a16:creationId xmlns="" xmlns:a16="http://schemas.microsoft.com/office/drawing/2014/main" id="{E7F058F8-9923-4145-87A8-E247AD1E0727}"/>
              </a:ext>
            </a:extLst>
          </p:cNvPr>
          <p:cNvSpPr>
            <a:spLocks noGrp="1"/>
          </p:cNvSpPr>
          <p:nvPr>
            <p:ph type="title" hasCustomPrompt="1"/>
          </p:nvPr>
        </p:nvSpPr>
        <p:spPr>
          <a:xfrm>
            <a:off x="589069" y="4038997"/>
            <a:ext cx="7699985" cy="752299"/>
          </a:xfrm>
          <a:prstGeom prst="rect">
            <a:avLst/>
          </a:prstGeom>
        </p:spPr>
        <p:txBody>
          <a:bodyPr>
            <a:normAutofit/>
          </a:bodyPr>
          <a:lstStyle>
            <a:lvl1pPr>
              <a:defRPr sz="4000">
                <a:solidFill>
                  <a:schemeClr val="bg1"/>
                </a:solidFill>
              </a:defRPr>
            </a:lvl1pPr>
          </a:lstStyle>
          <a:p>
            <a:r>
              <a:rPr lang="en-US" dirty="0"/>
              <a:t>DIVIDER PAGE</a:t>
            </a:r>
          </a:p>
        </p:txBody>
      </p:sp>
      <p:cxnSp>
        <p:nvCxnSpPr>
          <p:cNvPr id="12" name="Straight Connector 11">
            <a:extLst>
              <a:ext uri="{FF2B5EF4-FFF2-40B4-BE49-F238E27FC236}">
                <a16:creationId xmlns="" xmlns:a16="http://schemas.microsoft.com/office/drawing/2014/main" id="{BDCDE2C5-043D-5A4A-89F3-89C3B72EB117}"/>
              </a:ext>
            </a:extLst>
          </p:cNvPr>
          <p:cNvCxnSpPr/>
          <p:nvPr userDrawn="1"/>
        </p:nvCxnSpPr>
        <p:spPr>
          <a:xfrm>
            <a:off x="451656" y="4158175"/>
            <a:ext cx="0" cy="594994"/>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12" descr="Logo, company name&#10;&#10;Description automatically generated">
            <a:extLst>
              <a:ext uri="{FF2B5EF4-FFF2-40B4-BE49-F238E27FC236}">
                <a16:creationId xmlns="" xmlns:a16="http://schemas.microsoft.com/office/drawing/2014/main" id="{09B63ECC-04DD-8145-B3CF-67BF5DF85BFF}"/>
              </a:ext>
            </a:extLst>
          </p:cNvPr>
          <p:cNvPicPr>
            <a:picLocks noChangeAspect="1"/>
          </p:cNvPicPr>
          <p:nvPr userDrawn="1"/>
        </p:nvPicPr>
        <p:blipFill>
          <a:blip r:embed="rId3"/>
          <a:stretch>
            <a:fillRect/>
          </a:stretch>
        </p:blipFill>
        <p:spPr>
          <a:xfrm>
            <a:off x="482046" y="211127"/>
            <a:ext cx="1473134" cy="1109761"/>
          </a:xfrm>
          <a:prstGeom prst="rect">
            <a:avLst/>
          </a:prstGeom>
        </p:spPr>
      </p:pic>
    </p:spTree>
    <p:extLst>
      <p:ext uri="{BB962C8B-B14F-4D97-AF65-F5344CB8AC3E}">
        <p14:creationId xmlns:p14="http://schemas.microsoft.com/office/powerpoint/2010/main" val="1824081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 xmlns:a16="http://schemas.microsoft.com/office/drawing/2014/main" id="{D5445FCC-C815-C646-A42C-20D38F125A6D}"/>
              </a:ext>
            </a:extLst>
          </p:cNvPr>
          <p:cNvSpPr>
            <a:spLocks noGrp="1"/>
          </p:cNvSpPr>
          <p:nvPr>
            <p:ph type="title"/>
          </p:nvPr>
        </p:nvSpPr>
        <p:spPr>
          <a:xfrm>
            <a:off x="265386" y="126633"/>
            <a:ext cx="8605939" cy="365957"/>
          </a:xfrm>
          <a:prstGeom prst="rect">
            <a:avLst/>
          </a:prstGeom>
        </p:spPr>
        <p:txBody>
          <a:bodyPr vert="horz" lIns="91440" tIns="45720" rIns="91440" bIns="45720" rtlCol="0" anchor="ctr">
            <a:noAutofit/>
          </a:bodyPr>
          <a:lstStyle/>
          <a:p>
            <a:r>
              <a:rPr lang="en-US" dirty="0"/>
              <a:t>HEADLINE COPY</a:t>
            </a:r>
          </a:p>
        </p:txBody>
      </p:sp>
    </p:spTree>
    <p:extLst>
      <p:ext uri="{BB962C8B-B14F-4D97-AF65-F5344CB8AC3E}">
        <p14:creationId xmlns:p14="http://schemas.microsoft.com/office/powerpoint/2010/main" val="14050271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544568"/>
            <a:ext cx="9144000" cy="612160"/>
          </a:xfrm>
          <a:prstGeom prst="rect">
            <a:avLst/>
          </a:prstGeom>
          <a:solidFill>
            <a:srgbClr val="006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 xmlns:a16="http://schemas.microsoft.com/office/drawing/2014/main" id="{C8611BA5-A9CE-E548-9297-2340C60993D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0349" y="4660278"/>
            <a:ext cx="508606" cy="404612"/>
          </a:xfrm>
          <a:prstGeom prst="rect">
            <a:avLst/>
          </a:prstGeom>
        </p:spPr>
      </p:pic>
      <p:pic>
        <p:nvPicPr>
          <p:cNvPr id="11" name="Picture 10" descr="MCW_Logo.ai">
            <a:extLst>
              <a:ext uri="{FF2B5EF4-FFF2-40B4-BE49-F238E27FC236}">
                <a16:creationId xmlns="" xmlns:a16="http://schemas.microsoft.com/office/drawing/2014/main" id="{B850D109-E3D8-D649-A94B-AA89919A71C3}"/>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l="39697"/>
          <a:stretch/>
        </p:blipFill>
        <p:spPr>
          <a:xfrm>
            <a:off x="853642" y="4290572"/>
            <a:ext cx="1789878" cy="936477"/>
          </a:xfrm>
          <a:prstGeom prst="rect">
            <a:avLst/>
          </a:prstGeom>
        </p:spPr>
      </p:pic>
      <p:sp>
        <p:nvSpPr>
          <p:cNvPr id="6" name="Slide Number Placeholder 12">
            <a:extLst>
              <a:ext uri="{FF2B5EF4-FFF2-40B4-BE49-F238E27FC236}">
                <a16:creationId xmlns="" xmlns:a16="http://schemas.microsoft.com/office/drawing/2014/main" id="{20C6F3B0-FBED-184A-B3F4-E690C1CABF16}"/>
              </a:ext>
            </a:extLst>
          </p:cNvPr>
          <p:cNvSpPr>
            <a:spLocks noGrp="1"/>
          </p:cNvSpPr>
          <p:nvPr>
            <p:ph type="sldNum" sz="quarter" idx="4"/>
          </p:nvPr>
        </p:nvSpPr>
        <p:spPr>
          <a:xfrm>
            <a:off x="3539656" y="4699169"/>
            <a:ext cx="20574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fld id="{19D32446-EE4E-A04C-B16A-5398FB2B413D}" type="slidenum">
              <a:rPr lang="en-US" smtClean="0"/>
              <a:pPr/>
              <a:t>‹#›</a:t>
            </a:fld>
            <a:endParaRPr lang="en-US"/>
          </a:p>
        </p:txBody>
      </p:sp>
    </p:spTree>
    <p:extLst>
      <p:ext uri="{BB962C8B-B14F-4D97-AF65-F5344CB8AC3E}">
        <p14:creationId xmlns:p14="http://schemas.microsoft.com/office/powerpoint/2010/main" val="374137358"/>
      </p:ext>
    </p:extLst>
  </p:cSld>
  <p:clrMap bg1="lt1" tx1="dk1" bg2="lt2" tx2="dk2" accent1="accent1" accent2="accent2" accent3="accent3" accent4="accent4" accent5="accent5" accent6="accent6" hlink="hlink" folHlink="folHlink"/>
  <p:sldLayoutIdLst>
    <p:sldLayoutId id="2147483656" r:id="rId1"/>
    <p:sldLayoutId id="2147483661" r:id="rId2"/>
    <p:sldLayoutId id="2147483663" r:id="rId3"/>
    <p:sldLayoutId id="2147483666" r:id="rId4"/>
    <p:sldLayoutId id="2147483667" r:id="rId5"/>
    <p:sldLayoutId id="2147483668" r:id="rId6"/>
    <p:sldLayoutId id="2147483669" r:id="rId7"/>
    <p:sldLayoutId id="2147483670" r:id="rId8"/>
    <p:sldLayoutId id="2147483671" r:id="rId9"/>
  </p:sldLayoutIdLst>
  <p:hf hdr="0" dt="0"/>
  <p:txStyles>
    <p:titleStyle>
      <a:lvl1pPr algn="l" defTabSz="457200" rtl="0" eaLnBrk="1" latinLnBrk="0" hangingPunct="1">
        <a:spcBef>
          <a:spcPct val="0"/>
        </a:spcBef>
        <a:buNone/>
        <a:defRPr sz="3600" kern="1200">
          <a:solidFill>
            <a:schemeClr val="tx1"/>
          </a:solidFill>
          <a:latin typeface="+mn-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panose="020B0604020202020204" pitchFamily="34" charset="0"/>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Clr>
          <a:schemeClr val="tx2"/>
        </a:buClr>
        <a:buFont typeface="Wingdings"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Courier New" panose="02070309020205020404" pitchFamily="49" charset="0"/>
        <a:buChar char="o"/>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diagramData" Target="../diagrams/data6.xml"/><Relationship Id="rId6" Type="http://schemas.openxmlformats.org/officeDocument/2006/relationships/diagramLayout" Target="../diagrams/layout6.xml"/><Relationship Id="rId7" Type="http://schemas.openxmlformats.org/officeDocument/2006/relationships/diagramQuickStyle" Target="../diagrams/quickStyle6.xml"/><Relationship Id="rId8" Type="http://schemas.openxmlformats.org/officeDocument/2006/relationships/diagramColors" Target="../diagrams/colors6.xml"/><Relationship Id="rId9" Type="http://schemas.microsoft.com/office/2007/relationships/diagramDrawing" Target="../diagrams/drawing6.xml"/><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9" Type="http://schemas.openxmlformats.org/officeDocument/2006/relationships/image" Target="../media/image26.jpe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9" Type="http://schemas.openxmlformats.org/officeDocument/2006/relationships/image" Target="../media/image27.jpe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9" Type="http://schemas.openxmlformats.org/officeDocument/2006/relationships/image" Target="../media/image29.jpe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3FB517-F583-0E41-AA46-C5815E8685AB}"/>
              </a:ext>
            </a:extLst>
          </p:cNvPr>
          <p:cNvSpPr>
            <a:spLocks noGrp="1"/>
          </p:cNvSpPr>
          <p:nvPr>
            <p:ph type="title"/>
          </p:nvPr>
        </p:nvSpPr>
        <p:spPr>
          <a:xfrm>
            <a:off x="649076" y="3627503"/>
            <a:ext cx="8386435" cy="412426"/>
          </a:xfrm>
        </p:spPr>
        <p:txBody>
          <a:bodyPr/>
          <a:lstStyle/>
          <a:p>
            <a:r>
              <a:rPr lang="en-US" cap="all" dirty="0">
                <a:latin typeface="Franklin Gothic Book"/>
              </a:rPr>
              <a:t>Advancing Medicine through clinical research</a:t>
            </a:r>
          </a:p>
        </p:txBody>
      </p:sp>
      <p:sp>
        <p:nvSpPr>
          <p:cNvPr id="3" name="Content Placeholder 2">
            <a:extLst>
              <a:ext uri="{FF2B5EF4-FFF2-40B4-BE49-F238E27FC236}">
                <a16:creationId xmlns="" xmlns:a16="http://schemas.microsoft.com/office/drawing/2014/main" id="{194812D9-0E30-DD4C-AD61-6EDC08ABB86C}"/>
              </a:ext>
            </a:extLst>
          </p:cNvPr>
          <p:cNvSpPr>
            <a:spLocks noGrp="1"/>
          </p:cNvSpPr>
          <p:nvPr>
            <p:ph idx="1"/>
          </p:nvPr>
        </p:nvSpPr>
        <p:spPr/>
        <p:txBody>
          <a:bodyPr/>
          <a:lstStyle/>
          <a:p>
            <a:r>
              <a:rPr lang="en-US" sz="1600" smtClean="0">
                <a:latin typeface="Arial" panose="020B0604020202020204" pitchFamily="34" charset="0"/>
                <a:cs typeface="Arial" panose="020B0604020202020204" pitchFamily="34" charset="0"/>
              </a:rPr>
              <a:t>-------------------</a:t>
            </a:r>
            <a:r>
              <a:rPr lang="en-US" sz="1600" smtClean="0"/>
              <a:t>, </a:t>
            </a:r>
            <a:r>
              <a:rPr lang="en-US" sz="1600" dirty="0"/>
              <a:t>Clinical Research Coordinator, Cancer Center Clinical Trials Office</a:t>
            </a:r>
          </a:p>
        </p:txBody>
      </p:sp>
      <p:sp>
        <p:nvSpPr>
          <p:cNvPr id="4" name="Content Placeholder 3">
            <a:extLst>
              <a:ext uri="{FF2B5EF4-FFF2-40B4-BE49-F238E27FC236}">
                <a16:creationId xmlns="" xmlns:a16="http://schemas.microsoft.com/office/drawing/2014/main" id="{37696D61-497B-A043-90C0-5FF8D04894CE}"/>
              </a:ext>
            </a:extLst>
          </p:cNvPr>
          <p:cNvSpPr>
            <a:spLocks noGrp="1"/>
          </p:cNvSpPr>
          <p:nvPr>
            <p:ph idx="11"/>
          </p:nvPr>
        </p:nvSpPr>
        <p:spPr>
          <a:xfrm>
            <a:off x="649077" y="4358093"/>
            <a:ext cx="8229600" cy="180756"/>
          </a:xfrm>
        </p:spPr>
        <p:txBody>
          <a:bodyPr/>
          <a:lstStyle/>
          <a:p>
            <a:r>
              <a:rPr lang="en-US" sz="1100" dirty="0"/>
              <a:t>MCW Cancer Center Careers in Clinical Oncology and Cancer Research Symposium - September 30, 2023</a:t>
            </a:r>
          </a:p>
        </p:txBody>
      </p:sp>
    </p:spTree>
    <p:extLst>
      <p:ext uri="{BB962C8B-B14F-4D97-AF65-F5344CB8AC3E}">
        <p14:creationId xmlns:p14="http://schemas.microsoft.com/office/powerpoint/2010/main" val="3151023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CC7046C-15ED-4A16-A085-BDD16164BDBF}"/>
              </a:ext>
            </a:extLst>
          </p:cNvPr>
          <p:cNvSpPr>
            <a:spLocks noGrp="1"/>
          </p:cNvSpPr>
          <p:nvPr>
            <p:ph type="sldNum" sz="quarter" idx="4"/>
          </p:nvPr>
        </p:nvSpPr>
        <p:spPr/>
        <p:txBody>
          <a:bodyPr/>
          <a:lstStyle/>
          <a:p>
            <a:fld id="{19D32446-EE4E-A04C-B16A-5398FB2B413D}" type="slidenum">
              <a:rPr lang="en-US" smtClean="0"/>
              <a:pPr/>
              <a:t>10</a:t>
            </a:fld>
            <a:endParaRPr lang="en-US"/>
          </a:p>
        </p:txBody>
      </p:sp>
      <p:sp>
        <p:nvSpPr>
          <p:cNvPr id="3" name="Text Placeholder 2">
            <a:extLst>
              <a:ext uri="{FF2B5EF4-FFF2-40B4-BE49-F238E27FC236}">
                <a16:creationId xmlns="" xmlns:a16="http://schemas.microsoft.com/office/drawing/2014/main" id="{E1BD0E09-7AF3-4FE0-940B-951221CA865F}"/>
              </a:ext>
            </a:extLst>
          </p:cNvPr>
          <p:cNvSpPr>
            <a:spLocks noGrp="1"/>
          </p:cNvSpPr>
          <p:nvPr>
            <p:ph type="body" sz="quarter" idx="13"/>
          </p:nvPr>
        </p:nvSpPr>
        <p:spPr/>
        <p:txBody>
          <a:bodyPr/>
          <a:lstStyle/>
          <a:p>
            <a:r>
              <a:rPr lang="en-US" dirty="0"/>
              <a:t>How do we keep patients safe?</a:t>
            </a:r>
          </a:p>
        </p:txBody>
      </p:sp>
      <p:sp>
        <p:nvSpPr>
          <p:cNvPr id="4" name="Content Placeholder 3">
            <a:extLst>
              <a:ext uri="{FF2B5EF4-FFF2-40B4-BE49-F238E27FC236}">
                <a16:creationId xmlns="" xmlns:a16="http://schemas.microsoft.com/office/drawing/2014/main" id="{731171B9-1202-47D3-B4FE-759BA1C170ED}"/>
              </a:ext>
            </a:extLst>
          </p:cNvPr>
          <p:cNvSpPr>
            <a:spLocks noGrp="1"/>
          </p:cNvSpPr>
          <p:nvPr>
            <p:ph sz="quarter" idx="14"/>
          </p:nvPr>
        </p:nvSpPr>
        <p:spPr>
          <a:xfrm>
            <a:off x="621234" y="945562"/>
            <a:ext cx="8341282" cy="3252375"/>
          </a:xfrm>
        </p:spPr>
        <p:txBody>
          <a:bodyPr/>
          <a:lstStyle/>
          <a:p>
            <a:r>
              <a:rPr lang="en-US" sz="2400" dirty="0"/>
              <a:t>Investigator oversight – review trends, accurate reporting of adverse events.</a:t>
            </a:r>
          </a:p>
          <a:p>
            <a:r>
              <a:rPr lang="en-US" sz="2400" dirty="0"/>
              <a:t>Disease Oriented Teams </a:t>
            </a:r>
          </a:p>
          <a:p>
            <a:r>
              <a:rPr lang="en-US" sz="2400" dirty="0"/>
              <a:t>Scientific Review Committee</a:t>
            </a:r>
          </a:p>
          <a:p>
            <a:r>
              <a:rPr lang="en-US" sz="2400" dirty="0"/>
              <a:t>Institutional Review Board</a:t>
            </a:r>
          </a:p>
          <a:p>
            <a:r>
              <a:rPr lang="en-US" sz="2400" dirty="0"/>
              <a:t>Ancillary committees (Radiation Safety, Biosafety, etc.)</a:t>
            </a:r>
          </a:p>
          <a:p>
            <a:r>
              <a:rPr lang="en-US" sz="2400" dirty="0"/>
              <a:t>Data &amp; Safety Monitoring Committee</a:t>
            </a:r>
          </a:p>
        </p:txBody>
      </p:sp>
    </p:spTree>
    <p:extLst>
      <p:ext uri="{BB962C8B-B14F-4D97-AF65-F5344CB8AC3E}">
        <p14:creationId xmlns:p14="http://schemas.microsoft.com/office/powerpoint/2010/main" val="287622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154F9B0-9772-49FF-A7E1-94D914B66D5C}"/>
              </a:ext>
            </a:extLst>
          </p:cNvPr>
          <p:cNvSpPr>
            <a:spLocks noGrp="1"/>
          </p:cNvSpPr>
          <p:nvPr>
            <p:ph type="sldNum" sz="quarter" idx="4"/>
          </p:nvPr>
        </p:nvSpPr>
        <p:spPr/>
        <p:txBody>
          <a:bodyPr/>
          <a:lstStyle/>
          <a:p>
            <a:fld id="{19D32446-EE4E-A04C-B16A-5398FB2B413D}" type="slidenum">
              <a:rPr lang="en-US" smtClean="0"/>
              <a:pPr/>
              <a:t>11</a:t>
            </a:fld>
            <a:endParaRPr lang="en-US"/>
          </a:p>
        </p:txBody>
      </p:sp>
      <p:sp>
        <p:nvSpPr>
          <p:cNvPr id="3" name="Text Placeholder 2">
            <a:extLst>
              <a:ext uri="{FF2B5EF4-FFF2-40B4-BE49-F238E27FC236}">
                <a16:creationId xmlns="" xmlns:a16="http://schemas.microsoft.com/office/drawing/2014/main" id="{829C9BCA-3C46-4E39-BC88-9A061D862702}"/>
              </a:ext>
            </a:extLst>
          </p:cNvPr>
          <p:cNvSpPr>
            <a:spLocks noGrp="1"/>
          </p:cNvSpPr>
          <p:nvPr>
            <p:ph type="body" sz="quarter" idx="13"/>
          </p:nvPr>
        </p:nvSpPr>
        <p:spPr>
          <a:xfrm>
            <a:off x="397605" y="1690709"/>
            <a:ext cx="8341501" cy="600777"/>
          </a:xfrm>
        </p:spPr>
        <p:txBody>
          <a:bodyPr/>
          <a:lstStyle/>
          <a:p>
            <a:pPr algn="ctr"/>
            <a:r>
              <a:rPr lang="en-US" sz="4400" dirty="0"/>
              <a:t>Clinical Research </a:t>
            </a:r>
          </a:p>
          <a:p>
            <a:pPr algn="ctr"/>
            <a:r>
              <a:rPr lang="en-US" sz="4400" dirty="0"/>
              <a:t>Myths vs. Facts</a:t>
            </a:r>
          </a:p>
        </p:txBody>
      </p:sp>
    </p:spTree>
    <p:extLst>
      <p:ext uri="{BB962C8B-B14F-4D97-AF65-F5344CB8AC3E}">
        <p14:creationId xmlns:p14="http://schemas.microsoft.com/office/powerpoint/2010/main" val="2568259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CC7046C-15ED-4A16-A085-BDD16164BDBF}"/>
              </a:ext>
            </a:extLst>
          </p:cNvPr>
          <p:cNvSpPr>
            <a:spLocks noGrp="1"/>
          </p:cNvSpPr>
          <p:nvPr>
            <p:ph type="sldNum" sz="quarter" idx="4"/>
          </p:nvPr>
        </p:nvSpPr>
        <p:spPr/>
        <p:txBody>
          <a:bodyPr/>
          <a:lstStyle/>
          <a:p>
            <a:fld id="{19D32446-EE4E-A04C-B16A-5398FB2B413D}" type="slidenum">
              <a:rPr lang="en-US" smtClean="0"/>
              <a:pPr/>
              <a:t>12</a:t>
            </a:fld>
            <a:endParaRPr lang="en-US"/>
          </a:p>
        </p:txBody>
      </p:sp>
      <p:sp>
        <p:nvSpPr>
          <p:cNvPr id="3" name="Text Placeholder 2">
            <a:extLst>
              <a:ext uri="{FF2B5EF4-FFF2-40B4-BE49-F238E27FC236}">
                <a16:creationId xmlns="" xmlns:a16="http://schemas.microsoft.com/office/drawing/2014/main" id="{E1BD0E09-7AF3-4FE0-940B-951221CA865F}"/>
              </a:ext>
            </a:extLst>
          </p:cNvPr>
          <p:cNvSpPr>
            <a:spLocks noGrp="1"/>
          </p:cNvSpPr>
          <p:nvPr>
            <p:ph type="body" sz="quarter" idx="13"/>
          </p:nvPr>
        </p:nvSpPr>
        <p:spPr/>
        <p:txBody>
          <a:bodyPr/>
          <a:lstStyle/>
          <a:p>
            <a:r>
              <a:rPr lang="en-US" dirty="0"/>
              <a:t>Myth #1</a:t>
            </a:r>
          </a:p>
        </p:txBody>
      </p:sp>
      <p:sp>
        <p:nvSpPr>
          <p:cNvPr id="4" name="Content Placeholder 3">
            <a:extLst>
              <a:ext uri="{FF2B5EF4-FFF2-40B4-BE49-F238E27FC236}">
                <a16:creationId xmlns="" xmlns:a16="http://schemas.microsoft.com/office/drawing/2014/main" id="{731171B9-1202-47D3-B4FE-759BA1C170ED}"/>
              </a:ext>
            </a:extLst>
          </p:cNvPr>
          <p:cNvSpPr>
            <a:spLocks noGrp="1"/>
          </p:cNvSpPr>
          <p:nvPr>
            <p:ph sz="quarter" idx="14"/>
          </p:nvPr>
        </p:nvSpPr>
        <p:spPr>
          <a:xfrm>
            <a:off x="621234" y="760836"/>
            <a:ext cx="8341282" cy="3518373"/>
          </a:xfrm>
        </p:spPr>
        <p:txBody>
          <a:bodyPr/>
          <a:lstStyle/>
          <a:p>
            <a:pPr marL="0" indent="0">
              <a:buNone/>
            </a:pPr>
            <a:r>
              <a:rPr lang="en-US" sz="2800" b="1" dirty="0"/>
              <a:t>Clinical trials are always a last resort and are for patients that have no other options. </a:t>
            </a:r>
            <a:br>
              <a:rPr lang="en-US" sz="2800" b="1" dirty="0"/>
            </a:br>
            <a:endParaRPr lang="en-US" sz="2800" dirty="0"/>
          </a:p>
          <a:p>
            <a:pPr marL="0" indent="0">
              <a:buNone/>
            </a:pPr>
            <a:r>
              <a:rPr lang="en-US" sz="2800" b="1" dirty="0"/>
              <a:t>Fact:</a:t>
            </a:r>
            <a:r>
              <a:rPr lang="en-US" sz="2800" dirty="0"/>
              <a:t> There are many trials available for all different stages of cancer, from newly diagnosed to N</a:t>
            </a:r>
            <a:r>
              <a:rPr lang="en-US" sz="2800" baseline="30000" dirty="0"/>
              <a:t>th</a:t>
            </a:r>
            <a:r>
              <a:rPr lang="en-US" sz="2800" dirty="0"/>
              <a:t> line. There are also data collection studies, lifestyle and symptom management trials, and trials testing different surgical methods.   </a:t>
            </a:r>
            <a:r>
              <a:rPr lang="en-US" dirty="0"/>
              <a:t/>
            </a:r>
            <a:br>
              <a:rPr lang="en-US" dirty="0"/>
            </a:br>
            <a:endParaRPr lang="en-US" dirty="0"/>
          </a:p>
        </p:txBody>
      </p:sp>
    </p:spTree>
    <p:extLst>
      <p:ext uri="{BB962C8B-B14F-4D97-AF65-F5344CB8AC3E}">
        <p14:creationId xmlns:p14="http://schemas.microsoft.com/office/powerpoint/2010/main" val="2608647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CC7046C-15ED-4A16-A085-BDD16164BDBF}"/>
              </a:ext>
            </a:extLst>
          </p:cNvPr>
          <p:cNvSpPr>
            <a:spLocks noGrp="1"/>
          </p:cNvSpPr>
          <p:nvPr>
            <p:ph type="sldNum" sz="quarter" idx="4"/>
          </p:nvPr>
        </p:nvSpPr>
        <p:spPr/>
        <p:txBody>
          <a:bodyPr/>
          <a:lstStyle/>
          <a:p>
            <a:fld id="{19D32446-EE4E-A04C-B16A-5398FB2B413D}" type="slidenum">
              <a:rPr lang="en-US" smtClean="0"/>
              <a:pPr/>
              <a:t>13</a:t>
            </a:fld>
            <a:endParaRPr lang="en-US"/>
          </a:p>
        </p:txBody>
      </p:sp>
      <p:sp>
        <p:nvSpPr>
          <p:cNvPr id="3" name="Text Placeholder 2">
            <a:extLst>
              <a:ext uri="{FF2B5EF4-FFF2-40B4-BE49-F238E27FC236}">
                <a16:creationId xmlns="" xmlns:a16="http://schemas.microsoft.com/office/drawing/2014/main" id="{E1BD0E09-7AF3-4FE0-940B-951221CA865F}"/>
              </a:ext>
            </a:extLst>
          </p:cNvPr>
          <p:cNvSpPr>
            <a:spLocks noGrp="1"/>
          </p:cNvSpPr>
          <p:nvPr>
            <p:ph type="body" sz="quarter" idx="13"/>
          </p:nvPr>
        </p:nvSpPr>
        <p:spPr/>
        <p:txBody>
          <a:bodyPr/>
          <a:lstStyle/>
          <a:p>
            <a:r>
              <a:rPr lang="en-US" dirty="0"/>
              <a:t>Myth #2</a:t>
            </a:r>
          </a:p>
        </p:txBody>
      </p:sp>
      <p:sp>
        <p:nvSpPr>
          <p:cNvPr id="4" name="Content Placeholder 3">
            <a:extLst>
              <a:ext uri="{FF2B5EF4-FFF2-40B4-BE49-F238E27FC236}">
                <a16:creationId xmlns="" xmlns:a16="http://schemas.microsoft.com/office/drawing/2014/main" id="{731171B9-1202-47D3-B4FE-759BA1C170ED}"/>
              </a:ext>
            </a:extLst>
          </p:cNvPr>
          <p:cNvSpPr>
            <a:spLocks noGrp="1"/>
          </p:cNvSpPr>
          <p:nvPr>
            <p:ph sz="quarter" idx="14"/>
          </p:nvPr>
        </p:nvSpPr>
        <p:spPr>
          <a:xfrm>
            <a:off x="621234" y="934985"/>
            <a:ext cx="8341282" cy="3898858"/>
          </a:xfrm>
        </p:spPr>
        <p:txBody>
          <a:bodyPr/>
          <a:lstStyle/>
          <a:p>
            <a:pPr marL="0" indent="0">
              <a:buNone/>
            </a:pPr>
            <a:r>
              <a:rPr lang="en-US" sz="2400" b="1" dirty="0"/>
              <a:t>I will be treated like a guinea pig if I enroll in a clinical trial. Researchers only care about getting the data they need. They don’t care about the patients. </a:t>
            </a:r>
            <a:endParaRPr lang="en-US" sz="2400" dirty="0"/>
          </a:p>
          <a:p>
            <a:pPr marL="0" indent="0">
              <a:buNone/>
            </a:pPr>
            <a:endParaRPr lang="en-US" sz="2400" dirty="0"/>
          </a:p>
          <a:p>
            <a:pPr marL="0" indent="0">
              <a:buNone/>
            </a:pPr>
            <a:r>
              <a:rPr lang="en-US" sz="2400" b="1" dirty="0"/>
              <a:t>Fact:</a:t>
            </a:r>
            <a:r>
              <a:rPr lang="en-US" sz="2400" dirty="0"/>
              <a:t> Recent research shows that participants of clinical research get the best care -- More brains and eyes on the patient. There are many committees that provide oversight to ensure patient safety. (</a:t>
            </a:r>
            <a:r>
              <a:rPr lang="en-US" sz="2400" i="1" dirty="0"/>
              <a:t>But history is real</a:t>
            </a:r>
            <a:r>
              <a:rPr lang="en-US" sz="2400" dirty="0"/>
              <a:t>.) </a:t>
            </a:r>
            <a:r>
              <a:rPr lang="en-US" dirty="0"/>
              <a:t/>
            </a:r>
            <a:br>
              <a:rPr lang="en-US" dirty="0"/>
            </a:br>
            <a:endParaRPr lang="en-US" dirty="0"/>
          </a:p>
        </p:txBody>
      </p:sp>
    </p:spTree>
    <p:extLst>
      <p:ext uri="{BB962C8B-B14F-4D97-AF65-F5344CB8AC3E}">
        <p14:creationId xmlns:p14="http://schemas.microsoft.com/office/powerpoint/2010/main" val="584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CC7046C-15ED-4A16-A085-BDD16164BDBF}"/>
              </a:ext>
            </a:extLst>
          </p:cNvPr>
          <p:cNvSpPr>
            <a:spLocks noGrp="1"/>
          </p:cNvSpPr>
          <p:nvPr>
            <p:ph type="sldNum" sz="quarter" idx="4"/>
          </p:nvPr>
        </p:nvSpPr>
        <p:spPr/>
        <p:txBody>
          <a:bodyPr/>
          <a:lstStyle/>
          <a:p>
            <a:fld id="{19D32446-EE4E-A04C-B16A-5398FB2B413D}" type="slidenum">
              <a:rPr lang="en-US" smtClean="0"/>
              <a:pPr/>
              <a:t>14</a:t>
            </a:fld>
            <a:endParaRPr lang="en-US"/>
          </a:p>
        </p:txBody>
      </p:sp>
      <p:sp>
        <p:nvSpPr>
          <p:cNvPr id="3" name="Text Placeholder 2">
            <a:extLst>
              <a:ext uri="{FF2B5EF4-FFF2-40B4-BE49-F238E27FC236}">
                <a16:creationId xmlns="" xmlns:a16="http://schemas.microsoft.com/office/drawing/2014/main" id="{E1BD0E09-7AF3-4FE0-940B-951221CA865F}"/>
              </a:ext>
            </a:extLst>
          </p:cNvPr>
          <p:cNvSpPr>
            <a:spLocks noGrp="1"/>
          </p:cNvSpPr>
          <p:nvPr>
            <p:ph type="body" sz="quarter" idx="13"/>
          </p:nvPr>
        </p:nvSpPr>
        <p:spPr/>
        <p:txBody>
          <a:bodyPr/>
          <a:lstStyle/>
          <a:p>
            <a:r>
              <a:rPr lang="en-US" dirty="0"/>
              <a:t>Myth #3</a:t>
            </a:r>
          </a:p>
        </p:txBody>
      </p:sp>
      <p:sp>
        <p:nvSpPr>
          <p:cNvPr id="4" name="Content Placeholder 3">
            <a:extLst>
              <a:ext uri="{FF2B5EF4-FFF2-40B4-BE49-F238E27FC236}">
                <a16:creationId xmlns="" xmlns:a16="http://schemas.microsoft.com/office/drawing/2014/main" id="{731171B9-1202-47D3-B4FE-759BA1C170ED}"/>
              </a:ext>
            </a:extLst>
          </p:cNvPr>
          <p:cNvSpPr>
            <a:spLocks noGrp="1"/>
          </p:cNvSpPr>
          <p:nvPr>
            <p:ph sz="quarter" idx="14"/>
          </p:nvPr>
        </p:nvSpPr>
        <p:spPr>
          <a:xfrm>
            <a:off x="621234" y="945562"/>
            <a:ext cx="8341282" cy="3252375"/>
          </a:xfrm>
        </p:spPr>
        <p:txBody>
          <a:bodyPr/>
          <a:lstStyle/>
          <a:p>
            <a:pPr marL="0" indent="0">
              <a:buNone/>
            </a:pPr>
            <a:r>
              <a:rPr lang="en-US" sz="2400" b="1" dirty="0"/>
              <a:t>I might get a placebo if I enroll in a clinical trial, which means I’ll get no treatment at all. </a:t>
            </a:r>
            <a:br>
              <a:rPr lang="en-US" sz="2400" b="1" dirty="0"/>
            </a:br>
            <a:endParaRPr lang="en-US" sz="2400" b="1" dirty="0"/>
          </a:p>
          <a:p>
            <a:pPr marL="0" indent="0">
              <a:buNone/>
            </a:pPr>
            <a:r>
              <a:rPr lang="en-US" sz="2400" b="1" dirty="0"/>
              <a:t>Fact: </a:t>
            </a:r>
            <a:r>
              <a:rPr lang="en-US" sz="2400" dirty="0"/>
              <a:t>Placebos are a research method, eliminating bias of researchers and patients. </a:t>
            </a:r>
            <a:r>
              <a:rPr lang="en-US" sz="2400" i="1" dirty="0"/>
              <a:t>Patients will never receive less than a reasonable standard of care for their disease.  </a:t>
            </a:r>
            <a:r>
              <a:rPr lang="en-US" sz="2400" dirty="0"/>
              <a:t>Research studies involving placebos may be set up like this: </a:t>
            </a:r>
          </a:p>
          <a:p>
            <a:pPr marL="0" indent="0">
              <a:buNone/>
            </a:pPr>
            <a:r>
              <a:rPr lang="en-US" sz="2400" dirty="0"/>
              <a:t>	</a:t>
            </a:r>
            <a:r>
              <a:rPr lang="en-US" sz="2400" u="sng" dirty="0"/>
              <a:t>Group 1</a:t>
            </a:r>
            <a:r>
              <a:rPr lang="en-US" sz="2400" dirty="0"/>
              <a:t>: Standard chemotherapy + </a:t>
            </a:r>
            <a:r>
              <a:rPr lang="en-US" sz="2400" i="1" dirty="0"/>
              <a:t>an investigational drug</a:t>
            </a:r>
            <a:br>
              <a:rPr lang="en-US" sz="2400" i="1" dirty="0"/>
            </a:br>
            <a:r>
              <a:rPr lang="en-US" sz="2400" i="1" dirty="0"/>
              <a:t>	</a:t>
            </a:r>
            <a:r>
              <a:rPr lang="en-US" sz="2400" u="sng" dirty="0"/>
              <a:t>Group 2</a:t>
            </a:r>
            <a:r>
              <a:rPr lang="en-US" sz="2400" dirty="0"/>
              <a:t>: Standard chemotherapy + </a:t>
            </a:r>
            <a:r>
              <a:rPr lang="en-US" sz="2400" i="1" dirty="0"/>
              <a:t>a placebo</a:t>
            </a:r>
            <a:r>
              <a:rPr lang="en-US" dirty="0"/>
              <a:t/>
            </a:r>
            <a:br>
              <a:rPr lang="en-US" dirty="0"/>
            </a:br>
            <a:endParaRPr lang="en-US" dirty="0"/>
          </a:p>
        </p:txBody>
      </p:sp>
    </p:spTree>
    <p:extLst>
      <p:ext uri="{BB962C8B-B14F-4D97-AF65-F5344CB8AC3E}">
        <p14:creationId xmlns:p14="http://schemas.microsoft.com/office/powerpoint/2010/main" val="3529753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CC7046C-15ED-4A16-A085-BDD16164BDBF}"/>
              </a:ext>
            </a:extLst>
          </p:cNvPr>
          <p:cNvSpPr>
            <a:spLocks noGrp="1"/>
          </p:cNvSpPr>
          <p:nvPr>
            <p:ph type="sldNum" sz="quarter" idx="4"/>
          </p:nvPr>
        </p:nvSpPr>
        <p:spPr/>
        <p:txBody>
          <a:bodyPr/>
          <a:lstStyle/>
          <a:p>
            <a:fld id="{19D32446-EE4E-A04C-B16A-5398FB2B413D}" type="slidenum">
              <a:rPr lang="en-US" smtClean="0"/>
              <a:pPr/>
              <a:t>15</a:t>
            </a:fld>
            <a:endParaRPr lang="en-US"/>
          </a:p>
        </p:txBody>
      </p:sp>
      <p:sp>
        <p:nvSpPr>
          <p:cNvPr id="3" name="Text Placeholder 2">
            <a:extLst>
              <a:ext uri="{FF2B5EF4-FFF2-40B4-BE49-F238E27FC236}">
                <a16:creationId xmlns="" xmlns:a16="http://schemas.microsoft.com/office/drawing/2014/main" id="{E1BD0E09-7AF3-4FE0-940B-951221CA865F}"/>
              </a:ext>
            </a:extLst>
          </p:cNvPr>
          <p:cNvSpPr>
            <a:spLocks noGrp="1"/>
          </p:cNvSpPr>
          <p:nvPr>
            <p:ph type="body" sz="quarter" idx="13"/>
          </p:nvPr>
        </p:nvSpPr>
        <p:spPr/>
        <p:txBody>
          <a:bodyPr/>
          <a:lstStyle/>
          <a:p>
            <a:r>
              <a:rPr lang="en-US" dirty="0"/>
              <a:t>Myth #4</a:t>
            </a:r>
          </a:p>
        </p:txBody>
      </p:sp>
      <p:sp>
        <p:nvSpPr>
          <p:cNvPr id="4" name="Content Placeholder 3">
            <a:extLst>
              <a:ext uri="{FF2B5EF4-FFF2-40B4-BE49-F238E27FC236}">
                <a16:creationId xmlns="" xmlns:a16="http://schemas.microsoft.com/office/drawing/2014/main" id="{731171B9-1202-47D3-B4FE-759BA1C170ED}"/>
              </a:ext>
            </a:extLst>
          </p:cNvPr>
          <p:cNvSpPr>
            <a:spLocks noGrp="1"/>
          </p:cNvSpPr>
          <p:nvPr>
            <p:ph sz="quarter" idx="14"/>
          </p:nvPr>
        </p:nvSpPr>
        <p:spPr>
          <a:xfrm>
            <a:off x="621234" y="791998"/>
            <a:ext cx="8341282" cy="3252375"/>
          </a:xfrm>
        </p:spPr>
        <p:txBody>
          <a:bodyPr/>
          <a:lstStyle/>
          <a:p>
            <a:pPr marL="0" indent="0">
              <a:buNone/>
            </a:pPr>
            <a:r>
              <a:rPr lang="en-US" sz="2400" b="1" dirty="0"/>
              <a:t>The experimental treatment is always better than the standard of care group. </a:t>
            </a:r>
          </a:p>
          <a:p>
            <a:pPr marL="0" indent="0">
              <a:buNone/>
            </a:pPr>
            <a:endParaRPr lang="en-US" sz="1400" b="1" dirty="0"/>
          </a:p>
          <a:p>
            <a:pPr marL="0" indent="0">
              <a:buNone/>
            </a:pPr>
            <a:r>
              <a:rPr lang="en-US" sz="2400" b="1" dirty="0"/>
              <a:t>Fact: </a:t>
            </a:r>
            <a:r>
              <a:rPr lang="en-US" sz="2400" dirty="0"/>
              <a:t>If we knew this, we wouldn’t need to do the trial!</a:t>
            </a:r>
            <a:br>
              <a:rPr lang="en-US" sz="2400" dirty="0"/>
            </a:br>
            <a:endParaRPr lang="en-US" sz="2400" dirty="0"/>
          </a:p>
          <a:p>
            <a:pPr marL="0" indent="0">
              <a:buNone/>
            </a:pPr>
            <a:r>
              <a:rPr lang="en-US" sz="2400" dirty="0"/>
              <a:t>If we find out during the study that one group’s cancer is responding better, the study will be stopped, and everyone will be given the chance to transition to that group. </a:t>
            </a:r>
            <a:r>
              <a:rPr lang="en-US" dirty="0"/>
              <a:t/>
            </a:r>
            <a:br>
              <a:rPr lang="en-US" dirty="0"/>
            </a:br>
            <a:endParaRPr lang="en-US" dirty="0"/>
          </a:p>
        </p:txBody>
      </p:sp>
    </p:spTree>
    <p:extLst>
      <p:ext uri="{BB962C8B-B14F-4D97-AF65-F5344CB8AC3E}">
        <p14:creationId xmlns:p14="http://schemas.microsoft.com/office/powerpoint/2010/main" val="1274001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CEF5F29-E650-27A3-C05A-03741360AA95}"/>
              </a:ext>
            </a:extLst>
          </p:cNvPr>
          <p:cNvPicPr>
            <a:picLocks noChangeAspect="1"/>
          </p:cNvPicPr>
          <p:nvPr/>
        </p:nvPicPr>
        <p:blipFill rotWithShape="1">
          <a:blip r:embed="rId2"/>
          <a:srcRect t="19077" b="1136"/>
          <a:stretch/>
        </p:blipFill>
        <p:spPr>
          <a:xfrm>
            <a:off x="16" y="7"/>
            <a:ext cx="9143984" cy="5143493"/>
          </a:xfrm>
          <a:prstGeom prst="rect">
            <a:avLst/>
          </a:prstGeom>
        </p:spPr>
      </p:pic>
      <p:sp>
        <p:nvSpPr>
          <p:cNvPr id="2" name="Title 1">
            <a:extLst>
              <a:ext uri="{FF2B5EF4-FFF2-40B4-BE49-F238E27FC236}">
                <a16:creationId xmlns="" xmlns:a16="http://schemas.microsoft.com/office/drawing/2014/main" id="{9DD3A6AB-28CE-4CFB-AAED-8CDCF50A9C59}"/>
              </a:ext>
            </a:extLst>
          </p:cNvPr>
          <p:cNvSpPr>
            <a:spLocks noGrp="1"/>
          </p:cNvSpPr>
          <p:nvPr>
            <p:ph type="ctrTitle"/>
          </p:nvPr>
        </p:nvSpPr>
        <p:spPr>
          <a:xfrm>
            <a:off x="1183737" y="1011633"/>
            <a:ext cx="4057101" cy="2282030"/>
          </a:xfrm>
        </p:spPr>
        <p:txBody>
          <a:bodyPr>
            <a:normAutofit/>
          </a:bodyPr>
          <a:lstStyle/>
          <a:p>
            <a:r>
              <a:rPr lang="en-US" sz="4500" dirty="0">
                <a:solidFill>
                  <a:schemeClr val="tx1"/>
                </a:solidFill>
              </a:rPr>
              <a:t>Psycho-Oncology</a:t>
            </a:r>
          </a:p>
        </p:txBody>
      </p:sp>
      <p:sp>
        <p:nvSpPr>
          <p:cNvPr id="3" name="Subtitle 2">
            <a:extLst>
              <a:ext uri="{FF2B5EF4-FFF2-40B4-BE49-F238E27FC236}">
                <a16:creationId xmlns="" xmlns:a16="http://schemas.microsoft.com/office/drawing/2014/main" id="{B7CEF1B5-FC8A-4975-8444-D759F4D00E90}"/>
              </a:ext>
            </a:extLst>
          </p:cNvPr>
          <p:cNvSpPr>
            <a:spLocks noGrp="1"/>
          </p:cNvSpPr>
          <p:nvPr>
            <p:ph type="subTitle" idx="1"/>
          </p:nvPr>
        </p:nvSpPr>
        <p:spPr>
          <a:xfrm>
            <a:off x="1183737" y="3511545"/>
            <a:ext cx="4185098" cy="1308649"/>
          </a:xfrm>
        </p:spPr>
        <p:txBody>
          <a:bodyPr>
            <a:normAutofit fontScale="92500" lnSpcReduction="20000"/>
          </a:bodyPr>
          <a:lstStyle/>
          <a:p>
            <a:pPr algn="l">
              <a:spcAft>
                <a:spcPts val="450"/>
              </a:spcAft>
            </a:pPr>
            <a:r>
              <a:rPr lang="en-US" sz="1400" dirty="0" smtClean="0">
                <a:latin typeface="Arial" panose="020B0604020202020204" pitchFamily="34" charset="0"/>
                <a:cs typeface="Arial" panose="020B0604020202020204" pitchFamily="34" charset="0"/>
              </a:rPr>
              <a:t>-------------------</a:t>
            </a:r>
            <a:r>
              <a:rPr lang="en-US" dirty="0" smtClean="0">
                <a:solidFill>
                  <a:schemeClr val="tx1"/>
                </a:solidFill>
              </a:rPr>
              <a:t>, </a:t>
            </a:r>
            <a:r>
              <a:rPr lang="en-US" dirty="0">
                <a:solidFill>
                  <a:schemeClr val="tx1"/>
                </a:solidFill>
              </a:rPr>
              <a:t>PsyD, ABPP</a:t>
            </a:r>
          </a:p>
          <a:p>
            <a:pPr algn="l">
              <a:spcAft>
                <a:spcPts val="450"/>
              </a:spcAft>
            </a:pPr>
            <a:r>
              <a:rPr lang="en-US" dirty="0">
                <a:solidFill>
                  <a:schemeClr val="tx1"/>
                </a:solidFill>
              </a:rPr>
              <a:t>Associate Professor</a:t>
            </a:r>
          </a:p>
          <a:p>
            <a:pPr algn="l">
              <a:spcAft>
                <a:spcPts val="450"/>
              </a:spcAft>
            </a:pPr>
            <a:endParaRPr lang="en-US" dirty="0">
              <a:solidFill>
                <a:schemeClr val="tx1"/>
              </a:solidFill>
            </a:endParaRPr>
          </a:p>
          <a:p>
            <a:pPr algn="l">
              <a:spcAft>
                <a:spcPts val="450"/>
              </a:spcAft>
            </a:pPr>
            <a:r>
              <a:rPr lang="en-US" dirty="0">
                <a:solidFill>
                  <a:schemeClr val="tx1"/>
                </a:solidFill>
              </a:rPr>
              <a:t>MCW Cancer Center Careers in Clinical Oncology</a:t>
            </a:r>
          </a:p>
          <a:p>
            <a:pPr algn="l">
              <a:spcAft>
                <a:spcPts val="450"/>
              </a:spcAft>
            </a:pPr>
            <a:r>
              <a:rPr lang="en-US" dirty="0">
                <a:solidFill>
                  <a:schemeClr val="tx1"/>
                </a:solidFill>
              </a:rPr>
              <a:t>and Cancer Research Symposium – September 30, 2023</a:t>
            </a:r>
          </a:p>
          <a:p>
            <a:pPr>
              <a:spcAft>
                <a:spcPts val="450"/>
              </a:spcAft>
            </a:pPr>
            <a:endParaRPr lang="en-US" dirty="0">
              <a:solidFill>
                <a:schemeClr val="tx1"/>
              </a:solidFill>
            </a:endParaRPr>
          </a:p>
        </p:txBody>
      </p:sp>
    </p:spTree>
    <p:extLst>
      <p:ext uri="{BB962C8B-B14F-4D97-AF65-F5344CB8AC3E}">
        <p14:creationId xmlns:p14="http://schemas.microsoft.com/office/powerpoint/2010/main" val="1800839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5619" y="178422"/>
            <a:ext cx="8529754" cy="1621729"/>
          </a:xfrm>
          <a:prstGeom prst="rect">
            <a:avLst/>
          </a:prstGeom>
        </p:spPr>
      </p:pic>
      <p:sp>
        <p:nvSpPr>
          <p:cNvPr id="2" name="Title 1">
            <a:extLst>
              <a:ext uri="{FF2B5EF4-FFF2-40B4-BE49-F238E27FC236}">
                <a16:creationId xmlns="" xmlns:a16="http://schemas.microsoft.com/office/drawing/2014/main" id="{083B8063-025D-4EE9-B63A-586D6933FCF9}"/>
              </a:ext>
            </a:extLst>
          </p:cNvPr>
          <p:cNvSpPr>
            <a:spLocks noGrp="1"/>
          </p:cNvSpPr>
          <p:nvPr>
            <p:ph type="title"/>
          </p:nvPr>
        </p:nvSpPr>
        <p:spPr>
          <a:xfrm>
            <a:off x="798596" y="633361"/>
            <a:ext cx="7543800" cy="1028700"/>
          </a:xfrm>
        </p:spPr>
        <p:txBody>
          <a:bodyPr>
            <a:normAutofit/>
          </a:bodyPr>
          <a:lstStyle/>
          <a:p>
            <a:pPr algn="ctr"/>
            <a:r>
              <a:rPr lang="en-US" sz="4800" i="1" dirty="0">
                <a:solidFill>
                  <a:schemeClr val="bg1"/>
                </a:solidFill>
                <a:latin typeface="Goudy Old Style" charset="0"/>
                <a:ea typeface="Goudy Old Style" charset="0"/>
                <a:cs typeface="Goudy Old Style" charset="0"/>
              </a:rPr>
              <a:t>Psycho-oncologists are:</a:t>
            </a:r>
          </a:p>
        </p:txBody>
      </p:sp>
      <p:graphicFrame>
        <p:nvGraphicFramePr>
          <p:cNvPr id="5" name="Content Placeholder 2">
            <a:extLst>
              <a:ext uri="{FF2B5EF4-FFF2-40B4-BE49-F238E27FC236}">
                <a16:creationId xmlns="" xmlns:a16="http://schemas.microsoft.com/office/drawing/2014/main" id="{608EB327-10C6-0096-54DF-2E52E32F6665}"/>
              </a:ext>
            </a:extLst>
          </p:cNvPr>
          <p:cNvGraphicFramePr>
            <a:graphicFrameLocks noGrp="1"/>
          </p:cNvGraphicFramePr>
          <p:nvPr>
            <p:ph idx="1"/>
            <p:extLst>
              <p:ext uri="{D42A27DB-BD31-4B8C-83A1-F6EECF244321}">
                <p14:modId xmlns:p14="http://schemas.microsoft.com/office/powerpoint/2010/main" val="589434751"/>
              </p:ext>
            </p:extLst>
          </p:nvPr>
        </p:nvGraphicFramePr>
        <p:xfrm>
          <a:off x="1104900" y="2125740"/>
          <a:ext cx="6951759" cy="218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9061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7123" y="329251"/>
            <a:ext cx="8529754" cy="1621729"/>
          </a:xfrm>
          <a:prstGeom prst="rect">
            <a:avLst/>
          </a:prstGeom>
        </p:spPr>
      </p:pic>
      <p:sp>
        <p:nvSpPr>
          <p:cNvPr id="2" name="Title 1">
            <a:extLst>
              <a:ext uri="{FF2B5EF4-FFF2-40B4-BE49-F238E27FC236}">
                <a16:creationId xmlns="" xmlns:a16="http://schemas.microsoft.com/office/drawing/2014/main" id="{C2128FEA-03EA-48BE-94E2-833374650066}"/>
              </a:ext>
            </a:extLst>
          </p:cNvPr>
          <p:cNvSpPr>
            <a:spLocks noGrp="1"/>
          </p:cNvSpPr>
          <p:nvPr>
            <p:ph type="title"/>
          </p:nvPr>
        </p:nvSpPr>
        <p:spPr>
          <a:xfrm>
            <a:off x="800100" y="816818"/>
            <a:ext cx="7543800" cy="1028700"/>
          </a:xfrm>
        </p:spPr>
        <p:txBody>
          <a:bodyPr>
            <a:normAutofit/>
          </a:bodyPr>
          <a:lstStyle/>
          <a:p>
            <a:pPr algn="ctr"/>
            <a:r>
              <a:rPr lang="en-US" sz="4800" i="1" dirty="0">
                <a:solidFill>
                  <a:schemeClr val="bg1"/>
                </a:solidFill>
                <a:latin typeface="Goudy Old Style" charset="0"/>
                <a:ea typeface="Goudy Old Style" charset="0"/>
                <a:cs typeface="Goudy Old Style" charset="0"/>
              </a:rPr>
              <a:t>What is Psycho-oncology?</a:t>
            </a:r>
          </a:p>
        </p:txBody>
      </p:sp>
      <p:sp>
        <p:nvSpPr>
          <p:cNvPr id="3" name="Content Placeholder 2">
            <a:extLst>
              <a:ext uri="{FF2B5EF4-FFF2-40B4-BE49-F238E27FC236}">
                <a16:creationId xmlns="" xmlns:a16="http://schemas.microsoft.com/office/drawing/2014/main" id="{48EB10BB-87DE-41DF-9C90-10A9F190FAC5}"/>
              </a:ext>
            </a:extLst>
          </p:cNvPr>
          <p:cNvSpPr>
            <a:spLocks noGrp="1"/>
          </p:cNvSpPr>
          <p:nvPr>
            <p:ph idx="1"/>
          </p:nvPr>
        </p:nvSpPr>
        <p:spPr>
          <a:xfrm>
            <a:off x="800100" y="2571750"/>
            <a:ext cx="7543800" cy="1881288"/>
          </a:xfrm>
        </p:spPr>
        <p:txBody>
          <a:bodyPr anchor="t">
            <a:normAutofit/>
          </a:bodyPr>
          <a:lstStyle/>
          <a:p>
            <a:r>
              <a:rPr lang="en-US" sz="1500"/>
              <a:t>Psycho-oncology addresses two major psychological dimensions of cancer</a:t>
            </a:r>
          </a:p>
          <a:p>
            <a:pPr marL="462915" lvl="1" indent="-257175">
              <a:buAutoNum type="arabicPeriod"/>
            </a:pPr>
            <a:r>
              <a:rPr lang="en-US" sz="1500"/>
              <a:t>The psychological responses of patients to cancer at all stages of disease, and that of their families and caretakers</a:t>
            </a:r>
          </a:p>
          <a:p>
            <a:pPr marL="462915" lvl="1" indent="-257175">
              <a:buAutoNum type="arabicPeriod"/>
            </a:pPr>
            <a:r>
              <a:rPr lang="en-US" sz="1500"/>
              <a:t>The psychological, behavioral and social factors that may influence the disease process</a:t>
            </a:r>
          </a:p>
        </p:txBody>
      </p:sp>
    </p:spTree>
    <p:extLst>
      <p:ext uri="{BB962C8B-B14F-4D97-AF65-F5344CB8AC3E}">
        <p14:creationId xmlns:p14="http://schemas.microsoft.com/office/powerpoint/2010/main" val="156942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468" y="0"/>
            <a:ext cx="8041064" cy="4522119"/>
          </a:xfrm>
          <a:prstGeom prst="rect">
            <a:avLst/>
          </a:prstGeom>
        </p:spPr>
      </p:pic>
      <p:sp>
        <p:nvSpPr>
          <p:cNvPr id="2" name="Title 1">
            <a:extLst>
              <a:ext uri="{FF2B5EF4-FFF2-40B4-BE49-F238E27FC236}">
                <a16:creationId xmlns="" xmlns:a16="http://schemas.microsoft.com/office/drawing/2014/main" id="{6663BBC6-0CB6-45D5-8F8E-D47996BA5774}"/>
              </a:ext>
            </a:extLst>
          </p:cNvPr>
          <p:cNvSpPr>
            <a:spLocks noGrp="1"/>
          </p:cNvSpPr>
          <p:nvPr>
            <p:ph type="title"/>
          </p:nvPr>
        </p:nvSpPr>
        <p:spPr>
          <a:xfrm>
            <a:off x="1086707" y="1594860"/>
            <a:ext cx="2618874" cy="1332397"/>
          </a:xfrm>
        </p:spPr>
        <p:txBody>
          <a:bodyPr>
            <a:normAutofit/>
          </a:bodyPr>
          <a:lstStyle/>
          <a:p>
            <a:pPr algn="ctr"/>
            <a:r>
              <a:rPr lang="en-US" sz="3300" dirty="0">
                <a:solidFill>
                  <a:srgbClr val="FFFFFF"/>
                </a:solidFill>
                <a:latin typeface="Goudy Old Style" charset="0"/>
                <a:ea typeface="Goudy Old Style" charset="0"/>
                <a:cs typeface="Goudy Old Style" charset="0"/>
              </a:rPr>
              <a:t>Mission and Vision</a:t>
            </a:r>
          </a:p>
        </p:txBody>
      </p:sp>
      <p:sp>
        <p:nvSpPr>
          <p:cNvPr id="3" name="Content Placeholder 2">
            <a:extLst>
              <a:ext uri="{FF2B5EF4-FFF2-40B4-BE49-F238E27FC236}">
                <a16:creationId xmlns="" xmlns:a16="http://schemas.microsoft.com/office/drawing/2014/main" id="{A1C939F8-8902-4CD4-A3D4-E277C88CD584}"/>
              </a:ext>
            </a:extLst>
          </p:cNvPr>
          <p:cNvSpPr>
            <a:spLocks noGrp="1"/>
          </p:cNvSpPr>
          <p:nvPr>
            <p:ph idx="1"/>
          </p:nvPr>
        </p:nvSpPr>
        <p:spPr>
          <a:xfrm>
            <a:off x="4240820" y="287533"/>
            <a:ext cx="4064194" cy="3945102"/>
          </a:xfrm>
        </p:spPr>
        <p:txBody>
          <a:bodyPr anchor="ctr">
            <a:normAutofit/>
          </a:bodyPr>
          <a:lstStyle/>
          <a:p>
            <a:pPr marL="0" indent="0">
              <a:buNone/>
            </a:pPr>
            <a:r>
              <a:rPr lang="en-US" sz="2000" dirty="0"/>
              <a:t>Our Psycho-Oncology team aims to address the mental health aspects of individuals with cancer or who are touched by cancer in any way. Our providers deliver compassionate, effective, quality care to cancer patients and their families throughout diagnosis, treatment and recovery.</a:t>
            </a:r>
          </a:p>
        </p:txBody>
      </p:sp>
    </p:spTree>
    <p:extLst>
      <p:ext uri="{BB962C8B-B14F-4D97-AF65-F5344CB8AC3E}">
        <p14:creationId xmlns:p14="http://schemas.microsoft.com/office/powerpoint/2010/main" val="1940999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fld id="{19D32446-EE4E-A04C-B16A-5398FB2B413D}" type="slidenum">
              <a:rPr lang="en-US" smtClean="0"/>
              <a:pPr/>
              <a:t>2</a:t>
            </a:fld>
            <a:endParaRPr lang="en-US"/>
          </a:p>
        </p:txBody>
      </p:sp>
      <p:sp>
        <p:nvSpPr>
          <p:cNvPr id="5" name="Text Placeholder 3">
            <a:extLst>
              <a:ext uri="{FF2B5EF4-FFF2-40B4-BE49-F238E27FC236}">
                <a16:creationId xmlns="" xmlns:a16="http://schemas.microsoft.com/office/drawing/2014/main" id="{71E221A1-7F86-2B44-92E9-1C1FE27DE636}"/>
              </a:ext>
            </a:extLst>
          </p:cNvPr>
          <p:cNvSpPr>
            <a:spLocks noGrp="1"/>
          </p:cNvSpPr>
          <p:nvPr>
            <p:ph type="body" sz="quarter" idx="13" hasCustomPrompt="1"/>
          </p:nvPr>
        </p:nvSpPr>
        <p:spPr>
          <a:xfrm>
            <a:off x="607055" y="160059"/>
            <a:ext cx="8341501" cy="600777"/>
          </a:xfrm>
          <a:prstGeom prst="rect">
            <a:avLst/>
          </a:prstGeom>
        </p:spPr>
        <p:txBody>
          <a:bodyPr/>
          <a:lstStyle>
            <a:lvl1pPr marL="0" indent="0">
              <a:buNone/>
              <a:defRPr sz="3600"/>
            </a:lvl1pPr>
          </a:lstStyle>
          <a:p>
            <a:pPr lvl="0"/>
            <a:r>
              <a:rPr lang="en-US" dirty="0"/>
              <a:t>Why is Clinical Research Important?</a:t>
            </a:r>
          </a:p>
        </p:txBody>
      </p:sp>
      <p:sp>
        <p:nvSpPr>
          <p:cNvPr id="6" name="Content Placeholder 16">
            <a:extLst>
              <a:ext uri="{FF2B5EF4-FFF2-40B4-BE49-F238E27FC236}">
                <a16:creationId xmlns="" xmlns:a16="http://schemas.microsoft.com/office/drawing/2014/main" id="{601178E9-9488-9948-8A68-8F5A9264AF03}"/>
              </a:ext>
            </a:extLst>
          </p:cNvPr>
          <p:cNvSpPr>
            <a:spLocks noGrp="1"/>
          </p:cNvSpPr>
          <p:nvPr>
            <p:ph sz="quarter" idx="14" hasCustomPrompt="1"/>
          </p:nvPr>
        </p:nvSpPr>
        <p:spPr>
          <a:xfrm>
            <a:off x="365760" y="849086"/>
            <a:ext cx="8582796" cy="357328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r>
              <a:rPr lang="en-US" sz="2200" dirty="0"/>
              <a:t>Clinical research uses clinical trials, which are experiments to determine the safety and effectiveness of medications, devices, diagnostic products and treatment regimens intended for human use.</a:t>
            </a:r>
            <a:br>
              <a:rPr lang="en-US" sz="2200" dirty="0"/>
            </a:br>
            <a:r>
              <a:rPr lang="en-US" sz="2200" dirty="0"/>
              <a:t> </a:t>
            </a:r>
          </a:p>
          <a:p>
            <a:r>
              <a:rPr lang="en-US" sz="2200" dirty="0"/>
              <a:t>It involves human participants and helps translate basic research into new treatments and information to benefit patients. </a:t>
            </a:r>
            <a:br>
              <a:rPr lang="en-US" sz="2200" dirty="0"/>
            </a:br>
            <a:endParaRPr lang="en-US" sz="2200" dirty="0"/>
          </a:p>
          <a:p>
            <a:r>
              <a:rPr lang="en-US" sz="2200" dirty="0"/>
              <a:t>Clinical research is different from clinical practice. In clinical practice established treatments are used, while in clinical research evidence is collected while administering an experimental treatment. </a:t>
            </a:r>
          </a:p>
        </p:txBody>
      </p:sp>
    </p:spTree>
    <p:extLst>
      <p:ext uri="{BB962C8B-B14F-4D97-AF65-F5344CB8AC3E}">
        <p14:creationId xmlns:p14="http://schemas.microsoft.com/office/powerpoint/2010/main" val="2619682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3888" y="212009"/>
            <a:ext cx="2855830" cy="4123391"/>
          </a:xfrm>
          <a:prstGeom prst="rect">
            <a:avLst/>
          </a:prstGeom>
        </p:spPr>
      </p:pic>
      <p:sp>
        <p:nvSpPr>
          <p:cNvPr id="2" name="Title 1">
            <a:extLst>
              <a:ext uri="{FF2B5EF4-FFF2-40B4-BE49-F238E27FC236}">
                <a16:creationId xmlns="" xmlns:a16="http://schemas.microsoft.com/office/drawing/2014/main" id="{97002573-1B5E-4AD2-B72F-7C5139C225B2}"/>
              </a:ext>
            </a:extLst>
          </p:cNvPr>
          <p:cNvSpPr>
            <a:spLocks noGrp="1"/>
          </p:cNvSpPr>
          <p:nvPr>
            <p:ph type="title"/>
          </p:nvPr>
        </p:nvSpPr>
        <p:spPr>
          <a:xfrm>
            <a:off x="593888" y="1663376"/>
            <a:ext cx="2823900" cy="1220656"/>
          </a:xfrm>
        </p:spPr>
        <p:txBody>
          <a:bodyPr>
            <a:normAutofit/>
          </a:bodyPr>
          <a:lstStyle/>
          <a:p>
            <a:pPr algn="ctr"/>
            <a:r>
              <a:rPr lang="en-US" dirty="0">
                <a:latin typeface="Goudy Old Style" charset="0"/>
                <a:ea typeface="Goudy Old Style" charset="0"/>
                <a:cs typeface="Goudy Old Style" charset="0"/>
              </a:rPr>
              <a:t>Who do we treat?</a:t>
            </a:r>
          </a:p>
        </p:txBody>
      </p:sp>
      <p:graphicFrame>
        <p:nvGraphicFramePr>
          <p:cNvPr id="18" name="Content Placeholder 2">
            <a:extLst>
              <a:ext uri="{FF2B5EF4-FFF2-40B4-BE49-F238E27FC236}">
                <a16:creationId xmlns="" xmlns:a16="http://schemas.microsoft.com/office/drawing/2014/main" id="{AC663750-64FA-9736-EF0C-68AA69E5DFBC}"/>
              </a:ext>
            </a:extLst>
          </p:cNvPr>
          <p:cNvGraphicFramePr>
            <a:graphicFrameLocks noGrp="1"/>
          </p:cNvGraphicFramePr>
          <p:nvPr>
            <p:ph idx="1"/>
            <p:extLst/>
          </p:nvPr>
        </p:nvGraphicFramePr>
        <p:xfrm>
          <a:off x="4108593" y="600710"/>
          <a:ext cx="4429636" cy="3923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6418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474" y="169120"/>
            <a:ext cx="8097625" cy="4224104"/>
          </a:xfrm>
          <a:prstGeom prst="rect">
            <a:avLst/>
          </a:prstGeom>
        </p:spPr>
      </p:pic>
      <p:sp>
        <p:nvSpPr>
          <p:cNvPr id="2" name="Title 1">
            <a:extLst>
              <a:ext uri="{FF2B5EF4-FFF2-40B4-BE49-F238E27FC236}">
                <a16:creationId xmlns="" xmlns:a16="http://schemas.microsoft.com/office/drawing/2014/main" id="{434EACFD-7757-4212-BBAA-19500523C79C}"/>
              </a:ext>
            </a:extLst>
          </p:cNvPr>
          <p:cNvSpPr>
            <a:spLocks noGrp="1"/>
          </p:cNvSpPr>
          <p:nvPr>
            <p:ph type="title"/>
          </p:nvPr>
        </p:nvSpPr>
        <p:spPr>
          <a:xfrm>
            <a:off x="822342" y="1675922"/>
            <a:ext cx="2596559" cy="1210498"/>
          </a:xfrm>
        </p:spPr>
        <p:txBody>
          <a:bodyPr>
            <a:normAutofit/>
          </a:bodyPr>
          <a:lstStyle/>
          <a:p>
            <a:pPr algn="ctr"/>
            <a:r>
              <a:rPr lang="en-US" sz="3300" dirty="0">
                <a:solidFill>
                  <a:srgbClr val="FFFFFF"/>
                </a:solidFill>
                <a:latin typeface="Goudy Old Style" charset="0"/>
                <a:ea typeface="Goudy Old Style" charset="0"/>
                <a:cs typeface="Goudy Old Style" charset="0"/>
              </a:rPr>
              <a:t>What do we treat?</a:t>
            </a:r>
          </a:p>
        </p:txBody>
      </p:sp>
      <p:sp>
        <p:nvSpPr>
          <p:cNvPr id="3" name="Content Placeholder 2">
            <a:extLst>
              <a:ext uri="{FF2B5EF4-FFF2-40B4-BE49-F238E27FC236}">
                <a16:creationId xmlns="" xmlns:a16="http://schemas.microsoft.com/office/drawing/2014/main" id="{EC43C06E-D43B-4A02-BED3-940E6167CC3F}"/>
              </a:ext>
            </a:extLst>
          </p:cNvPr>
          <p:cNvSpPr>
            <a:spLocks noGrp="1"/>
          </p:cNvSpPr>
          <p:nvPr>
            <p:ph idx="1"/>
          </p:nvPr>
        </p:nvSpPr>
        <p:spPr>
          <a:xfrm>
            <a:off x="3722768" y="459698"/>
            <a:ext cx="4659233" cy="3642947"/>
          </a:xfrm>
        </p:spPr>
        <p:txBody>
          <a:bodyPr anchor="ctr">
            <a:noAutofit/>
          </a:bodyPr>
          <a:lstStyle/>
          <a:p>
            <a:r>
              <a:rPr lang="en-US" sz="1600" dirty="0">
                <a:solidFill>
                  <a:srgbClr val="FFFFFF"/>
                </a:solidFill>
                <a:latin typeface="Goudy Old Style" charset="0"/>
                <a:ea typeface="Goudy Old Style" charset="0"/>
                <a:cs typeface="Goudy Old Style" charset="0"/>
              </a:rPr>
              <a:t>Adjustment to diagnosis, recurrence or survivorship</a:t>
            </a:r>
          </a:p>
          <a:p>
            <a:r>
              <a:rPr lang="en-US" sz="1600" dirty="0">
                <a:solidFill>
                  <a:srgbClr val="FFFFFF"/>
                </a:solidFill>
                <a:latin typeface="Goudy Old Style" charset="0"/>
                <a:ea typeface="Goudy Old Style" charset="0"/>
                <a:cs typeface="Goudy Old Style" charset="0"/>
              </a:rPr>
              <a:t>Education about anticipated and unexpected emotions and cancer</a:t>
            </a:r>
          </a:p>
          <a:p>
            <a:r>
              <a:rPr lang="en-US" sz="1600" dirty="0" smtClean="0">
                <a:solidFill>
                  <a:srgbClr val="FFFFFF"/>
                </a:solidFill>
                <a:latin typeface="Goudy Old Style" charset="0"/>
                <a:ea typeface="Goudy Old Style" charset="0"/>
                <a:cs typeface="Goudy Old Style" charset="0"/>
              </a:rPr>
              <a:t>of </a:t>
            </a:r>
            <a:r>
              <a:rPr lang="en-US" sz="1600" dirty="0">
                <a:solidFill>
                  <a:srgbClr val="FFFFFF"/>
                </a:solidFill>
                <a:latin typeface="Goudy Old Style" charset="0"/>
                <a:ea typeface="Goudy Old Style" charset="0"/>
                <a:cs typeface="Goudy Old Style" charset="0"/>
              </a:rPr>
              <a:t>worthlessness and uselessness since </a:t>
            </a:r>
            <a:r>
              <a:rPr lang="en-US" sz="1600" dirty="0" err="1" smtClean="0">
                <a:solidFill>
                  <a:srgbClr val="FFFFFF"/>
                </a:solidFill>
                <a:latin typeface="Goudy Old Style" charset="0"/>
                <a:ea typeface="Goudy Old Style" charset="0"/>
                <a:cs typeface="Goudy Old Style" charset="0"/>
              </a:rPr>
              <a:t>diagno</a:t>
            </a:r>
            <a:r>
              <a:rPr lang="en-US" sz="1600" dirty="0" err="1">
                <a:solidFill>
                  <a:srgbClr val="FFFFFF"/>
                </a:solidFill>
                <a:latin typeface="Goudy Old Style" charset="0"/>
                <a:ea typeface="Goudy Old Style" charset="0"/>
                <a:cs typeface="Goudy Old Style" charset="0"/>
              </a:rPr>
              <a:t>Feelings</a:t>
            </a:r>
            <a:r>
              <a:rPr lang="en-US" sz="1600" dirty="0">
                <a:solidFill>
                  <a:srgbClr val="FFFFFF"/>
                </a:solidFill>
                <a:latin typeface="Goudy Old Style" charset="0"/>
                <a:ea typeface="Goudy Old Style" charset="0"/>
                <a:cs typeface="Goudy Old Style" charset="0"/>
              </a:rPr>
              <a:t> </a:t>
            </a:r>
            <a:r>
              <a:rPr lang="en-US" sz="1600" dirty="0" smtClean="0">
                <a:solidFill>
                  <a:srgbClr val="FFFFFF"/>
                </a:solidFill>
                <a:latin typeface="Goudy Old Style" charset="0"/>
                <a:ea typeface="Goudy Old Style" charset="0"/>
                <a:cs typeface="Goudy Old Style" charset="0"/>
              </a:rPr>
              <a:t>sis </a:t>
            </a:r>
            <a:r>
              <a:rPr lang="en-US" sz="1600" dirty="0">
                <a:solidFill>
                  <a:srgbClr val="FFFFFF"/>
                </a:solidFill>
                <a:latin typeface="Goudy Old Style" charset="0"/>
                <a:ea typeface="Goudy Old Style" charset="0"/>
                <a:cs typeface="Goudy Old Style" charset="0"/>
              </a:rPr>
              <a:t>or recurrence</a:t>
            </a:r>
          </a:p>
          <a:p>
            <a:r>
              <a:rPr lang="en-US" sz="1600" dirty="0">
                <a:solidFill>
                  <a:srgbClr val="FFFFFF"/>
                </a:solidFill>
                <a:latin typeface="Goudy Old Style" charset="0"/>
                <a:ea typeface="Goudy Old Style" charset="0"/>
                <a:cs typeface="Goudy Old Style" charset="0"/>
              </a:rPr>
              <a:t>Symptoms of anxiety, panic or depression</a:t>
            </a:r>
          </a:p>
          <a:p>
            <a:r>
              <a:rPr lang="en-US" sz="1600" dirty="0">
                <a:solidFill>
                  <a:srgbClr val="FFFFFF"/>
                </a:solidFill>
                <a:latin typeface="Goudy Old Style" charset="0"/>
                <a:ea typeface="Goudy Old Style" charset="0"/>
                <a:cs typeface="Goudy Old Style" charset="0"/>
              </a:rPr>
              <a:t>Insomnia</a:t>
            </a:r>
          </a:p>
          <a:p>
            <a:r>
              <a:rPr lang="en-US" sz="1600" dirty="0">
                <a:solidFill>
                  <a:srgbClr val="FFFFFF"/>
                </a:solidFill>
                <a:latin typeface="Goudy Old Style" charset="0"/>
                <a:ea typeface="Goudy Old Style" charset="0"/>
                <a:cs typeface="Goudy Old Style" charset="0"/>
              </a:rPr>
              <a:t>Pain</a:t>
            </a:r>
          </a:p>
          <a:p>
            <a:r>
              <a:rPr lang="en-US" sz="1600" dirty="0">
                <a:solidFill>
                  <a:srgbClr val="FFFFFF"/>
                </a:solidFill>
                <a:latin typeface="Goudy Old Style" charset="0"/>
                <a:ea typeface="Goudy Old Style" charset="0"/>
                <a:cs typeface="Goudy Old Style" charset="0"/>
              </a:rPr>
              <a:t>Increase in frustration, anger or irritability</a:t>
            </a:r>
          </a:p>
          <a:p>
            <a:r>
              <a:rPr lang="en-US" sz="1600" dirty="0">
                <a:solidFill>
                  <a:srgbClr val="FFFFFF"/>
                </a:solidFill>
                <a:latin typeface="Goudy Old Style" charset="0"/>
                <a:ea typeface="Goudy Old Style" charset="0"/>
                <a:cs typeface="Goudy Old Style" charset="0"/>
              </a:rPr>
              <a:t>Family conflicts related to cancer</a:t>
            </a:r>
          </a:p>
          <a:p>
            <a:r>
              <a:rPr lang="en-US" sz="1600" dirty="0">
                <a:solidFill>
                  <a:srgbClr val="FFFFFF"/>
                </a:solidFill>
                <a:latin typeface="Goudy Old Style" charset="0"/>
                <a:ea typeface="Goudy Old Style" charset="0"/>
                <a:cs typeface="Goudy Old Style" charset="0"/>
              </a:rPr>
              <a:t>Grief and loss</a:t>
            </a:r>
          </a:p>
        </p:txBody>
      </p:sp>
    </p:spTree>
    <p:extLst>
      <p:ext uri="{BB962C8B-B14F-4D97-AF65-F5344CB8AC3E}">
        <p14:creationId xmlns:p14="http://schemas.microsoft.com/office/powerpoint/2010/main" val="743986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A5CE61-02D1-4935-95CC-86086936FB98}"/>
              </a:ext>
            </a:extLst>
          </p:cNvPr>
          <p:cNvSpPr>
            <a:spLocks noGrp="1"/>
          </p:cNvSpPr>
          <p:nvPr>
            <p:ph type="title"/>
          </p:nvPr>
        </p:nvSpPr>
        <p:spPr>
          <a:xfrm>
            <a:off x="800100" y="481946"/>
            <a:ext cx="7543800" cy="1028700"/>
          </a:xfrm>
        </p:spPr>
        <p:txBody>
          <a:bodyPr>
            <a:normAutofit/>
          </a:bodyPr>
          <a:lstStyle/>
          <a:p>
            <a:pPr algn="ctr"/>
            <a:r>
              <a:rPr lang="en-US"/>
              <a:t>Patient Encounters</a:t>
            </a:r>
          </a:p>
        </p:txBody>
      </p:sp>
      <p:graphicFrame>
        <p:nvGraphicFramePr>
          <p:cNvPr id="18" name="Content Placeholder 2">
            <a:extLst>
              <a:ext uri="{FF2B5EF4-FFF2-40B4-BE49-F238E27FC236}">
                <a16:creationId xmlns="" xmlns:a16="http://schemas.microsoft.com/office/drawing/2014/main" id="{80AF4E54-4024-8B4C-68BB-BEFB1C9D4174}"/>
              </a:ext>
            </a:extLst>
          </p:cNvPr>
          <p:cNvGraphicFramePr>
            <a:graphicFrameLocks noGrp="1"/>
          </p:cNvGraphicFramePr>
          <p:nvPr>
            <p:ph idx="1"/>
            <p:extLst/>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9598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57E100-C856-4D4B-9D73-4C5E4C4692F2}"/>
              </a:ext>
            </a:extLst>
          </p:cNvPr>
          <p:cNvSpPr>
            <a:spLocks noGrp="1"/>
          </p:cNvSpPr>
          <p:nvPr>
            <p:ph type="title"/>
          </p:nvPr>
        </p:nvSpPr>
        <p:spPr>
          <a:xfrm>
            <a:off x="800100" y="481946"/>
            <a:ext cx="7543800" cy="1028700"/>
          </a:xfrm>
        </p:spPr>
        <p:txBody>
          <a:bodyPr>
            <a:normAutofit/>
          </a:bodyPr>
          <a:lstStyle/>
          <a:p>
            <a:pPr algn="ctr"/>
            <a:r>
              <a:rPr lang="en-US" dirty="0"/>
              <a:t>Psycho-Oncology Program</a:t>
            </a:r>
            <a:endParaRPr lang="en-US"/>
          </a:p>
        </p:txBody>
      </p:sp>
      <p:graphicFrame>
        <p:nvGraphicFramePr>
          <p:cNvPr id="5" name="Content Placeholder 2">
            <a:extLst>
              <a:ext uri="{FF2B5EF4-FFF2-40B4-BE49-F238E27FC236}">
                <a16:creationId xmlns="" xmlns:a16="http://schemas.microsoft.com/office/drawing/2014/main" id="{10A54E49-5634-AB55-431B-FF82A58C51D3}"/>
              </a:ext>
            </a:extLst>
          </p:cNvPr>
          <p:cNvGraphicFramePr>
            <a:graphicFrameLocks noGrp="1"/>
          </p:cNvGraphicFramePr>
          <p:nvPr>
            <p:ph idx="1"/>
            <p:extLst/>
          </p:nvPr>
        </p:nvGraphicFramePr>
        <p:xfrm>
          <a:off x="800100" y="1732547"/>
          <a:ext cx="7543800" cy="2794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1812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570500E-B7C3-48B5-88C5-7CDB49D74E75}"/>
              </a:ext>
            </a:extLst>
          </p:cNvPr>
          <p:cNvPicPr>
            <a:picLocks noChangeAspect="1"/>
          </p:cNvPicPr>
          <p:nvPr/>
        </p:nvPicPr>
        <p:blipFill rotWithShape="1">
          <a:blip r:embed="rId2"/>
          <a:srcRect l="4187" r="3064" b="-1"/>
          <a:stretch/>
        </p:blipFill>
        <p:spPr>
          <a:xfrm>
            <a:off x="16" y="7"/>
            <a:ext cx="4794485" cy="5143493"/>
          </a:xfrm>
          <a:prstGeom prst="rect">
            <a:avLst/>
          </a:prstGeom>
        </p:spPr>
      </p:pic>
      <p:sp>
        <p:nvSpPr>
          <p:cNvPr id="2" name="Title 1">
            <a:extLst>
              <a:ext uri="{FF2B5EF4-FFF2-40B4-BE49-F238E27FC236}">
                <a16:creationId xmlns="" xmlns:a16="http://schemas.microsoft.com/office/drawing/2014/main" id="{846AB9DB-41B0-4694-8DF3-37157DE21987}"/>
              </a:ext>
            </a:extLst>
          </p:cNvPr>
          <p:cNvSpPr>
            <a:spLocks noGrp="1"/>
          </p:cNvSpPr>
          <p:nvPr>
            <p:ph type="title"/>
          </p:nvPr>
        </p:nvSpPr>
        <p:spPr>
          <a:xfrm>
            <a:off x="5298062" y="481946"/>
            <a:ext cx="3354691" cy="1028700"/>
          </a:xfrm>
        </p:spPr>
        <p:txBody>
          <a:bodyPr>
            <a:normAutofit/>
          </a:bodyPr>
          <a:lstStyle/>
          <a:p>
            <a:r>
              <a:rPr lang="en-US" sz="3000"/>
              <a:t>Survivorship: What now?</a:t>
            </a:r>
          </a:p>
        </p:txBody>
      </p:sp>
      <p:sp>
        <p:nvSpPr>
          <p:cNvPr id="3" name="Content Placeholder 2">
            <a:extLst>
              <a:ext uri="{FF2B5EF4-FFF2-40B4-BE49-F238E27FC236}">
                <a16:creationId xmlns="" xmlns:a16="http://schemas.microsoft.com/office/drawing/2014/main" id="{9FA31FDB-C55A-471F-97BC-2AE960C2FA24}"/>
              </a:ext>
            </a:extLst>
          </p:cNvPr>
          <p:cNvSpPr>
            <a:spLocks noGrp="1"/>
          </p:cNvSpPr>
          <p:nvPr>
            <p:ph idx="1"/>
          </p:nvPr>
        </p:nvSpPr>
        <p:spPr>
          <a:xfrm>
            <a:off x="5298061" y="1577340"/>
            <a:ext cx="3354692" cy="2948940"/>
          </a:xfrm>
        </p:spPr>
        <p:txBody>
          <a:bodyPr>
            <a:normAutofit lnSpcReduction="10000"/>
          </a:bodyPr>
          <a:lstStyle/>
          <a:p>
            <a:pPr lvl="1"/>
            <a:r>
              <a:rPr lang="en-US" dirty="0"/>
              <a:t>Separation anxiety</a:t>
            </a:r>
          </a:p>
          <a:p>
            <a:pPr lvl="1"/>
            <a:r>
              <a:rPr lang="en-US" dirty="0"/>
              <a:t>Fatigue</a:t>
            </a:r>
          </a:p>
          <a:p>
            <a:pPr lvl="1"/>
            <a:r>
              <a:rPr lang="en-US" dirty="0"/>
              <a:t>Changes in body image</a:t>
            </a:r>
          </a:p>
          <a:p>
            <a:pPr lvl="1"/>
            <a:r>
              <a:rPr lang="en-US" dirty="0"/>
              <a:t>Managing others' expectations</a:t>
            </a:r>
          </a:p>
          <a:p>
            <a:pPr lvl="1"/>
            <a:r>
              <a:rPr lang="en-US" dirty="0"/>
              <a:t>Fear of recurrence</a:t>
            </a:r>
          </a:p>
          <a:p>
            <a:pPr lvl="1"/>
            <a:r>
              <a:rPr lang="en-US" dirty="0"/>
              <a:t>Cognitive changes	</a:t>
            </a:r>
          </a:p>
          <a:p>
            <a:pPr lvl="1"/>
            <a:r>
              <a:rPr lang="en-US" dirty="0"/>
              <a:t>Financial stress</a:t>
            </a:r>
          </a:p>
          <a:p>
            <a:pPr marL="0" indent="0">
              <a:buNone/>
            </a:pPr>
            <a:endParaRPr lang="en-US" dirty="0"/>
          </a:p>
          <a:p>
            <a:endParaRPr lang="en-US" dirty="0"/>
          </a:p>
        </p:txBody>
      </p:sp>
    </p:spTree>
    <p:extLst>
      <p:ext uri="{BB962C8B-B14F-4D97-AF65-F5344CB8AC3E}">
        <p14:creationId xmlns:p14="http://schemas.microsoft.com/office/powerpoint/2010/main" val="1191163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2AB106-A697-4AF6-A744-EF9F1028AE37}"/>
              </a:ext>
            </a:extLst>
          </p:cNvPr>
          <p:cNvSpPr>
            <a:spLocks noGrp="1"/>
          </p:cNvSpPr>
          <p:nvPr>
            <p:ph type="title"/>
          </p:nvPr>
        </p:nvSpPr>
        <p:spPr>
          <a:xfrm>
            <a:off x="800100" y="481946"/>
            <a:ext cx="7543800" cy="1028700"/>
          </a:xfrm>
        </p:spPr>
        <p:txBody>
          <a:bodyPr>
            <a:normAutofit/>
          </a:bodyPr>
          <a:lstStyle/>
          <a:p>
            <a:pPr algn="ctr"/>
            <a:r>
              <a:rPr lang="en-US"/>
              <a:t>Multi-disciplinary Care</a:t>
            </a:r>
          </a:p>
        </p:txBody>
      </p:sp>
      <p:graphicFrame>
        <p:nvGraphicFramePr>
          <p:cNvPr id="21" name="Content Placeholder 2">
            <a:extLst>
              <a:ext uri="{FF2B5EF4-FFF2-40B4-BE49-F238E27FC236}">
                <a16:creationId xmlns="" xmlns:a16="http://schemas.microsoft.com/office/drawing/2014/main" id="{E8F0F21A-A1D9-0930-C38C-F9D64E633B33}"/>
              </a:ext>
            </a:extLst>
          </p:cNvPr>
          <p:cNvGraphicFramePr>
            <a:graphicFrameLocks noGrp="1"/>
          </p:cNvGraphicFramePr>
          <p:nvPr>
            <p:ph idx="1"/>
            <p:extLst>
              <p:ext uri="{D42A27DB-BD31-4B8C-83A1-F6EECF244321}">
                <p14:modId xmlns:p14="http://schemas.microsoft.com/office/powerpoint/2010/main" val="44291502"/>
              </p:ext>
            </p:extLst>
          </p:nvPr>
        </p:nvGraphicFramePr>
        <p:xfrm>
          <a:off x="884942" y="1412036"/>
          <a:ext cx="7543800" cy="2794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9647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3FB517-F583-0E41-AA46-C5815E8685AB}"/>
              </a:ext>
            </a:extLst>
          </p:cNvPr>
          <p:cNvSpPr>
            <a:spLocks noGrp="1"/>
          </p:cNvSpPr>
          <p:nvPr>
            <p:ph type="title"/>
          </p:nvPr>
        </p:nvSpPr>
        <p:spPr>
          <a:xfrm>
            <a:off x="542941" y="3627503"/>
            <a:ext cx="8229600" cy="412426"/>
          </a:xfrm>
        </p:spPr>
        <p:txBody>
          <a:bodyPr/>
          <a:lstStyle/>
          <a:p>
            <a:r>
              <a:rPr lang="en-US" dirty="0"/>
              <a:t>Cancer genetics screening program</a:t>
            </a:r>
          </a:p>
        </p:txBody>
      </p:sp>
      <p:sp>
        <p:nvSpPr>
          <p:cNvPr id="3" name="Content Placeholder 2">
            <a:extLst>
              <a:ext uri="{FF2B5EF4-FFF2-40B4-BE49-F238E27FC236}">
                <a16:creationId xmlns="" xmlns:a16="http://schemas.microsoft.com/office/drawing/2014/main" id="{194812D9-0E30-DD4C-AD61-6EDC08ABB86C}"/>
              </a:ext>
            </a:extLst>
          </p:cNvPr>
          <p:cNvSpPr>
            <a:spLocks noGrp="1"/>
          </p:cNvSpPr>
          <p:nvPr>
            <p:ph idx="1"/>
          </p:nvPr>
        </p:nvSpPr>
        <p:spPr>
          <a:xfrm>
            <a:off x="555203" y="4179065"/>
            <a:ext cx="8323473" cy="180756"/>
          </a:xfrm>
        </p:spPr>
        <p:txBody>
          <a:bodyPr/>
          <a:lstStyle/>
          <a:p>
            <a:r>
              <a:rPr lang="en-US" sz="1600">
                <a:latin typeface="Arial" panose="020B0604020202020204" pitchFamily="34" charset="0"/>
                <a:cs typeface="Arial" panose="020B0604020202020204" pitchFamily="34" charset="0"/>
              </a:rPr>
              <a:t>-------------------,</a:t>
            </a:r>
            <a:r>
              <a:rPr lang="en-US" smtClean="0"/>
              <a:t> </a:t>
            </a:r>
            <a:r>
              <a:rPr lang="en-US" dirty="0"/>
              <a:t>MS, Genetic Counselor</a:t>
            </a:r>
          </a:p>
        </p:txBody>
      </p:sp>
      <p:sp>
        <p:nvSpPr>
          <p:cNvPr id="4" name="Content Placeholder 3">
            <a:extLst>
              <a:ext uri="{FF2B5EF4-FFF2-40B4-BE49-F238E27FC236}">
                <a16:creationId xmlns="" xmlns:a16="http://schemas.microsoft.com/office/drawing/2014/main" id="{37696D61-497B-A043-90C0-5FF8D04894CE}"/>
              </a:ext>
            </a:extLst>
          </p:cNvPr>
          <p:cNvSpPr>
            <a:spLocks noGrp="1"/>
          </p:cNvSpPr>
          <p:nvPr>
            <p:ph idx="11"/>
          </p:nvPr>
        </p:nvSpPr>
        <p:spPr>
          <a:xfrm>
            <a:off x="575629" y="4492850"/>
            <a:ext cx="8390139" cy="180756"/>
          </a:xfrm>
        </p:spPr>
        <p:txBody>
          <a:bodyPr/>
          <a:lstStyle/>
          <a:p>
            <a:r>
              <a:rPr lang="en-US" sz="1450" dirty="0"/>
              <a:t>MCW Cancer Center Careers in Clinical Oncology and Cancer Research Symposium - September 30, 2023</a:t>
            </a:r>
          </a:p>
        </p:txBody>
      </p:sp>
    </p:spTree>
    <p:extLst>
      <p:ext uri="{BB962C8B-B14F-4D97-AF65-F5344CB8AC3E}">
        <p14:creationId xmlns:p14="http://schemas.microsoft.com/office/powerpoint/2010/main" val="20135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AEB599-9EC5-174D-B720-370A66C5E18C}"/>
              </a:ext>
            </a:extLst>
          </p:cNvPr>
          <p:cNvSpPr>
            <a:spLocks noGrp="1"/>
          </p:cNvSpPr>
          <p:nvPr>
            <p:ph type="title"/>
          </p:nvPr>
        </p:nvSpPr>
        <p:spPr/>
        <p:txBody>
          <a:bodyPr/>
          <a:lstStyle/>
          <a:p>
            <a:r>
              <a:rPr lang="en-US" dirty="0"/>
              <a:t>Am I at higher risk?</a:t>
            </a:r>
          </a:p>
        </p:txBody>
      </p:sp>
    </p:spTree>
    <p:extLst>
      <p:ext uri="{BB962C8B-B14F-4D97-AF65-F5344CB8AC3E}">
        <p14:creationId xmlns:p14="http://schemas.microsoft.com/office/powerpoint/2010/main" val="2009869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03454"/>
          </a:xfrm>
          <a:prstGeom prst="rect">
            <a:avLst/>
          </a:prstGeom>
        </p:spPr>
      </p:pic>
      <p:sp>
        <p:nvSpPr>
          <p:cNvPr id="6" name="Rectangle 5">
            <a:extLst>
              <a:ext uri="{FF2B5EF4-FFF2-40B4-BE49-F238E27FC236}">
                <a16:creationId xmlns="" xmlns:a16="http://schemas.microsoft.com/office/drawing/2014/main" id="{C1F7AD55-66C5-E5C1-8D81-9FC1A4E40AF1}"/>
              </a:ext>
            </a:extLst>
          </p:cNvPr>
          <p:cNvSpPr/>
          <p:nvPr/>
        </p:nvSpPr>
        <p:spPr>
          <a:xfrm>
            <a:off x="4874079" y="746083"/>
            <a:ext cx="4043378" cy="4224757"/>
          </a:xfrm>
          <a:prstGeom prst="rect">
            <a:avLst/>
          </a:prstGeom>
          <a:solidFill>
            <a:schemeClr val="accent5">
              <a:lumMod val="40000"/>
              <a:lumOff val="60000"/>
            </a:schemeClr>
          </a:solidFill>
          <a:ln>
            <a:solidFill>
              <a:schemeClr val="accent5">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 xmlns:a16="http://schemas.microsoft.com/office/drawing/2014/main" id="{B7F3DBC0-4950-2B47-960A-BC3BE24E47B7}"/>
              </a:ext>
            </a:extLst>
          </p:cNvPr>
          <p:cNvCxnSpPr>
            <a:cxnSpLocks/>
          </p:cNvCxnSpPr>
          <p:nvPr/>
        </p:nvCxnSpPr>
        <p:spPr>
          <a:xfrm>
            <a:off x="3080550" y="4781285"/>
            <a:ext cx="0" cy="3791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tle 7">
            <a:extLst>
              <a:ext uri="{FF2B5EF4-FFF2-40B4-BE49-F238E27FC236}">
                <a16:creationId xmlns="" xmlns:a16="http://schemas.microsoft.com/office/drawing/2014/main" id="{E5BDAF82-8F58-E790-DAAD-18852CBF3B13}"/>
              </a:ext>
            </a:extLst>
          </p:cNvPr>
          <p:cNvSpPr>
            <a:spLocks noGrp="1"/>
          </p:cNvSpPr>
          <p:nvPr>
            <p:ph type="title"/>
          </p:nvPr>
        </p:nvSpPr>
        <p:spPr>
          <a:xfrm>
            <a:off x="206171" y="79083"/>
            <a:ext cx="6553858" cy="365957"/>
          </a:xfrm>
        </p:spPr>
        <p:txBody>
          <a:bodyPr/>
          <a:lstStyle/>
          <a:p>
            <a:r>
              <a:rPr lang="en-US" sz="2800" dirty="0" smtClean="0">
                <a:solidFill>
                  <a:schemeClr val="bg1"/>
                </a:solidFill>
              </a:rPr>
              <a:t>CANCER IS A GENTIC PROCESS</a:t>
            </a:r>
            <a:endParaRPr lang="en-US" sz="2800" dirty="0">
              <a:solidFill>
                <a:schemeClr val="bg1"/>
              </a:solidFill>
            </a:endParaRPr>
          </a:p>
        </p:txBody>
      </p:sp>
      <p:pic>
        <p:nvPicPr>
          <p:cNvPr id="2" name="Picture 2" descr="image of normal cells becoming cancer cells">
            <a:extLst>
              <a:ext uri="{FF2B5EF4-FFF2-40B4-BE49-F238E27FC236}">
                <a16:creationId xmlns="" xmlns:a16="http://schemas.microsoft.com/office/drawing/2014/main" id="{9C51B7A6-5A41-B1AE-7371-9E65543B2AA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471" y="746083"/>
            <a:ext cx="4171949" cy="42247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 xmlns:a16="http://schemas.microsoft.com/office/drawing/2014/main" id="{116DB893-DAA4-B966-18DD-90DC1A3AEB0E}"/>
              </a:ext>
            </a:extLst>
          </p:cNvPr>
          <p:cNvGraphicFramePr/>
          <p:nvPr>
            <p:extLst/>
          </p:nvPr>
        </p:nvGraphicFramePr>
        <p:xfrm>
          <a:off x="4745513" y="852508"/>
          <a:ext cx="4171949" cy="40119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0455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03454"/>
          </a:xfrm>
          <a:prstGeom prst="rect">
            <a:avLst/>
          </a:prstGeom>
        </p:spPr>
      </p:pic>
      <p:cxnSp>
        <p:nvCxnSpPr>
          <p:cNvPr id="7" name="Straight Connector 6">
            <a:extLst>
              <a:ext uri="{FF2B5EF4-FFF2-40B4-BE49-F238E27FC236}">
                <a16:creationId xmlns="" xmlns:a16="http://schemas.microsoft.com/office/drawing/2014/main" id="{B7F3DBC0-4950-2B47-960A-BC3BE24E47B7}"/>
              </a:ext>
            </a:extLst>
          </p:cNvPr>
          <p:cNvCxnSpPr>
            <a:cxnSpLocks/>
          </p:cNvCxnSpPr>
          <p:nvPr/>
        </p:nvCxnSpPr>
        <p:spPr>
          <a:xfrm>
            <a:off x="3080550" y="4781285"/>
            <a:ext cx="0" cy="3791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53C6B1F7-AD10-B642-BF37-EE155B3D118D}"/>
              </a:ext>
            </a:extLst>
          </p:cNvPr>
          <p:cNvCxnSpPr>
            <a:cxnSpLocks/>
          </p:cNvCxnSpPr>
          <p:nvPr/>
        </p:nvCxnSpPr>
        <p:spPr>
          <a:xfrm>
            <a:off x="6135947" y="4798181"/>
            <a:ext cx="0" cy="36221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tle 7">
            <a:extLst>
              <a:ext uri="{FF2B5EF4-FFF2-40B4-BE49-F238E27FC236}">
                <a16:creationId xmlns="" xmlns:a16="http://schemas.microsoft.com/office/drawing/2014/main" id="{E5BDAF82-8F58-E790-DAAD-18852CBF3B13}"/>
              </a:ext>
            </a:extLst>
          </p:cNvPr>
          <p:cNvSpPr>
            <a:spLocks noGrp="1"/>
          </p:cNvSpPr>
          <p:nvPr>
            <p:ph type="title"/>
          </p:nvPr>
        </p:nvSpPr>
        <p:spPr/>
        <p:txBody>
          <a:bodyPr/>
          <a:lstStyle/>
          <a:p>
            <a:r>
              <a:rPr lang="en-US" sz="2800" dirty="0" smtClean="0">
                <a:solidFill>
                  <a:schemeClr val="bg1"/>
                </a:solidFill>
              </a:rPr>
              <a:t>HEREDITARY CANCER RISK</a:t>
            </a:r>
            <a:endParaRPr lang="en-US" sz="2800" dirty="0">
              <a:solidFill>
                <a:schemeClr val="bg1"/>
              </a:solidFill>
            </a:endParaRPr>
          </a:p>
        </p:txBody>
      </p:sp>
      <p:pic>
        <p:nvPicPr>
          <p:cNvPr id="2" name="Picture 2" descr="image of cell with inherited mutation becoming a cancer cell">
            <a:extLst>
              <a:ext uri="{FF2B5EF4-FFF2-40B4-BE49-F238E27FC236}">
                <a16:creationId xmlns="" xmlns:a16="http://schemas.microsoft.com/office/drawing/2014/main" id="{EF53F74A-B39E-1501-0E4F-F7961EB5D1F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5386" y="815956"/>
            <a:ext cx="3793133" cy="41006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AD003247-1B67-EE30-45A3-82D3B5C889AA}"/>
              </a:ext>
            </a:extLst>
          </p:cNvPr>
          <p:cNvPicPr>
            <a:picLocks noChangeAspect="1"/>
          </p:cNvPicPr>
          <p:nvPr/>
        </p:nvPicPr>
        <p:blipFill rotWithShape="1">
          <a:blip r:embed="rId5"/>
          <a:srcRect r="1942"/>
          <a:stretch/>
        </p:blipFill>
        <p:spPr>
          <a:xfrm>
            <a:off x="4145458" y="962279"/>
            <a:ext cx="4897317" cy="3835902"/>
          </a:xfrm>
          <a:prstGeom prst="rect">
            <a:avLst/>
          </a:prstGeom>
        </p:spPr>
      </p:pic>
    </p:spTree>
    <p:extLst>
      <p:ext uri="{BB962C8B-B14F-4D97-AF65-F5344CB8AC3E}">
        <p14:creationId xmlns:p14="http://schemas.microsoft.com/office/powerpoint/2010/main" val="309895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fld id="{19D32446-EE4E-A04C-B16A-5398FB2B413D}" type="slidenum">
              <a:rPr lang="en-US" smtClean="0"/>
              <a:pPr/>
              <a:t>3</a:t>
            </a:fld>
            <a:endParaRPr lang="en-US"/>
          </a:p>
        </p:txBody>
      </p:sp>
      <p:pic>
        <p:nvPicPr>
          <p:cNvPr id="8" name="Picture 2" descr="http://www.phrma.org/sites/default/files/Clinical-Trial-Chart.jpg">
            <a:extLst>
              <a:ext uri="{FF2B5EF4-FFF2-40B4-BE49-F238E27FC236}">
                <a16:creationId xmlns="" xmlns:a16="http://schemas.microsoft.com/office/drawing/2014/main" id="{7684D8D0-92CF-4FDA-B757-C2ACA88AF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56" y="0"/>
            <a:ext cx="6952209" cy="512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925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03454"/>
          </a:xfrm>
          <a:prstGeom prst="rect">
            <a:avLst/>
          </a:prstGeom>
        </p:spPr>
      </p:pic>
      <p:cxnSp>
        <p:nvCxnSpPr>
          <p:cNvPr id="7" name="Straight Connector 6">
            <a:extLst>
              <a:ext uri="{FF2B5EF4-FFF2-40B4-BE49-F238E27FC236}">
                <a16:creationId xmlns="" xmlns:a16="http://schemas.microsoft.com/office/drawing/2014/main" id="{B7F3DBC0-4950-2B47-960A-BC3BE24E47B7}"/>
              </a:ext>
            </a:extLst>
          </p:cNvPr>
          <p:cNvCxnSpPr>
            <a:cxnSpLocks/>
          </p:cNvCxnSpPr>
          <p:nvPr/>
        </p:nvCxnSpPr>
        <p:spPr>
          <a:xfrm>
            <a:off x="3080550" y="4781285"/>
            <a:ext cx="0" cy="3791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53C6B1F7-AD10-B642-BF37-EE155B3D118D}"/>
              </a:ext>
            </a:extLst>
          </p:cNvPr>
          <p:cNvCxnSpPr>
            <a:cxnSpLocks/>
          </p:cNvCxnSpPr>
          <p:nvPr/>
        </p:nvCxnSpPr>
        <p:spPr>
          <a:xfrm>
            <a:off x="6135947" y="4798181"/>
            <a:ext cx="0" cy="36221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tle 7">
            <a:extLst>
              <a:ext uri="{FF2B5EF4-FFF2-40B4-BE49-F238E27FC236}">
                <a16:creationId xmlns="" xmlns:a16="http://schemas.microsoft.com/office/drawing/2014/main" id="{E5BDAF82-8F58-E790-DAAD-18852CBF3B13}"/>
              </a:ext>
            </a:extLst>
          </p:cNvPr>
          <p:cNvSpPr>
            <a:spLocks noGrp="1"/>
          </p:cNvSpPr>
          <p:nvPr>
            <p:ph type="title"/>
          </p:nvPr>
        </p:nvSpPr>
        <p:spPr/>
        <p:txBody>
          <a:bodyPr/>
          <a:lstStyle/>
          <a:p>
            <a:r>
              <a:rPr lang="en-US" sz="2800" dirty="0" smtClean="0">
                <a:solidFill>
                  <a:schemeClr val="bg1"/>
                </a:solidFill>
              </a:rPr>
              <a:t>RED FLAGS FOR HEREDITARY CANCER</a:t>
            </a:r>
            <a:endParaRPr lang="en-US" sz="2800" dirty="0">
              <a:solidFill>
                <a:schemeClr val="bg1"/>
              </a:solidFill>
            </a:endParaRPr>
          </a:p>
        </p:txBody>
      </p:sp>
      <p:graphicFrame>
        <p:nvGraphicFramePr>
          <p:cNvPr id="4" name="Diagram 3">
            <a:extLst>
              <a:ext uri="{FF2B5EF4-FFF2-40B4-BE49-F238E27FC236}">
                <a16:creationId xmlns="" xmlns:a16="http://schemas.microsoft.com/office/drawing/2014/main" id="{96B79652-00B2-E12E-1360-525297DB979D}"/>
              </a:ext>
            </a:extLst>
          </p:cNvPr>
          <p:cNvGraphicFramePr/>
          <p:nvPr>
            <p:extLst>
              <p:ext uri="{D42A27DB-BD31-4B8C-83A1-F6EECF244321}">
                <p14:modId xmlns:p14="http://schemas.microsoft.com/office/powerpoint/2010/main" val="1996765655"/>
              </p:ext>
            </p:extLst>
          </p:nvPr>
        </p:nvGraphicFramePr>
        <p:xfrm>
          <a:off x="205373" y="759279"/>
          <a:ext cx="7399939" cy="3765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How to Respond to Red Flags That Suggest Future Collection ...">
            <a:extLst>
              <a:ext uri="{FF2B5EF4-FFF2-40B4-BE49-F238E27FC236}">
                <a16:creationId xmlns="" xmlns:a16="http://schemas.microsoft.com/office/drawing/2014/main" id="{EA130103-B79D-33EA-C8E5-674FF5F4492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651" r="8362"/>
          <a:stretch/>
        </p:blipFill>
        <p:spPr bwMode="auto">
          <a:xfrm>
            <a:off x="7775387" y="2669720"/>
            <a:ext cx="1368613" cy="247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169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03454"/>
          </a:xfrm>
          <a:prstGeom prst="rect">
            <a:avLst/>
          </a:prstGeom>
        </p:spPr>
      </p:pic>
      <p:sp>
        <p:nvSpPr>
          <p:cNvPr id="8" name="Title 7">
            <a:extLst>
              <a:ext uri="{FF2B5EF4-FFF2-40B4-BE49-F238E27FC236}">
                <a16:creationId xmlns="" xmlns:a16="http://schemas.microsoft.com/office/drawing/2014/main" id="{E5BDAF82-8F58-E790-DAAD-18852CBF3B13}"/>
              </a:ext>
            </a:extLst>
          </p:cNvPr>
          <p:cNvSpPr>
            <a:spLocks noGrp="1"/>
          </p:cNvSpPr>
          <p:nvPr>
            <p:ph type="title"/>
          </p:nvPr>
        </p:nvSpPr>
        <p:spPr/>
        <p:txBody>
          <a:bodyPr/>
          <a:lstStyle/>
          <a:p>
            <a:r>
              <a:rPr lang="en-US" sz="2800" dirty="0" smtClean="0">
                <a:solidFill>
                  <a:schemeClr val="bg1"/>
                </a:solidFill>
              </a:rPr>
              <a:t>EVALUATION TOOLS</a:t>
            </a:r>
            <a:endParaRPr lang="en-US" sz="2800" dirty="0">
              <a:solidFill>
                <a:schemeClr val="bg1"/>
              </a:solidFill>
            </a:endParaRPr>
          </a:p>
        </p:txBody>
      </p:sp>
      <p:graphicFrame>
        <p:nvGraphicFramePr>
          <p:cNvPr id="2" name="Diagram 1">
            <a:extLst>
              <a:ext uri="{FF2B5EF4-FFF2-40B4-BE49-F238E27FC236}">
                <a16:creationId xmlns="" xmlns:a16="http://schemas.microsoft.com/office/drawing/2014/main" id="{D0BB6C16-795D-BE9C-E911-2BEC5BCB3A60}"/>
              </a:ext>
            </a:extLst>
          </p:cNvPr>
          <p:cNvGraphicFramePr/>
          <p:nvPr>
            <p:extLst/>
          </p:nvPr>
        </p:nvGraphicFramePr>
        <p:xfrm>
          <a:off x="349373" y="1200151"/>
          <a:ext cx="4043011" cy="31943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Figure, Figure 1. BRCA1 pedigree. This...] - PDQ Cancer ...">
            <a:extLst>
              <a:ext uri="{FF2B5EF4-FFF2-40B4-BE49-F238E27FC236}">
                <a16:creationId xmlns="" xmlns:a16="http://schemas.microsoft.com/office/drawing/2014/main" id="{B0A6C106-692E-BB0F-3558-D110DC2C04A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83" t="17044" r="2890" b="14636"/>
          <a:stretch/>
        </p:blipFill>
        <p:spPr bwMode="auto">
          <a:xfrm>
            <a:off x="4549082" y="1636939"/>
            <a:ext cx="4594918" cy="248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27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AEB599-9EC5-174D-B720-370A66C5E18C}"/>
              </a:ext>
            </a:extLst>
          </p:cNvPr>
          <p:cNvSpPr>
            <a:spLocks noGrp="1"/>
          </p:cNvSpPr>
          <p:nvPr>
            <p:ph type="title"/>
          </p:nvPr>
        </p:nvSpPr>
        <p:spPr/>
        <p:txBody>
          <a:bodyPr/>
          <a:lstStyle/>
          <a:p>
            <a:r>
              <a:rPr lang="en-US" dirty="0"/>
              <a:t>Genetic Counselors</a:t>
            </a:r>
          </a:p>
        </p:txBody>
      </p:sp>
    </p:spTree>
    <p:extLst>
      <p:ext uri="{BB962C8B-B14F-4D97-AF65-F5344CB8AC3E}">
        <p14:creationId xmlns:p14="http://schemas.microsoft.com/office/powerpoint/2010/main" val="1988574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03454"/>
          </a:xfrm>
          <a:prstGeom prst="rect">
            <a:avLst/>
          </a:prstGeom>
        </p:spPr>
      </p:pic>
      <p:pic>
        <p:nvPicPr>
          <p:cNvPr id="12" name="Picture 11">
            <a:extLst>
              <a:ext uri="{FF2B5EF4-FFF2-40B4-BE49-F238E27FC236}">
                <a16:creationId xmlns="" xmlns:a16="http://schemas.microsoft.com/office/drawing/2014/main" id="{8140649B-706C-0B64-CEB7-538E7E7FAF7C}"/>
              </a:ext>
            </a:extLst>
          </p:cNvPr>
          <p:cNvPicPr>
            <a:picLocks noChangeAspect="1"/>
          </p:cNvPicPr>
          <p:nvPr/>
        </p:nvPicPr>
        <p:blipFill rotWithShape="1">
          <a:blip r:embed="rId4">
            <a:duotone>
              <a:schemeClr val="bg2">
                <a:shade val="45000"/>
                <a:satMod val="135000"/>
              </a:schemeClr>
              <a:prstClr val="white"/>
            </a:duotone>
            <a:alphaModFix amt="35000"/>
          </a:blip>
          <a:srcRect t="9898" b="15730"/>
          <a:stretch/>
        </p:blipFill>
        <p:spPr>
          <a:xfrm>
            <a:off x="15" y="604157"/>
            <a:ext cx="9143985" cy="4539343"/>
          </a:xfrm>
          <a:prstGeom prst="rect">
            <a:avLst/>
          </a:prstGeom>
        </p:spPr>
      </p:pic>
      <p:cxnSp>
        <p:nvCxnSpPr>
          <p:cNvPr id="7" name="Straight Connector 6">
            <a:extLst>
              <a:ext uri="{FF2B5EF4-FFF2-40B4-BE49-F238E27FC236}">
                <a16:creationId xmlns="" xmlns:a16="http://schemas.microsoft.com/office/drawing/2014/main" id="{B7F3DBC0-4950-2B47-960A-BC3BE24E47B7}"/>
              </a:ext>
            </a:extLst>
          </p:cNvPr>
          <p:cNvCxnSpPr>
            <a:cxnSpLocks/>
          </p:cNvCxnSpPr>
          <p:nvPr/>
        </p:nvCxnSpPr>
        <p:spPr>
          <a:xfrm>
            <a:off x="3080550" y="4781285"/>
            <a:ext cx="0" cy="3791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53C6B1F7-AD10-B642-BF37-EE155B3D118D}"/>
              </a:ext>
            </a:extLst>
          </p:cNvPr>
          <p:cNvCxnSpPr>
            <a:cxnSpLocks/>
          </p:cNvCxnSpPr>
          <p:nvPr/>
        </p:nvCxnSpPr>
        <p:spPr>
          <a:xfrm>
            <a:off x="6135947" y="4798181"/>
            <a:ext cx="0" cy="36221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tle 7">
            <a:extLst>
              <a:ext uri="{FF2B5EF4-FFF2-40B4-BE49-F238E27FC236}">
                <a16:creationId xmlns="" xmlns:a16="http://schemas.microsoft.com/office/drawing/2014/main" id="{E5BDAF82-8F58-E790-DAAD-18852CBF3B13}"/>
              </a:ext>
            </a:extLst>
          </p:cNvPr>
          <p:cNvSpPr>
            <a:spLocks noGrp="1"/>
          </p:cNvSpPr>
          <p:nvPr>
            <p:ph type="title"/>
          </p:nvPr>
        </p:nvSpPr>
        <p:spPr/>
        <p:txBody>
          <a:bodyPr/>
          <a:lstStyle/>
          <a:p>
            <a:r>
              <a:rPr lang="en-US" sz="2800" dirty="0" smtClean="0">
                <a:solidFill>
                  <a:schemeClr val="bg1"/>
                </a:solidFill>
              </a:rPr>
              <a:t>GENETIC COUNSELING APPOINTMENT</a:t>
            </a:r>
            <a:endParaRPr lang="en-US" sz="2800" dirty="0">
              <a:solidFill>
                <a:schemeClr val="bg1"/>
              </a:solidFill>
            </a:endParaRPr>
          </a:p>
        </p:txBody>
      </p:sp>
      <p:sp>
        <p:nvSpPr>
          <p:cNvPr id="4" name="TextBox 3">
            <a:extLst>
              <a:ext uri="{FF2B5EF4-FFF2-40B4-BE49-F238E27FC236}">
                <a16:creationId xmlns="" xmlns:a16="http://schemas.microsoft.com/office/drawing/2014/main" id="{EE6B8F22-B968-B21B-A496-5FB24AFEAA66}"/>
              </a:ext>
            </a:extLst>
          </p:cNvPr>
          <p:cNvSpPr txBox="1"/>
          <p:nvPr/>
        </p:nvSpPr>
        <p:spPr>
          <a:xfrm>
            <a:off x="265387" y="839847"/>
            <a:ext cx="8605938" cy="4178067"/>
          </a:xfrm>
          <a:prstGeom prst="rect">
            <a:avLst/>
          </a:prstGeom>
          <a:noFill/>
        </p:spPr>
        <p:txBody>
          <a:bodyPr wrap="square" rtlCol="0">
            <a:spAutoFit/>
          </a:bodyPr>
          <a:lstStyle/>
          <a:p>
            <a:pPr marL="285750"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Establish mutual goals, address patient’s expectations</a:t>
            </a:r>
            <a:endParaRPr lang="en-US" sz="1500" dirty="0">
              <a:solidFill>
                <a:schemeClr val="tx2">
                  <a:lumMod val="75000"/>
                  <a:lumOff val="25000"/>
                </a:schemeClr>
              </a:solidFill>
              <a:latin typeface="Amasis MT Pro Medium" panose="02040604050005020304" pitchFamily="18" charset="0"/>
              <a:cs typeface="Aharoni" panose="02010803020104030203" pitchFamily="2" charset="-79"/>
            </a:endParaRPr>
          </a:p>
          <a:p>
            <a:pPr marL="285750"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Review medical history</a:t>
            </a:r>
          </a:p>
          <a:p>
            <a:pPr marL="285750"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Family history: Take a detailed 3 generation pedigree</a:t>
            </a:r>
          </a:p>
          <a:p>
            <a:pPr marL="285750"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Risk assessment: Analyze medical and family history, assess inheritance patterns</a:t>
            </a:r>
          </a:p>
          <a:p>
            <a:pPr marL="285750"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Discuss genetic testing options</a:t>
            </a:r>
          </a:p>
          <a:p>
            <a:pPr marL="529114" lvl="1"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Balancing discussion about what makes most sense medically, financially, etc.</a:t>
            </a:r>
          </a:p>
          <a:p>
            <a:pPr marL="529114" lvl="1"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Consider DNA banking</a:t>
            </a:r>
          </a:p>
          <a:p>
            <a:pPr marL="285750"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Obtain informed consent, review expectations</a:t>
            </a:r>
          </a:p>
          <a:p>
            <a:pPr marL="529114" lvl="1" indent="-285750">
              <a:lnSpc>
                <a:spcPct val="150000"/>
              </a:lnSpc>
              <a:buClr>
                <a:srgbClr val="336498"/>
              </a:buClr>
              <a:buFont typeface="Wingdings" panose="05000000000000000000" pitchFamily="2" charset="2"/>
              <a:buChar char="q"/>
            </a:pPr>
            <a:r>
              <a:rPr lang="en-US" altLang="en-US" sz="1500" i="1" dirty="0">
                <a:solidFill>
                  <a:schemeClr val="tx2">
                    <a:lumMod val="75000"/>
                    <a:lumOff val="25000"/>
                  </a:schemeClr>
                </a:solidFill>
                <a:latin typeface="Amasis MT Pro Medium" panose="02040604050005020304" pitchFamily="18" charset="0"/>
                <a:cs typeface="Aharoni" panose="02010803020104030203" pitchFamily="2" charset="-79"/>
              </a:rPr>
              <a:t>Address insurance concerns</a:t>
            </a: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 review genetic discrimination laws</a:t>
            </a:r>
          </a:p>
          <a:p>
            <a:pPr marL="529114" lvl="1"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What will happen, possible results (positive, negative, inconclusive), turnaround time</a:t>
            </a:r>
          </a:p>
          <a:p>
            <a:pPr marL="285750" indent="-285750">
              <a:lnSpc>
                <a:spcPct val="150000"/>
              </a:lnSpc>
              <a:buClr>
                <a:srgbClr val="336498"/>
              </a:buClr>
              <a:buFont typeface="Wingdings" panose="05000000000000000000" pitchFamily="2" charset="2"/>
              <a:buChar char="q"/>
            </a:pPr>
            <a:r>
              <a:rPr lang="en-US" altLang="en-US" sz="1500" dirty="0">
                <a:solidFill>
                  <a:schemeClr val="tx2">
                    <a:lumMod val="75000"/>
                    <a:lumOff val="25000"/>
                  </a:schemeClr>
                </a:solidFill>
                <a:latin typeface="Amasis MT Pro Medium" panose="02040604050005020304" pitchFamily="18" charset="0"/>
                <a:cs typeface="Aharoni" panose="02010803020104030203" pitchFamily="2" charset="-79"/>
              </a:rPr>
              <a:t>Psychological impact of test for patient and other family members</a:t>
            </a:r>
          </a:p>
          <a:p>
            <a:endParaRPr lang="en-US" dirty="0"/>
          </a:p>
        </p:txBody>
      </p:sp>
    </p:spTree>
    <p:extLst>
      <p:ext uri="{BB962C8B-B14F-4D97-AF65-F5344CB8AC3E}">
        <p14:creationId xmlns:p14="http://schemas.microsoft.com/office/powerpoint/2010/main" val="1319786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03454"/>
          </a:xfrm>
          <a:prstGeom prst="rect">
            <a:avLst/>
          </a:prstGeom>
        </p:spPr>
      </p:pic>
      <p:cxnSp>
        <p:nvCxnSpPr>
          <p:cNvPr id="7" name="Straight Connector 6">
            <a:extLst>
              <a:ext uri="{FF2B5EF4-FFF2-40B4-BE49-F238E27FC236}">
                <a16:creationId xmlns="" xmlns:a16="http://schemas.microsoft.com/office/drawing/2014/main" id="{B7F3DBC0-4950-2B47-960A-BC3BE24E47B7}"/>
              </a:ext>
            </a:extLst>
          </p:cNvPr>
          <p:cNvCxnSpPr>
            <a:cxnSpLocks/>
          </p:cNvCxnSpPr>
          <p:nvPr/>
        </p:nvCxnSpPr>
        <p:spPr>
          <a:xfrm>
            <a:off x="3080550" y="4477899"/>
            <a:ext cx="0" cy="36756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53C6B1F7-AD10-B642-BF37-EE155B3D118D}"/>
              </a:ext>
            </a:extLst>
          </p:cNvPr>
          <p:cNvCxnSpPr>
            <a:cxnSpLocks/>
          </p:cNvCxnSpPr>
          <p:nvPr/>
        </p:nvCxnSpPr>
        <p:spPr>
          <a:xfrm flipH="1" flipV="1">
            <a:off x="6109020" y="4482221"/>
            <a:ext cx="26928" cy="125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tle 7">
            <a:extLst>
              <a:ext uri="{FF2B5EF4-FFF2-40B4-BE49-F238E27FC236}">
                <a16:creationId xmlns="" xmlns:a16="http://schemas.microsoft.com/office/drawing/2014/main" id="{E5BDAF82-8F58-E790-DAAD-18852CBF3B13}"/>
              </a:ext>
            </a:extLst>
          </p:cNvPr>
          <p:cNvSpPr>
            <a:spLocks noGrp="1"/>
          </p:cNvSpPr>
          <p:nvPr>
            <p:ph type="title"/>
          </p:nvPr>
        </p:nvSpPr>
        <p:spPr/>
        <p:txBody>
          <a:bodyPr/>
          <a:lstStyle/>
          <a:p>
            <a:r>
              <a:rPr lang="en-US" sz="2800" dirty="0" smtClean="0">
                <a:solidFill>
                  <a:schemeClr val="bg1"/>
                </a:solidFill>
              </a:rPr>
              <a:t>GENETIC TESTING</a:t>
            </a:r>
            <a:endParaRPr lang="en-US" sz="2800" dirty="0">
              <a:solidFill>
                <a:schemeClr val="bg1"/>
              </a:solidFill>
            </a:endParaRPr>
          </a:p>
        </p:txBody>
      </p:sp>
      <p:graphicFrame>
        <p:nvGraphicFramePr>
          <p:cNvPr id="2" name="Diagram 1">
            <a:extLst>
              <a:ext uri="{FF2B5EF4-FFF2-40B4-BE49-F238E27FC236}">
                <a16:creationId xmlns="" xmlns:a16="http://schemas.microsoft.com/office/drawing/2014/main" id="{4D2355B4-8AA2-EDA5-B77F-22985E5FAD1D}"/>
              </a:ext>
            </a:extLst>
          </p:cNvPr>
          <p:cNvGraphicFramePr/>
          <p:nvPr>
            <p:extLst>
              <p:ext uri="{D42A27DB-BD31-4B8C-83A1-F6EECF244321}">
                <p14:modId xmlns:p14="http://schemas.microsoft.com/office/powerpoint/2010/main" val="1186728989"/>
              </p:ext>
            </p:extLst>
          </p:nvPr>
        </p:nvGraphicFramePr>
        <p:xfrm>
          <a:off x="2911471" y="603454"/>
          <a:ext cx="5959854" cy="3940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4" name="Picture 2" descr="The Basics of Genomic DNA Extraction">
            <a:extLst>
              <a:ext uri="{FF2B5EF4-FFF2-40B4-BE49-F238E27FC236}">
                <a16:creationId xmlns="" xmlns:a16="http://schemas.microsoft.com/office/drawing/2014/main" id="{404CB834-D2CE-4A7F-C049-437172E279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295274" y="1260032"/>
            <a:ext cx="3589390" cy="246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66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fld id="{19D32446-EE4E-A04C-B16A-5398FB2B413D}" type="slidenum">
              <a:rPr lang="en-US" smtClean="0"/>
              <a:pPr/>
              <a:t>4</a:t>
            </a:fld>
            <a:endParaRPr lang="en-US"/>
          </a:p>
        </p:txBody>
      </p:sp>
      <p:sp>
        <p:nvSpPr>
          <p:cNvPr id="5" name="Text Placeholder 3">
            <a:extLst>
              <a:ext uri="{FF2B5EF4-FFF2-40B4-BE49-F238E27FC236}">
                <a16:creationId xmlns="" xmlns:a16="http://schemas.microsoft.com/office/drawing/2014/main" id="{71E221A1-7F86-2B44-92E9-1C1FE27DE636}"/>
              </a:ext>
            </a:extLst>
          </p:cNvPr>
          <p:cNvSpPr>
            <a:spLocks noGrp="1"/>
          </p:cNvSpPr>
          <p:nvPr>
            <p:ph type="body" sz="quarter" idx="13" hasCustomPrompt="1"/>
          </p:nvPr>
        </p:nvSpPr>
        <p:spPr>
          <a:xfrm>
            <a:off x="365760" y="180781"/>
            <a:ext cx="8341501" cy="600777"/>
          </a:xfrm>
          <a:prstGeom prst="rect">
            <a:avLst/>
          </a:prstGeom>
        </p:spPr>
        <p:txBody>
          <a:bodyPr/>
          <a:lstStyle>
            <a:lvl1pPr marL="0" indent="0">
              <a:buNone/>
              <a:defRPr sz="3600"/>
            </a:lvl1pPr>
          </a:lstStyle>
          <a:p>
            <a:pPr lvl="0"/>
            <a:r>
              <a:rPr lang="en-US" dirty="0"/>
              <a:t>Cancer Center Clinical Trials Office Facts</a:t>
            </a:r>
          </a:p>
        </p:txBody>
      </p:sp>
      <p:sp>
        <p:nvSpPr>
          <p:cNvPr id="6" name="Content Placeholder 16">
            <a:extLst>
              <a:ext uri="{FF2B5EF4-FFF2-40B4-BE49-F238E27FC236}">
                <a16:creationId xmlns="" xmlns:a16="http://schemas.microsoft.com/office/drawing/2014/main" id="{601178E9-9488-9948-8A68-8F5A9264AF03}"/>
              </a:ext>
            </a:extLst>
          </p:cNvPr>
          <p:cNvSpPr>
            <a:spLocks noGrp="1"/>
          </p:cNvSpPr>
          <p:nvPr>
            <p:ph sz="quarter" idx="14" hasCustomPrompt="1"/>
          </p:nvPr>
        </p:nvSpPr>
        <p:spPr>
          <a:xfrm>
            <a:off x="365760" y="849086"/>
            <a:ext cx="6189151" cy="3573285"/>
          </a:xfrm>
          <a:prstGeom prst="rect">
            <a:avLst/>
          </a:prstGeom>
        </p:spPr>
        <p:txBody>
          <a:bodyPr/>
          <a:lstStyle>
            <a:lvl1pPr marL="173038" indent="-173038">
              <a:tabLst/>
              <a:defRPr sz="2000">
                <a:solidFill>
                  <a:schemeClr val="tx2"/>
                </a:solidFill>
              </a:defRPr>
            </a:lvl1pPr>
            <a:lvl2pPr marL="346075" indent="-173038">
              <a:buFont typeface="AppleSymbols" panose="02000000000000000000" pitchFamily="2" charset="-79"/>
              <a:buChar char="⎼"/>
              <a:tabLst/>
              <a:defRPr sz="1600">
                <a:solidFill>
                  <a:schemeClr val="tx2"/>
                </a:solidFill>
              </a:defRPr>
            </a:lvl2pPr>
            <a:lvl3pPr marL="685800" indent="-166688">
              <a:buFont typeface="Courier New" panose="02070309020205020404" pitchFamily="49" charset="0"/>
              <a:buChar char="o"/>
              <a:tabLst/>
              <a:defRPr sz="1200">
                <a:solidFill>
                  <a:schemeClr val="tx2"/>
                </a:solidFill>
              </a:defRPr>
            </a:lvl3pPr>
          </a:lstStyle>
          <a:p>
            <a:r>
              <a:rPr lang="en-US" sz="2100" dirty="0">
                <a:sym typeface="Wingdings" panose="05000000000000000000" pitchFamily="2" charset="2"/>
              </a:rPr>
              <a:t>140 FTEs and </a:t>
            </a:r>
            <a:r>
              <a:rPr lang="en-US" sz="2100" dirty="0"/>
              <a:t>6 disease teams (3 Solid Tumor teams, Hematology, BMT &amp; Cell Therapy, Early Phase), plus Regulatory, Business Operations, Clinical Operations, Education &amp; QA, and Multisite team</a:t>
            </a:r>
            <a:br>
              <a:rPr lang="en-US" sz="2100" dirty="0"/>
            </a:br>
            <a:endParaRPr lang="en-US" sz="2100" dirty="0"/>
          </a:p>
          <a:p>
            <a:r>
              <a:rPr lang="en-US" sz="2100" b="1" dirty="0"/>
              <a:t>Gyn-</a:t>
            </a:r>
            <a:r>
              <a:rPr lang="en-US" sz="2100" b="1" dirty="0" err="1"/>
              <a:t>Onc</a:t>
            </a:r>
            <a:r>
              <a:rPr lang="en-US" sz="2100" b="1" dirty="0"/>
              <a:t> Staff still reside in the Ob-Gyn Department</a:t>
            </a:r>
            <a:br>
              <a:rPr lang="en-US" sz="2100" b="1" dirty="0"/>
            </a:br>
            <a:endParaRPr lang="en-US" sz="2100" b="1" dirty="0"/>
          </a:p>
          <a:p>
            <a:r>
              <a:rPr lang="en-US" sz="2100" b="1" dirty="0"/>
              <a:t>Pediatric Oncology staff are in the Peds Department</a:t>
            </a:r>
          </a:p>
          <a:p>
            <a:endParaRPr lang="en-US" sz="2200" dirty="0"/>
          </a:p>
        </p:txBody>
      </p:sp>
      <p:pic>
        <p:nvPicPr>
          <p:cNvPr id="3" name="Picture 2">
            <a:extLst>
              <a:ext uri="{FF2B5EF4-FFF2-40B4-BE49-F238E27FC236}">
                <a16:creationId xmlns="" xmlns:a16="http://schemas.microsoft.com/office/drawing/2014/main" id="{096FDC30-56A5-A0CB-987F-C8B4359A56BB}"/>
              </a:ext>
            </a:extLst>
          </p:cNvPr>
          <p:cNvPicPr>
            <a:picLocks noChangeAspect="1"/>
          </p:cNvPicPr>
          <p:nvPr/>
        </p:nvPicPr>
        <p:blipFill>
          <a:blip r:embed="rId3"/>
          <a:stretch>
            <a:fillRect/>
          </a:stretch>
        </p:blipFill>
        <p:spPr>
          <a:xfrm>
            <a:off x="6439501" y="1184733"/>
            <a:ext cx="2589089" cy="3106907"/>
          </a:xfrm>
          <a:prstGeom prst="rect">
            <a:avLst/>
          </a:prstGeom>
        </p:spPr>
      </p:pic>
    </p:spTree>
    <p:extLst>
      <p:ext uri="{BB962C8B-B14F-4D97-AF65-F5344CB8AC3E}">
        <p14:creationId xmlns:p14="http://schemas.microsoft.com/office/powerpoint/2010/main" val="1234536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CC7046C-15ED-4A16-A085-BDD16164BDBF}"/>
              </a:ext>
            </a:extLst>
          </p:cNvPr>
          <p:cNvSpPr>
            <a:spLocks noGrp="1"/>
          </p:cNvSpPr>
          <p:nvPr>
            <p:ph type="sldNum" sz="quarter" idx="4"/>
          </p:nvPr>
        </p:nvSpPr>
        <p:spPr/>
        <p:txBody>
          <a:bodyPr/>
          <a:lstStyle/>
          <a:p>
            <a:fld id="{19D32446-EE4E-A04C-B16A-5398FB2B413D}" type="slidenum">
              <a:rPr lang="en-US" smtClean="0"/>
              <a:pPr/>
              <a:t>5</a:t>
            </a:fld>
            <a:endParaRPr lang="en-US"/>
          </a:p>
        </p:txBody>
      </p:sp>
      <p:sp>
        <p:nvSpPr>
          <p:cNvPr id="3" name="Text Placeholder 2">
            <a:extLst>
              <a:ext uri="{FF2B5EF4-FFF2-40B4-BE49-F238E27FC236}">
                <a16:creationId xmlns="" xmlns:a16="http://schemas.microsoft.com/office/drawing/2014/main" id="{E1BD0E09-7AF3-4FE0-940B-951221CA865F}"/>
              </a:ext>
            </a:extLst>
          </p:cNvPr>
          <p:cNvSpPr>
            <a:spLocks noGrp="1"/>
          </p:cNvSpPr>
          <p:nvPr>
            <p:ph type="body" sz="quarter" idx="13"/>
          </p:nvPr>
        </p:nvSpPr>
        <p:spPr/>
        <p:txBody>
          <a:bodyPr/>
          <a:lstStyle/>
          <a:p>
            <a:r>
              <a:rPr lang="en-US" dirty="0"/>
              <a:t>How are Cancer Clinical Trials Different Than Standard Treatments?</a:t>
            </a:r>
          </a:p>
        </p:txBody>
      </p:sp>
      <p:sp>
        <p:nvSpPr>
          <p:cNvPr id="4" name="Content Placeholder 3">
            <a:extLst>
              <a:ext uri="{FF2B5EF4-FFF2-40B4-BE49-F238E27FC236}">
                <a16:creationId xmlns="" xmlns:a16="http://schemas.microsoft.com/office/drawing/2014/main" id="{731171B9-1202-47D3-B4FE-759BA1C170ED}"/>
              </a:ext>
            </a:extLst>
          </p:cNvPr>
          <p:cNvSpPr>
            <a:spLocks noGrp="1"/>
          </p:cNvSpPr>
          <p:nvPr>
            <p:ph sz="quarter" idx="14"/>
          </p:nvPr>
        </p:nvSpPr>
        <p:spPr>
          <a:xfrm>
            <a:off x="621234" y="1364298"/>
            <a:ext cx="8341282" cy="3252375"/>
          </a:xfrm>
        </p:spPr>
        <p:txBody>
          <a:bodyPr/>
          <a:lstStyle/>
          <a:p>
            <a:r>
              <a:rPr lang="en-US" sz="2400" dirty="0"/>
              <a:t>Cancer clinical trials are conducted to test new cancer treatments or combinations or therapy (e.g. chemotherapy, immunotherapy, radiation therapy, surgical methods, etc.). </a:t>
            </a:r>
          </a:p>
          <a:p>
            <a:r>
              <a:rPr lang="en-US" sz="2400" dirty="0"/>
              <a:t>These trials do not involve normal, healthy volunteers like some other clinical trials use. </a:t>
            </a:r>
          </a:p>
          <a:p>
            <a:r>
              <a:rPr lang="en-US" sz="2400" dirty="0"/>
              <a:t>A cancer clinical trial is viewed as a treatment option for cancer patients. </a:t>
            </a:r>
            <a:r>
              <a:rPr lang="en-US" dirty="0"/>
              <a:t/>
            </a:r>
            <a:br>
              <a:rPr lang="en-US" dirty="0"/>
            </a:br>
            <a:endParaRPr lang="en-US" dirty="0"/>
          </a:p>
        </p:txBody>
      </p:sp>
    </p:spTree>
    <p:extLst>
      <p:ext uri="{BB962C8B-B14F-4D97-AF65-F5344CB8AC3E}">
        <p14:creationId xmlns:p14="http://schemas.microsoft.com/office/powerpoint/2010/main" val="3981454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CC7046C-15ED-4A16-A085-BDD16164BDBF}"/>
              </a:ext>
            </a:extLst>
          </p:cNvPr>
          <p:cNvSpPr>
            <a:spLocks noGrp="1"/>
          </p:cNvSpPr>
          <p:nvPr>
            <p:ph type="sldNum" sz="quarter" idx="4"/>
          </p:nvPr>
        </p:nvSpPr>
        <p:spPr/>
        <p:txBody>
          <a:bodyPr/>
          <a:lstStyle/>
          <a:p>
            <a:fld id="{19D32446-EE4E-A04C-B16A-5398FB2B413D}" type="slidenum">
              <a:rPr lang="en-US" smtClean="0"/>
              <a:pPr/>
              <a:t>6</a:t>
            </a:fld>
            <a:endParaRPr lang="en-US"/>
          </a:p>
        </p:txBody>
      </p:sp>
      <p:sp>
        <p:nvSpPr>
          <p:cNvPr id="3" name="Text Placeholder 2">
            <a:extLst>
              <a:ext uri="{FF2B5EF4-FFF2-40B4-BE49-F238E27FC236}">
                <a16:creationId xmlns="" xmlns:a16="http://schemas.microsoft.com/office/drawing/2014/main" id="{E1BD0E09-7AF3-4FE0-940B-951221CA865F}"/>
              </a:ext>
            </a:extLst>
          </p:cNvPr>
          <p:cNvSpPr>
            <a:spLocks noGrp="1"/>
          </p:cNvSpPr>
          <p:nvPr>
            <p:ph type="body" sz="quarter" idx="13"/>
          </p:nvPr>
        </p:nvSpPr>
        <p:spPr/>
        <p:txBody>
          <a:bodyPr/>
          <a:lstStyle/>
          <a:p>
            <a:r>
              <a:rPr lang="en-US" dirty="0"/>
              <a:t>How are Cancer Clinical Trials Different Than Standard Treatments?</a:t>
            </a:r>
          </a:p>
        </p:txBody>
      </p:sp>
      <p:sp>
        <p:nvSpPr>
          <p:cNvPr id="4" name="Content Placeholder 3">
            <a:extLst>
              <a:ext uri="{FF2B5EF4-FFF2-40B4-BE49-F238E27FC236}">
                <a16:creationId xmlns="" xmlns:a16="http://schemas.microsoft.com/office/drawing/2014/main" id="{731171B9-1202-47D3-B4FE-759BA1C170ED}"/>
              </a:ext>
            </a:extLst>
          </p:cNvPr>
          <p:cNvSpPr>
            <a:spLocks noGrp="1"/>
          </p:cNvSpPr>
          <p:nvPr>
            <p:ph sz="quarter" idx="14"/>
          </p:nvPr>
        </p:nvSpPr>
        <p:spPr>
          <a:xfrm>
            <a:off x="621234" y="1136463"/>
            <a:ext cx="8341282" cy="3252375"/>
          </a:xfrm>
        </p:spPr>
        <p:txBody>
          <a:bodyPr/>
          <a:lstStyle/>
          <a:p>
            <a:pPr marL="0" indent="0">
              <a:buNone/>
            </a:pPr>
            <a:endParaRPr lang="en-US" dirty="0"/>
          </a:p>
          <a:p>
            <a:pPr marL="0" indent="0">
              <a:buNone/>
            </a:pPr>
            <a:r>
              <a:rPr lang="en-US" dirty="0"/>
              <a:t>Standard Treatments are like </a:t>
            </a:r>
            <a:r>
              <a:rPr lang="en-US" b="1" dirty="0"/>
              <a:t>Jazz</a:t>
            </a:r>
            <a:r>
              <a:rPr lang="en-US" dirty="0"/>
              <a:t>		Clinical Trials are like </a:t>
            </a:r>
            <a:r>
              <a:rPr lang="en-US" b="1" dirty="0"/>
              <a:t>Classical Music</a:t>
            </a:r>
          </a:p>
          <a:p>
            <a:pPr marL="0" indent="0">
              <a:buNone/>
            </a:pPr>
            <a:r>
              <a:rPr lang="en-US" dirty="0"/>
              <a:t> </a:t>
            </a:r>
          </a:p>
          <a:p>
            <a:pPr marL="0" indent="0">
              <a:buNone/>
            </a:pPr>
            <a:r>
              <a:rPr lang="en-US" dirty="0"/>
              <a:t/>
            </a:r>
            <a:br>
              <a:rPr lang="en-US" dirty="0"/>
            </a:br>
            <a:endParaRPr lang="en-US" dirty="0"/>
          </a:p>
        </p:txBody>
      </p:sp>
      <p:pic>
        <p:nvPicPr>
          <p:cNvPr id="6" name="Picture 5" descr="A band playing on a stage&#10;&#10;Description automatically generated with medium confidence">
            <a:extLst>
              <a:ext uri="{FF2B5EF4-FFF2-40B4-BE49-F238E27FC236}">
                <a16:creationId xmlns="" xmlns:a16="http://schemas.microsoft.com/office/drawing/2014/main" id="{4145E9B2-7A28-27F7-DB72-450617374937}"/>
              </a:ext>
            </a:extLst>
          </p:cNvPr>
          <p:cNvPicPr>
            <a:picLocks noChangeAspect="1"/>
          </p:cNvPicPr>
          <p:nvPr/>
        </p:nvPicPr>
        <p:blipFill>
          <a:blip r:embed="rId3"/>
          <a:stretch>
            <a:fillRect/>
          </a:stretch>
        </p:blipFill>
        <p:spPr>
          <a:xfrm>
            <a:off x="715890" y="1961965"/>
            <a:ext cx="3444958" cy="2293768"/>
          </a:xfrm>
          <a:prstGeom prst="rect">
            <a:avLst/>
          </a:prstGeom>
        </p:spPr>
      </p:pic>
      <p:pic>
        <p:nvPicPr>
          <p:cNvPr id="8" name="Picture 7" descr="A group of people playing instruments&#10;&#10;Description automatically generated with medium confidence">
            <a:extLst>
              <a:ext uri="{FF2B5EF4-FFF2-40B4-BE49-F238E27FC236}">
                <a16:creationId xmlns="" xmlns:a16="http://schemas.microsoft.com/office/drawing/2014/main" id="{415F36C0-D605-1DE2-4778-B3A8658DE522}"/>
              </a:ext>
            </a:extLst>
          </p:cNvPr>
          <p:cNvPicPr>
            <a:picLocks noChangeAspect="1"/>
          </p:cNvPicPr>
          <p:nvPr/>
        </p:nvPicPr>
        <p:blipFill rotWithShape="1">
          <a:blip r:embed="rId4"/>
          <a:srcRect l="4725" r="5231"/>
          <a:stretch/>
        </p:blipFill>
        <p:spPr>
          <a:xfrm>
            <a:off x="4839203" y="1961964"/>
            <a:ext cx="3444958" cy="2293769"/>
          </a:xfrm>
          <a:prstGeom prst="rect">
            <a:avLst/>
          </a:prstGeom>
        </p:spPr>
      </p:pic>
    </p:spTree>
    <p:extLst>
      <p:ext uri="{BB962C8B-B14F-4D97-AF65-F5344CB8AC3E}">
        <p14:creationId xmlns:p14="http://schemas.microsoft.com/office/powerpoint/2010/main" val="48654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BADF7691-F9FB-4C3F-8D31-BE958C588AED}"/>
              </a:ext>
            </a:extLst>
          </p:cNvPr>
          <p:cNvSpPr>
            <a:spLocks noGrp="1"/>
          </p:cNvSpPr>
          <p:nvPr>
            <p:ph type="sldNum" sz="quarter" idx="4"/>
          </p:nvPr>
        </p:nvSpPr>
        <p:spPr/>
        <p:txBody>
          <a:bodyPr/>
          <a:lstStyle/>
          <a:p>
            <a:fld id="{19D32446-EE4E-A04C-B16A-5398FB2B413D}" type="slidenum">
              <a:rPr lang="en-US" smtClean="0"/>
              <a:pPr/>
              <a:t>7</a:t>
            </a:fld>
            <a:endParaRPr lang="en-US"/>
          </a:p>
        </p:txBody>
      </p:sp>
      <p:sp>
        <p:nvSpPr>
          <p:cNvPr id="3" name="Text Placeholder 2">
            <a:extLst>
              <a:ext uri="{FF2B5EF4-FFF2-40B4-BE49-F238E27FC236}">
                <a16:creationId xmlns="" xmlns:a16="http://schemas.microsoft.com/office/drawing/2014/main" id="{193FA581-E358-40C9-A542-3F356E39A6C1}"/>
              </a:ext>
            </a:extLst>
          </p:cNvPr>
          <p:cNvSpPr>
            <a:spLocks noGrp="1"/>
          </p:cNvSpPr>
          <p:nvPr>
            <p:ph type="body" sz="quarter" idx="13"/>
          </p:nvPr>
        </p:nvSpPr>
        <p:spPr/>
        <p:txBody>
          <a:bodyPr/>
          <a:lstStyle/>
          <a:p>
            <a:r>
              <a:rPr lang="en-US" dirty="0"/>
              <a:t>Clinical Trials Aren’t for Everyone</a:t>
            </a:r>
          </a:p>
        </p:txBody>
      </p:sp>
      <p:sp>
        <p:nvSpPr>
          <p:cNvPr id="4" name="Content Placeholder 3">
            <a:extLst>
              <a:ext uri="{FF2B5EF4-FFF2-40B4-BE49-F238E27FC236}">
                <a16:creationId xmlns="" xmlns:a16="http://schemas.microsoft.com/office/drawing/2014/main" id="{A22C14C4-BBCC-4423-82B7-FEBBAF347C7C}"/>
              </a:ext>
            </a:extLst>
          </p:cNvPr>
          <p:cNvSpPr>
            <a:spLocks noGrp="1"/>
          </p:cNvSpPr>
          <p:nvPr>
            <p:ph sz="quarter" idx="14"/>
          </p:nvPr>
        </p:nvSpPr>
        <p:spPr>
          <a:xfrm>
            <a:off x="621234" y="879687"/>
            <a:ext cx="8341282" cy="3700631"/>
          </a:xfrm>
        </p:spPr>
        <p:txBody>
          <a:bodyPr/>
          <a:lstStyle/>
          <a:p>
            <a:r>
              <a:rPr lang="en-US" sz="2300" dirty="0"/>
              <a:t>Sometimes standard therapy is a better option for some patients based on their overall health, type of cancer, and medical history.</a:t>
            </a:r>
          </a:p>
          <a:p>
            <a:r>
              <a:rPr lang="en-US" sz="2300" dirty="0"/>
              <a:t>Sometimes the study requirements (extra visits, longer infusion times or observation times) are not possible for some patients.</a:t>
            </a:r>
          </a:p>
          <a:p>
            <a:r>
              <a:rPr lang="en-US" sz="2300" dirty="0"/>
              <a:t>Some patients are more comfortable getting an FDA-approved, commercially available treatment. </a:t>
            </a:r>
          </a:p>
          <a:p>
            <a:r>
              <a:rPr lang="en-US" sz="2300" dirty="0"/>
              <a:t>Not everyone who </a:t>
            </a:r>
            <a:r>
              <a:rPr lang="en-US" sz="2300" i="1" dirty="0"/>
              <a:t>wants</a:t>
            </a:r>
            <a:r>
              <a:rPr lang="en-US" sz="2300" dirty="0"/>
              <a:t> to participate in a clinical trial </a:t>
            </a:r>
            <a:r>
              <a:rPr lang="en-US" sz="2300" i="1" dirty="0"/>
              <a:t>can</a:t>
            </a:r>
            <a:r>
              <a:rPr lang="en-US" sz="2300" dirty="0"/>
              <a:t> participate. (Not all patients will be eligible.)</a:t>
            </a:r>
          </a:p>
          <a:p>
            <a:endParaRPr lang="en-US" sz="2300" dirty="0"/>
          </a:p>
          <a:p>
            <a:pPr marL="0" indent="0">
              <a:buNone/>
            </a:pPr>
            <a:endParaRPr lang="en-US" dirty="0"/>
          </a:p>
          <a:p>
            <a:endParaRPr lang="en-US" dirty="0"/>
          </a:p>
        </p:txBody>
      </p:sp>
    </p:spTree>
    <p:extLst>
      <p:ext uri="{BB962C8B-B14F-4D97-AF65-F5344CB8AC3E}">
        <p14:creationId xmlns:p14="http://schemas.microsoft.com/office/powerpoint/2010/main" val="3942458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BADF7691-F9FB-4C3F-8D31-BE958C588AED}"/>
              </a:ext>
            </a:extLst>
          </p:cNvPr>
          <p:cNvSpPr>
            <a:spLocks noGrp="1"/>
          </p:cNvSpPr>
          <p:nvPr>
            <p:ph type="sldNum" sz="quarter" idx="4"/>
          </p:nvPr>
        </p:nvSpPr>
        <p:spPr/>
        <p:txBody>
          <a:bodyPr/>
          <a:lstStyle/>
          <a:p>
            <a:fld id="{19D32446-EE4E-A04C-B16A-5398FB2B413D}" type="slidenum">
              <a:rPr lang="en-US" smtClean="0"/>
              <a:pPr/>
              <a:t>8</a:t>
            </a:fld>
            <a:endParaRPr lang="en-US"/>
          </a:p>
        </p:txBody>
      </p:sp>
      <p:sp>
        <p:nvSpPr>
          <p:cNvPr id="3" name="Text Placeholder 2">
            <a:extLst>
              <a:ext uri="{FF2B5EF4-FFF2-40B4-BE49-F238E27FC236}">
                <a16:creationId xmlns="" xmlns:a16="http://schemas.microsoft.com/office/drawing/2014/main" id="{193FA581-E358-40C9-A542-3F356E39A6C1}"/>
              </a:ext>
            </a:extLst>
          </p:cNvPr>
          <p:cNvSpPr>
            <a:spLocks noGrp="1"/>
          </p:cNvSpPr>
          <p:nvPr>
            <p:ph type="body" sz="quarter" idx="13"/>
          </p:nvPr>
        </p:nvSpPr>
        <p:spPr/>
        <p:txBody>
          <a:bodyPr/>
          <a:lstStyle/>
          <a:p>
            <a:r>
              <a:rPr lang="en-US" dirty="0"/>
              <a:t>Eligibility is not a Suggestion</a:t>
            </a:r>
          </a:p>
        </p:txBody>
      </p:sp>
      <p:sp>
        <p:nvSpPr>
          <p:cNvPr id="4" name="Content Placeholder 3">
            <a:extLst>
              <a:ext uri="{FF2B5EF4-FFF2-40B4-BE49-F238E27FC236}">
                <a16:creationId xmlns="" xmlns:a16="http://schemas.microsoft.com/office/drawing/2014/main" id="{A22C14C4-BBCC-4423-82B7-FEBBAF347C7C}"/>
              </a:ext>
            </a:extLst>
          </p:cNvPr>
          <p:cNvSpPr>
            <a:spLocks noGrp="1"/>
          </p:cNvSpPr>
          <p:nvPr>
            <p:ph sz="quarter" idx="14"/>
          </p:nvPr>
        </p:nvSpPr>
        <p:spPr>
          <a:xfrm>
            <a:off x="621234" y="879687"/>
            <a:ext cx="8341282" cy="3700631"/>
          </a:xfrm>
        </p:spPr>
        <p:txBody>
          <a:bodyPr/>
          <a:lstStyle/>
          <a:p>
            <a:pPr marL="0" indent="0">
              <a:buNone/>
            </a:pPr>
            <a:r>
              <a:rPr lang="en-US" sz="2200" dirty="0"/>
              <a:t>Each protocol has a strict eligibility checklist that </a:t>
            </a:r>
            <a:r>
              <a:rPr lang="en-US" sz="2200" u="sng" dirty="0"/>
              <a:t>must</a:t>
            </a:r>
            <a:r>
              <a:rPr lang="en-US" sz="2200" dirty="0"/>
              <a:t> be followed. Enrolling an ineligible subject = major protocol devotion.</a:t>
            </a:r>
            <a:br>
              <a:rPr lang="en-US" sz="2200" dirty="0"/>
            </a:br>
            <a:endParaRPr lang="en-US" sz="2200" dirty="0"/>
          </a:p>
          <a:p>
            <a:r>
              <a:rPr lang="en-US" b="1" u="sng" dirty="0"/>
              <a:t>Inclusion criteria</a:t>
            </a:r>
            <a:r>
              <a:rPr lang="en-US" dirty="0"/>
              <a:t>: patients must meet ALL of these to be eligible for the protocol</a:t>
            </a:r>
          </a:p>
          <a:p>
            <a:pPr lvl="1"/>
            <a:r>
              <a:rPr lang="en-US" dirty="0"/>
              <a:t>Ex.) age, type of cancer, prior treatments, performance status, adequate organ function, measurable disease</a:t>
            </a:r>
            <a:br>
              <a:rPr lang="en-US" dirty="0"/>
            </a:br>
            <a:endParaRPr lang="en-US" dirty="0"/>
          </a:p>
          <a:p>
            <a:r>
              <a:rPr lang="en-US" b="1" u="sng" dirty="0"/>
              <a:t>Exclusion criteria</a:t>
            </a:r>
            <a:r>
              <a:rPr lang="en-US" dirty="0"/>
              <a:t>: list of conditions that would not allow a patient to enroll the protocol. </a:t>
            </a:r>
          </a:p>
          <a:p>
            <a:pPr lvl="1"/>
            <a:r>
              <a:rPr lang="en-US" dirty="0"/>
              <a:t>Ex.) certain comorbidities, performance status, pregnancy, brain metastasis, Hep B, C, HIV  </a:t>
            </a:r>
          </a:p>
          <a:p>
            <a:pPr marL="0" indent="0">
              <a:buNone/>
            </a:pPr>
            <a:endParaRPr lang="en-US" sz="2200" dirty="0"/>
          </a:p>
          <a:p>
            <a:pPr marL="0" indent="0">
              <a:buNone/>
            </a:pPr>
            <a:endParaRPr lang="en-US" dirty="0"/>
          </a:p>
          <a:p>
            <a:endParaRPr lang="en-US" dirty="0"/>
          </a:p>
        </p:txBody>
      </p:sp>
    </p:spTree>
    <p:extLst>
      <p:ext uri="{BB962C8B-B14F-4D97-AF65-F5344CB8AC3E}">
        <p14:creationId xmlns:p14="http://schemas.microsoft.com/office/powerpoint/2010/main" val="385446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 xmlns:a16="http://schemas.microsoft.com/office/drawing/2014/main" id="{7363F686-66E0-4A4A-82D2-DB2A4921D96A}"/>
              </a:ext>
            </a:extLst>
          </p:cNvPr>
          <p:cNvSpPr>
            <a:spLocks noGrp="1"/>
          </p:cNvSpPr>
          <p:nvPr>
            <p:ph type="sldNum" sz="quarter" idx="4"/>
          </p:nvPr>
        </p:nvSpPr>
        <p:spPr>
          <a:xfrm>
            <a:off x="3539656" y="4699169"/>
            <a:ext cx="2057400" cy="274637"/>
          </a:xfrm>
        </p:spPr>
        <p:txBody>
          <a:bodyPr/>
          <a:lstStyle/>
          <a:p>
            <a:fld id="{19D32446-EE4E-A04C-B16A-5398FB2B413D}" type="slidenum">
              <a:rPr lang="en-US" smtClean="0"/>
              <a:pPr/>
              <a:t>9</a:t>
            </a:fld>
            <a:endParaRPr lang="en-US" dirty="0"/>
          </a:p>
        </p:txBody>
      </p:sp>
      <p:sp>
        <p:nvSpPr>
          <p:cNvPr id="5" name="Text Placeholder 3">
            <a:extLst>
              <a:ext uri="{FF2B5EF4-FFF2-40B4-BE49-F238E27FC236}">
                <a16:creationId xmlns="" xmlns:a16="http://schemas.microsoft.com/office/drawing/2014/main" id="{71E221A1-7F86-2B44-92E9-1C1FE27DE636}"/>
              </a:ext>
            </a:extLst>
          </p:cNvPr>
          <p:cNvSpPr>
            <a:spLocks noGrp="1"/>
          </p:cNvSpPr>
          <p:nvPr>
            <p:ph type="body" sz="quarter" idx="13" hasCustomPrompt="1"/>
          </p:nvPr>
        </p:nvSpPr>
        <p:spPr>
          <a:xfrm>
            <a:off x="365760" y="180781"/>
            <a:ext cx="8341501" cy="600777"/>
          </a:xfrm>
          <a:prstGeom prst="rect">
            <a:avLst/>
          </a:prstGeom>
        </p:spPr>
        <p:txBody>
          <a:bodyPr/>
          <a:lstStyle>
            <a:lvl1pPr marL="0" indent="0">
              <a:buNone/>
              <a:defRPr sz="3600"/>
            </a:lvl1pPr>
          </a:lstStyle>
          <a:p>
            <a:pPr lvl="0"/>
            <a:r>
              <a:rPr lang="en-US" dirty="0"/>
              <a:t>Physician Investigators and the Study Coordinator: We are a TEAM! </a:t>
            </a:r>
          </a:p>
        </p:txBody>
      </p:sp>
      <p:pic>
        <p:nvPicPr>
          <p:cNvPr id="2" name="Content Placeholder 1">
            <a:extLst>
              <a:ext uri="{FF2B5EF4-FFF2-40B4-BE49-F238E27FC236}">
                <a16:creationId xmlns="" xmlns:a16="http://schemas.microsoft.com/office/drawing/2014/main" id="{F3277C10-486A-4D5B-AA0B-05462A9261F5}"/>
              </a:ext>
            </a:extLst>
          </p:cNvPr>
          <p:cNvPicPr>
            <a:picLocks noGrp="1" noChangeAspect="1"/>
          </p:cNvPicPr>
          <p:nvPr>
            <p:ph sz="quarter" idx="14"/>
          </p:nvPr>
        </p:nvPicPr>
        <p:blipFill>
          <a:blip r:embed="rId3"/>
          <a:stretch>
            <a:fillRect/>
          </a:stretch>
        </p:blipFill>
        <p:spPr>
          <a:xfrm>
            <a:off x="6383045" y="1372624"/>
            <a:ext cx="2566794" cy="2263195"/>
          </a:xfrm>
          <a:prstGeom prst="rect">
            <a:avLst/>
          </a:prstGeom>
        </p:spPr>
      </p:pic>
      <p:sp>
        <p:nvSpPr>
          <p:cNvPr id="3" name="Content Placeholder 16">
            <a:extLst>
              <a:ext uri="{FF2B5EF4-FFF2-40B4-BE49-F238E27FC236}">
                <a16:creationId xmlns="" xmlns:a16="http://schemas.microsoft.com/office/drawing/2014/main" id="{8540107A-4413-6B8E-EBEE-A612FC8013EF}"/>
              </a:ext>
            </a:extLst>
          </p:cNvPr>
          <p:cNvSpPr txBox="1">
            <a:spLocks/>
          </p:cNvSpPr>
          <p:nvPr/>
        </p:nvSpPr>
        <p:spPr>
          <a:xfrm>
            <a:off x="365760" y="849086"/>
            <a:ext cx="6141572" cy="3573285"/>
          </a:xfrm>
          <a:prstGeom prst="rect">
            <a:avLst/>
          </a:prstGeom>
        </p:spPr>
        <p:txBody>
          <a:bodyPr/>
          <a:lstStyle>
            <a:lvl1pPr marL="173038" indent="-173038" algn="l" defTabSz="457200" rtl="0" eaLnBrk="1" latinLnBrk="0" hangingPunct="1">
              <a:spcBef>
                <a:spcPct val="20000"/>
              </a:spcBef>
              <a:buFont typeface="Arial"/>
              <a:buChar char="•"/>
              <a:tabLst/>
              <a:defRPr sz="2000" kern="1200">
                <a:solidFill>
                  <a:schemeClr val="tx2"/>
                </a:solidFill>
                <a:latin typeface="+mn-lt"/>
                <a:ea typeface="+mn-ea"/>
                <a:cs typeface="+mn-cs"/>
              </a:defRPr>
            </a:lvl1pPr>
            <a:lvl2pPr marL="346075" indent="-173038" algn="l" defTabSz="457200" rtl="0" eaLnBrk="1" latinLnBrk="0" hangingPunct="1">
              <a:spcBef>
                <a:spcPct val="20000"/>
              </a:spcBef>
              <a:buClr>
                <a:schemeClr val="tx2"/>
              </a:buClr>
              <a:buFont typeface="AppleSymbols" panose="02000000000000000000" pitchFamily="2" charset="-79"/>
              <a:buChar char="⎼"/>
              <a:tabLst/>
              <a:defRPr sz="1600" kern="1200">
                <a:solidFill>
                  <a:schemeClr val="tx2"/>
                </a:solidFill>
                <a:latin typeface="+mn-lt"/>
                <a:ea typeface="+mn-ea"/>
                <a:cs typeface="+mn-cs"/>
              </a:defRPr>
            </a:lvl2pPr>
            <a:lvl3pPr marL="685800" indent="-166688" algn="l" defTabSz="457200" rtl="0" eaLnBrk="1" latinLnBrk="0" hangingPunct="1">
              <a:spcBef>
                <a:spcPct val="20000"/>
              </a:spcBef>
              <a:buClr>
                <a:schemeClr val="tx2"/>
              </a:buClr>
              <a:buFont typeface="Courier New" panose="02070309020205020404" pitchFamily="49" charset="0"/>
              <a:buChar char="o"/>
              <a:tabLst/>
              <a:defRPr sz="1200" kern="1200">
                <a:solidFill>
                  <a:schemeClr val="tx2"/>
                </a:solidFill>
                <a:latin typeface="+mn-lt"/>
                <a:ea typeface="+mn-ea"/>
                <a:cs typeface="+mn-cs"/>
              </a:defRPr>
            </a:lvl3pPr>
            <a:lvl4pPr marL="1600200" indent="-228600" algn="l" defTabSz="457200" rtl="0" eaLnBrk="1" latinLnBrk="0" hangingPunct="1">
              <a:spcBef>
                <a:spcPct val="20000"/>
              </a:spcBef>
              <a:buClr>
                <a:schemeClr val="tx2"/>
              </a:buClr>
              <a:buFont typeface="Courier New" panose="02070309020205020404" pitchFamily="49" charset="0"/>
              <a:buChar char="o"/>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p:txBody>
      </p:sp>
      <p:sp>
        <p:nvSpPr>
          <p:cNvPr id="4" name="Content Placeholder 16">
            <a:extLst>
              <a:ext uri="{FF2B5EF4-FFF2-40B4-BE49-F238E27FC236}">
                <a16:creationId xmlns="" xmlns:a16="http://schemas.microsoft.com/office/drawing/2014/main" id="{559AE728-B1C9-CD65-AC62-78B73EC351CA}"/>
              </a:ext>
            </a:extLst>
          </p:cNvPr>
          <p:cNvSpPr txBox="1">
            <a:spLocks/>
          </p:cNvSpPr>
          <p:nvPr/>
        </p:nvSpPr>
        <p:spPr>
          <a:xfrm>
            <a:off x="365759" y="1440152"/>
            <a:ext cx="7082605" cy="2547891"/>
          </a:xfrm>
          <a:prstGeom prst="rect">
            <a:avLst/>
          </a:prstGeom>
        </p:spPr>
        <p:txBody>
          <a:bodyPr/>
          <a:lstStyle>
            <a:lvl1pPr marL="173038" indent="-173038" algn="l" defTabSz="457200" rtl="0" eaLnBrk="1" latinLnBrk="0" hangingPunct="1">
              <a:spcBef>
                <a:spcPct val="20000"/>
              </a:spcBef>
              <a:buFont typeface="Arial"/>
              <a:buChar char="•"/>
              <a:tabLst/>
              <a:defRPr sz="2000" kern="1200">
                <a:solidFill>
                  <a:schemeClr val="tx2"/>
                </a:solidFill>
                <a:latin typeface="+mn-lt"/>
                <a:ea typeface="+mn-ea"/>
                <a:cs typeface="+mn-cs"/>
              </a:defRPr>
            </a:lvl1pPr>
            <a:lvl2pPr marL="346075" indent="-173038" algn="l" defTabSz="457200" rtl="0" eaLnBrk="1" latinLnBrk="0" hangingPunct="1">
              <a:spcBef>
                <a:spcPct val="20000"/>
              </a:spcBef>
              <a:buClr>
                <a:schemeClr val="tx2"/>
              </a:buClr>
              <a:buFont typeface="AppleSymbols" panose="02000000000000000000" pitchFamily="2" charset="-79"/>
              <a:buChar char="⎼"/>
              <a:tabLst/>
              <a:defRPr sz="1600" kern="1200">
                <a:solidFill>
                  <a:schemeClr val="tx2"/>
                </a:solidFill>
                <a:latin typeface="+mn-lt"/>
                <a:ea typeface="+mn-ea"/>
                <a:cs typeface="+mn-cs"/>
              </a:defRPr>
            </a:lvl2pPr>
            <a:lvl3pPr marL="685800" indent="-166688" algn="l" defTabSz="457200" rtl="0" eaLnBrk="1" latinLnBrk="0" hangingPunct="1">
              <a:spcBef>
                <a:spcPct val="20000"/>
              </a:spcBef>
              <a:buClr>
                <a:schemeClr val="tx2"/>
              </a:buClr>
              <a:buFont typeface="Courier New" panose="02070309020205020404" pitchFamily="49" charset="0"/>
              <a:buChar char="o"/>
              <a:tabLst/>
              <a:defRPr sz="1200" kern="1200">
                <a:solidFill>
                  <a:schemeClr val="tx2"/>
                </a:solidFill>
                <a:latin typeface="+mn-lt"/>
                <a:ea typeface="+mn-ea"/>
                <a:cs typeface="+mn-cs"/>
              </a:defRPr>
            </a:lvl3pPr>
            <a:lvl4pPr marL="1600200" indent="-228600" algn="l" defTabSz="457200" rtl="0" eaLnBrk="1" latinLnBrk="0" hangingPunct="1">
              <a:spcBef>
                <a:spcPct val="20000"/>
              </a:spcBef>
              <a:buClr>
                <a:schemeClr val="tx2"/>
              </a:buClr>
              <a:buFont typeface="Courier New" panose="02070309020205020404" pitchFamily="49" charset="0"/>
              <a:buChar char="o"/>
              <a:defRPr sz="12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a:sym typeface="Wingdings" panose="05000000000000000000" pitchFamily="2" charset="2"/>
              </a:rPr>
              <a:t>Study coordinators and physician investigators work together at every step of the process:</a:t>
            </a:r>
          </a:p>
          <a:p>
            <a:pPr marL="0" indent="0">
              <a:buNone/>
            </a:pPr>
            <a:r>
              <a:rPr lang="en-US" sz="800" dirty="0">
                <a:sym typeface="Wingdings" panose="05000000000000000000" pitchFamily="2" charset="2"/>
              </a:rPr>
              <a:t> </a:t>
            </a:r>
          </a:p>
          <a:p>
            <a:pPr marL="457200" indent="-457200">
              <a:buAutoNum type="arabicPeriod"/>
            </a:pPr>
            <a:r>
              <a:rPr lang="en-US" sz="2200" dirty="0">
                <a:sym typeface="Wingdings" panose="05000000000000000000" pitchFamily="2" charset="2"/>
              </a:rPr>
              <a:t>Building order sets in Epic (Beacon)</a:t>
            </a:r>
          </a:p>
          <a:p>
            <a:pPr marL="457200" indent="-457200">
              <a:buAutoNum type="arabicPeriod"/>
            </a:pPr>
            <a:r>
              <a:rPr lang="en-US" sz="2200" dirty="0">
                <a:sym typeface="Wingdings" panose="05000000000000000000" pitchFamily="2" charset="2"/>
              </a:rPr>
              <a:t>Screening potential subjects</a:t>
            </a:r>
          </a:p>
          <a:p>
            <a:pPr marL="457200" indent="-457200">
              <a:buAutoNum type="arabicPeriod"/>
            </a:pPr>
            <a:r>
              <a:rPr lang="en-US" sz="2200" dirty="0">
                <a:sym typeface="Wingdings" panose="05000000000000000000" pitchFamily="2" charset="2"/>
              </a:rPr>
              <a:t>Consenting subjects</a:t>
            </a:r>
          </a:p>
          <a:p>
            <a:pPr marL="457200" indent="-457200">
              <a:buAutoNum type="arabicPeriod"/>
            </a:pPr>
            <a:r>
              <a:rPr lang="en-US" sz="2200" dirty="0">
                <a:sym typeface="Wingdings" panose="05000000000000000000" pitchFamily="2" charset="2"/>
              </a:rPr>
              <a:t>Coordination of care in accordance with the protocol</a:t>
            </a:r>
          </a:p>
          <a:p>
            <a:pPr marL="457200" indent="-457200">
              <a:buAutoNum type="arabicPeriod"/>
            </a:pPr>
            <a:r>
              <a:rPr lang="en-US" sz="2200" dirty="0">
                <a:sym typeface="Wingdings" panose="05000000000000000000" pitchFamily="2" charset="2"/>
              </a:rPr>
              <a:t>Long term survival follow-ups</a:t>
            </a:r>
          </a:p>
          <a:p>
            <a:endParaRPr lang="en-US" sz="2200" dirty="0"/>
          </a:p>
        </p:txBody>
      </p:sp>
    </p:spTree>
    <p:extLst>
      <p:ext uri="{BB962C8B-B14F-4D97-AF65-F5344CB8AC3E}">
        <p14:creationId xmlns:p14="http://schemas.microsoft.com/office/powerpoint/2010/main" val="993353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theme/theme1.xml><?xml version="1.0" encoding="utf-8"?>
<a:theme xmlns:a="http://schemas.openxmlformats.org/drawingml/2006/main" name="1_Custom Design">
  <a:themeElements>
    <a:clrScheme name="Custom 1">
      <a:dk1>
        <a:srgbClr val="006F66"/>
      </a:dk1>
      <a:lt1>
        <a:sysClr val="window" lastClr="FFFFFF"/>
      </a:lt1>
      <a:dk2>
        <a:srgbClr val="141413"/>
      </a:dk2>
      <a:lt2>
        <a:srgbClr val="F8F8F8"/>
      </a:lt2>
      <a:accent1>
        <a:srgbClr val="888B8D"/>
      </a:accent1>
      <a:accent2>
        <a:srgbClr val="007749"/>
      </a:accent2>
      <a:accent3>
        <a:srgbClr val="326295"/>
      </a:accent3>
      <a:accent4>
        <a:srgbClr val="C8C9C7"/>
      </a:accent4>
      <a:accent5>
        <a:srgbClr val="418FDE"/>
      </a:accent5>
      <a:accent6>
        <a:srgbClr val="6CACE4"/>
      </a:accent6>
      <a:hlink>
        <a:srgbClr val="00BF6F"/>
      </a:hlink>
      <a:folHlink>
        <a:srgbClr val="9BE3B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smtClean="0">
            <a:solidFill>
              <a:schemeClr val="accent1"/>
            </a:solidFill>
            <a:latin typeface="Franklin Gothic Demi" charset="0"/>
            <a:ea typeface="Franklin Gothic Demi" charset="0"/>
            <a:cs typeface="Franklin Gothic Demi" charset="0"/>
          </a:defRPr>
        </a:defPPr>
      </a:lstStyle>
    </a:txDef>
  </a:objectDefaults>
  <a:extraClrSchemeLst/>
  <a:extLst>
    <a:ext uri="{05A4C25C-085E-4340-85A3-A5531E510DB2}">
      <thm15:themeFamily xmlns:thm15="http://schemas.microsoft.com/office/thememl/2012/main" name="MCW_PPT_Template_General Use 41918" id="{85EB703B-ACD9-9041-A67A-858F2108A459}" vid="{4A6E37AC-895A-E242-89EE-467F6F3D12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4D21D4756D1145AF7F48914782FCBB" ma:contentTypeVersion="16" ma:contentTypeDescription="Create a new document." ma:contentTypeScope="" ma:versionID="74202b97d8ef1c69beece4f651d16c71">
  <xsd:schema xmlns:xsd="http://www.w3.org/2001/XMLSchema" xmlns:xs="http://www.w3.org/2001/XMLSchema" xmlns:p="http://schemas.microsoft.com/office/2006/metadata/properties" xmlns:ns2="452b597a-cc7e-4b7b-b6c2-4d4995b18467" xmlns:ns3="2d584fc5-bbaa-40a5-a6d4-fd3ca75f5be0" targetNamespace="http://schemas.microsoft.com/office/2006/metadata/properties" ma:root="true" ma:fieldsID="a7d9655149935d60cc6330b304ad6226" ns2:_="" ns3:_="">
    <xsd:import namespace="452b597a-cc7e-4b7b-b6c2-4d4995b18467"/>
    <xsd:import namespace="2d584fc5-bbaa-40a5-a6d4-fd3ca75f5b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b597a-cc7e-4b7b-b6c2-4d4995b18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dff210b-1a75-4f95-bf42-e73e2711a7c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584fc5-bbaa-40a5-a6d4-fd3ca75f5be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9dbf90-1cd6-4f6e-b1e9-79d1e3d10083}" ma:internalName="TaxCatchAll" ma:showField="CatchAllData" ma:web="2d584fc5-bbaa-40a5-a6d4-fd3ca75f5b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52b597a-cc7e-4b7b-b6c2-4d4995b18467">
      <Terms xmlns="http://schemas.microsoft.com/office/infopath/2007/PartnerControls"/>
    </lcf76f155ced4ddcb4097134ff3c332f>
    <TaxCatchAll xmlns="2d584fc5-bbaa-40a5-a6d4-fd3ca75f5be0" xsi:nil="true"/>
  </documentManagement>
</p:properties>
</file>

<file path=customXml/itemProps1.xml><?xml version="1.0" encoding="utf-8"?>
<ds:datastoreItem xmlns:ds="http://schemas.openxmlformats.org/officeDocument/2006/customXml" ds:itemID="{C3CB5341-4CDD-461F-93B1-FB63AD90AA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2b597a-cc7e-4b7b-b6c2-4d4995b18467"/>
    <ds:schemaRef ds:uri="2d584fc5-bbaa-40a5-a6d4-fd3ca75f5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1006AE-6307-44ED-8A4A-3AABF8B139DD}">
  <ds:schemaRefs>
    <ds:schemaRef ds:uri="http://schemas.microsoft.com/sharepoint/v3/contenttype/forms"/>
  </ds:schemaRefs>
</ds:datastoreItem>
</file>

<file path=customXml/itemProps3.xml><?xml version="1.0" encoding="utf-8"?>
<ds:datastoreItem xmlns:ds="http://schemas.openxmlformats.org/officeDocument/2006/customXml" ds:itemID="{ED954788-D0D1-4DF1-B56A-EF0AE3920D89}">
  <ds:schemaRefs>
    <ds:schemaRef ds:uri="http://schemas.microsoft.com/office/2006/metadata/properties"/>
    <ds:schemaRef ds:uri="http://schemas.microsoft.com/office/infopath/2007/PartnerControls"/>
    <ds:schemaRef ds:uri="452b597a-cc7e-4b7b-b6c2-4d4995b18467"/>
    <ds:schemaRef ds:uri="2d584fc5-bbaa-40a5-a6d4-fd3ca75f5be0"/>
  </ds:schemaRefs>
</ds:datastoreItem>
</file>

<file path=docProps/app.xml><?xml version="1.0" encoding="utf-8"?>
<Properties xmlns="http://schemas.openxmlformats.org/officeDocument/2006/extended-properties" xmlns:vt="http://schemas.openxmlformats.org/officeDocument/2006/docPropsVTypes">
  <Template>1_Custom Design</Template>
  <TotalTime>41746</TotalTime>
  <Words>1545</Words>
  <Application>Microsoft Macintosh PowerPoint</Application>
  <PresentationFormat>On-screen Show (16:9)</PresentationFormat>
  <Paragraphs>228</Paragraphs>
  <Slides>34</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Abadi</vt:lpstr>
      <vt:lpstr>Aharoni</vt:lpstr>
      <vt:lpstr>Amasis MT Pro Medium</vt:lpstr>
      <vt:lpstr>AppleSymbols</vt:lpstr>
      <vt:lpstr>Arial</vt:lpstr>
      <vt:lpstr>Calibri</vt:lpstr>
      <vt:lpstr>Courier New</vt:lpstr>
      <vt:lpstr>Franklin Gothic Book</vt:lpstr>
      <vt:lpstr>Franklin Gothic Medium</vt:lpstr>
      <vt:lpstr>Goudy Old Style</vt:lpstr>
      <vt:lpstr>Times New Roman</vt:lpstr>
      <vt:lpstr>Wingdings</vt:lpstr>
      <vt:lpstr>1_Custom Design</vt:lpstr>
      <vt:lpstr>Advancing Medicine through clinical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Psycho-Oncology</vt:lpstr>
      <vt:lpstr>Psycho-oncologists are:</vt:lpstr>
      <vt:lpstr>What is Psycho-oncology?</vt:lpstr>
      <vt:lpstr>Mission and Vision</vt:lpstr>
      <vt:lpstr>Who do we treat?</vt:lpstr>
      <vt:lpstr>What do we treat?</vt:lpstr>
      <vt:lpstr>Patient Encounters</vt:lpstr>
      <vt:lpstr>Psycho-Oncology Program</vt:lpstr>
      <vt:lpstr>Survivorship: What now?</vt:lpstr>
      <vt:lpstr>Multi-disciplinary Care</vt:lpstr>
      <vt:lpstr>Cancer genetics screening program</vt:lpstr>
      <vt:lpstr>Am I at higher risk?</vt:lpstr>
      <vt:lpstr>CANCER IS A GENTIC PROCESS</vt:lpstr>
      <vt:lpstr>HEREDITARY CANCER RISK</vt:lpstr>
      <vt:lpstr>RED FLAGS FOR HEREDITARY CANCER</vt:lpstr>
      <vt:lpstr>EVALUATION TOOLS</vt:lpstr>
      <vt:lpstr>Genetic Counselors</vt:lpstr>
      <vt:lpstr>GENETIC COUNSELING APPOINTMENT</vt:lpstr>
      <vt:lpstr>GENETIC TESTING</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Anderson</dc:creator>
  <cp:lastModifiedBy>Schottstaedt, Aronne</cp:lastModifiedBy>
  <cp:revision>139</cp:revision>
  <cp:lastPrinted>2019-01-23T21:44:50Z</cp:lastPrinted>
  <dcterms:created xsi:type="dcterms:W3CDTF">2018-05-30T20:15:39Z</dcterms:created>
  <dcterms:modified xsi:type="dcterms:W3CDTF">2025-03-26T14:18:34Z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0x0101006C4D21D4756D1145AF7F48914782FCBB</vt:lpwstr>
  </property>
</Properties>
</file>