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>
        <p:scale>
          <a:sx n="70" d="100"/>
          <a:sy n="70" d="100"/>
        </p:scale>
        <p:origin x="1512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9C02-6DB3-42EF-88B2-12A7072A5C05}" type="datetimeFigureOut">
              <a:rPr lang="it-IT" smtClean="0"/>
              <a:t>03/06/2021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9F09B-0C96-42BD-8259-ED46DCD7098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6590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9C02-6DB3-42EF-88B2-12A7072A5C05}" type="datetimeFigureOut">
              <a:rPr lang="it-IT" smtClean="0"/>
              <a:t>03/06/2021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9F09B-0C96-42BD-8259-ED46DCD7098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5066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9C02-6DB3-42EF-88B2-12A7072A5C05}" type="datetimeFigureOut">
              <a:rPr lang="it-IT" smtClean="0"/>
              <a:t>03/06/2021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9F09B-0C96-42BD-8259-ED46DCD7098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4635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9C02-6DB3-42EF-88B2-12A7072A5C05}" type="datetimeFigureOut">
              <a:rPr lang="it-IT" smtClean="0"/>
              <a:t>03/06/2021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9F09B-0C96-42BD-8259-ED46DCD7098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7373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9C02-6DB3-42EF-88B2-12A7072A5C05}" type="datetimeFigureOut">
              <a:rPr lang="it-IT" smtClean="0"/>
              <a:t>03/06/2021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9F09B-0C96-42BD-8259-ED46DCD7098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6040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9C02-6DB3-42EF-88B2-12A7072A5C05}" type="datetimeFigureOut">
              <a:rPr lang="it-IT" smtClean="0"/>
              <a:t>03/06/2021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9F09B-0C96-42BD-8259-ED46DCD7098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8880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9C02-6DB3-42EF-88B2-12A7072A5C05}" type="datetimeFigureOut">
              <a:rPr lang="it-IT" smtClean="0"/>
              <a:t>03/06/2021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9F09B-0C96-42BD-8259-ED46DCD7098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8541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9C02-6DB3-42EF-88B2-12A7072A5C05}" type="datetimeFigureOut">
              <a:rPr lang="it-IT" smtClean="0"/>
              <a:t>03/06/2021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9F09B-0C96-42BD-8259-ED46DCD7098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4324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9C02-6DB3-42EF-88B2-12A7072A5C05}" type="datetimeFigureOut">
              <a:rPr lang="it-IT" smtClean="0"/>
              <a:t>03/06/2021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9F09B-0C96-42BD-8259-ED46DCD7098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3459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9C02-6DB3-42EF-88B2-12A7072A5C05}" type="datetimeFigureOut">
              <a:rPr lang="it-IT" smtClean="0"/>
              <a:t>03/06/2021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9F09B-0C96-42BD-8259-ED46DCD7098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3493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49C02-6DB3-42EF-88B2-12A7072A5C05}" type="datetimeFigureOut">
              <a:rPr lang="it-IT" smtClean="0"/>
              <a:t>03/06/2021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9F09B-0C96-42BD-8259-ED46DCD7098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9039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49C02-6DB3-42EF-88B2-12A7072A5C05}" type="datetimeFigureOut">
              <a:rPr lang="it-IT" smtClean="0"/>
              <a:t>03/06/2021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9F09B-0C96-42BD-8259-ED46DCD7098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738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A44CEB66-C311-4EB4-8B11-FC78DE0AA1C5}"/>
              </a:ext>
            </a:extLst>
          </p:cNvPr>
          <p:cNvPicPr/>
          <p:nvPr/>
        </p:nvPicPr>
        <p:blipFill rotWithShape="1">
          <a:blip r:embed="rId2"/>
          <a:srcRect t="10449"/>
          <a:stretch/>
        </p:blipFill>
        <p:spPr>
          <a:xfrm>
            <a:off x="1957733" y="1651379"/>
            <a:ext cx="5425706" cy="31640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98535" y="5142090"/>
            <a:ext cx="65441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00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S1.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Sugar consumption profile during 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R.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toruloides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grow in shake flasks fermentation when provided with 9% (w/v)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Camelina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meal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hydrolysed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with 11.9% w/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i="1" baseline="-25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Camelina</a:t>
            </a:r>
            <a:r>
              <a:rPr lang="en-US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meal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NS22119.</a:t>
            </a:r>
            <a:endParaRPr lang="it-I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452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3438" t="7778" r="1271"/>
          <a:stretch/>
        </p:blipFill>
        <p:spPr>
          <a:xfrm>
            <a:off x="2141832" y="1460311"/>
            <a:ext cx="5118775" cy="338237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54107" y="5020101"/>
            <a:ext cx="66942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S2.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Sugar consumption profile during 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R.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toruloides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grow in batch bioreactor fermentation when provided with 9% (w/v)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Camelina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meal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hydrolysed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with 0.56% w/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i="1" baseline="-25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Camelina</a:t>
            </a:r>
            <a:r>
              <a:rPr lang="en-US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meal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NS22119.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16805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 b="5903"/>
          <a:stretch/>
        </p:blipFill>
        <p:spPr bwMode="auto">
          <a:xfrm>
            <a:off x="2160311" y="1501255"/>
            <a:ext cx="4772750" cy="31433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38408" y="4868925"/>
            <a:ext cx="62165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00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S3.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Optical density profile during 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R.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toruloides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grow in shake flask fermentation when provided with 9% (w/v)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Camelina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meal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hydrolysed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with 0.56% w/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i="1" baseline="-25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Camelina</a:t>
            </a:r>
            <a:r>
              <a:rPr lang="en-US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meal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NS22119. </a:t>
            </a:r>
            <a:endParaRPr lang="it-I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998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102</Words>
  <Application>Microsoft Office PowerPoint</Application>
  <PresentationFormat>On-screen Show (4:3)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s.bertacchi@campus.unimib.it</dc:creator>
  <cp:lastModifiedBy>s.bertacchi@campus.unimib.it</cp:lastModifiedBy>
  <cp:revision>2</cp:revision>
  <dcterms:created xsi:type="dcterms:W3CDTF">2021-06-03T10:13:37Z</dcterms:created>
  <dcterms:modified xsi:type="dcterms:W3CDTF">2021-06-03T10:48:14Z</dcterms:modified>
</cp:coreProperties>
</file>