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1" r:id="rId3"/>
    <p:sldId id="267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66FFCC"/>
    <a:srgbClr val="15B7B3"/>
    <a:srgbClr val="19B38B"/>
    <a:srgbClr val="339966"/>
    <a:srgbClr val="FFFFFF"/>
    <a:srgbClr val="087B7A"/>
    <a:srgbClr val="158C89"/>
    <a:srgbClr val="137B7A"/>
    <a:srgbClr val="C0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552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MENOU Boris" userId="e3e2741a-d1af-408c-8863-859a4d267154" providerId="ADAL" clId="{AB003834-321E-4CDA-81A4-E449953CCFC0}"/>
    <pc:docChg chg="addSld delSld modSld">
      <pc:chgData name="DEMENOU Boris" userId="e3e2741a-d1af-408c-8863-859a4d267154" providerId="ADAL" clId="{AB003834-321E-4CDA-81A4-E449953CCFC0}" dt="2024-09-11T13:57:25.211" v="3" actId="6549"/>
      <pc:docMkLst>
        <pc:docMk/>
      </pc:docMkLst>
      <pc:sldChg chg="add">
        <pc:chgData name="DEMENOU Boris" userId="e3e2741a-d1af-408c-8863-859a4d267154" providerId="ADAL" clId="{AB003834-321E-4CDA-81A4-E449953CCFC0}" dt="2024-09-11T13:57:11.072" v="1"/>
        <pc:sldMkLst>
          <pc:docMk/>
          <pc:sldMk cId="1003265431" sldId="262"/>
        </pc:sldMkLst>
      </pc:sldChg>
      <pc:sldChg chg="del">
        <pc:chgData name="DEMENOU Boris" userId="e3e2741a-d1af-408c-8863-859a4d267154" providerId="ADAL" clId="{AB003834-321E-4CDA-81A4-E449953CCFC0}" dt="2024-09-11T13:57:07.761" v="0" actId="2696"/>
        <pc:sldMkLst>
          <pc:docMk/>
          <pc:sldMk cId="2258506499" sldId="262"/>
        </pc:sldMkLst>
      </pc:sldChg>
      <pc:sldChg chg="modSp mod">
        <pc:chgData name="DEMENOU Boris" userId="e3e2741a-d1af-408c-8863-859a4d267154" providerId="ADAL" clId="{AB003834-321E-4CDA-81A4-E449953CCFC0}" dt="2024-09-11T13:57:25.211" v="3" actId="6549"/>
        <pc:sldMkLst>
          <pc:docMk/>
          <pc:sldMk cId="78206844" sldId="270"/>
        </pc:sldMkLst>
        <pc:spChg chg="mod">
          <ac:chgData name="DEMENOU Boris" userId="e3e2741a-d1af-408c-8863-859a4d267154" providerId="ADAL" clId="{AB003834-321E-4CDA-81A4-E449953CCFC0}" dt="2024-09-11T13:57:25.211" v="3" actId="6549"/>
          <ac:spMkLst>
            <pc:docMk/>
            <pc:sldMk cId="78206844" sldId="270"/>
            <ac:spMk id="6" creationId="{B844E4BC-282E-BAD1-7ED6-112CB0B3F01B}"/>
          </ac:spMkLst>
        </pc:spChg>
      </pc:sldChg>
    </pc:docChg>
  </pc:docChgLst>
  <pc:docChgLst>
    <pc:chgData name="DEMENOU Boris" userId="e3e2741a-d1af-408c-8863-859a4d267154" providerId="ADAL" clId="{C700ED3D-ED47-45DD-B32D-345639AAA4A7}"/>
    <pc:docChg chg="undo custSel addSld modSld">
      <pc:chgData name="DEMENOU Boris" userId="e3e2741a-d1af-408c-8863-859a4d267154" providerId="ADAL" clId="{C700ED3D-ED47-45DD-B32D-345639AAA4A7}" dt="2024-06-21T15:59:09.118" v="329" actId="20577"/>
      <pc:docMkLst>
        <pc:docMk/>
      </pc:docMkLst>
      <pc:sldChg chg="modSp mod">
        <pc:chgData name="DEMENOU Boris" userId="e3e2741a-d1af-408c-8863-859a4d267154" providerId="ADAL" clId="{C700ED3D-ED47-45DD-B32D-345639AAA4A7}" dt="2024-06-21T15:59:09.118" v="329" actId="20577"/>
        <pc:sldMkLst>
          <pc:docMk/>
          <pc:sldMk cId="2290733668" sldId="258"/>
        </pc:sldMkLst>
        <pc:spChg chg="mod">
          <ac:chgData name="DEMENOU Boris" userId="e3e2741a-d1af-408c-8863-859a4d267154" providerId="ADAL" clId="{C700ED3D-ED47-45DD-B32D-345639AAA4A7}" dt="2024-06-21T15:59:09.118" v="329" actId="20577"/>
          <ac:spMkLst>
            <pc:docMk/>
            <pc:sldMk cId="2290733668" sldId="258"/>
            <ac:spMk id="3" creationId="{BE18BD99-2645-4301-B189-431254277943}"/>
          </ac:spMkLst>
        </pc:spChg>
      </pc:sldChg>
      <pc:sldChg chg="modSp mod">
        <pc:chgData name="DEMENOU Boris" userId="e3e2741a-d1af-408c-8863-859a4d267154" providerId="ADAL" clId="{C700ED3D-ED47-45DD-B32D-345639AAA4A7}" dt="2024-06-20T17:34:31.604" v="319" actId="1037"/>
        <pc:sldMkLst>
          <pc:docMk/>
          <pc:sldMk cId="78206844" sldId="270"/>
        </pc:sldMkLst>
        <pc:picChg chg="mod">
          <ac:chgData name="DEMENOU Boris" userId="e3e2741a-d1af-408c-8863-859a4d267154" providerId="ADAL" clId="{C700ED3D-ED47-45DD-B32D-345639AAA4A7}" dt="2024-06-20T17:34:31.604" v="319" actId="1037"/>
          <ac:picMkLst>
            <pc:docMk/>
            <pc:sldMk cId="78206844" sldId="270"/>
            <ac:picMk id="49" creationId="{9F73BCE0-1C9F-D0F6-5422-EB092DBE3D5D}"/>
          </ac:picMkLst>
        </pc:picChg>
        <pc:picChg chg="mod">
          <ac:chgData name="DEMENOU Boris" userId="e3e2741a-d1af-408c-8863-859a4d267154" providerId="ADAL" clId="{C700ED3D-ED47-45DD-B32D-345639AAA4A7}" dt="2024-06-20T17:34:25.467" v="311" actId="1037"/>
          <ac:picMkLst>
            <pc:docMk/>
            <pc:sldMk cId="78206844" sldId="270"/>
            <ac:picMk id="50" creationId="{B9145789-AFE9-6BDA-16D9-F5E31C6D5D81}"/>
          </ac:picMkLst>
        </pc:picChg>
      </pc:sldChg>
      <pc:sldChg chg="addSp delSp modSp new mod">
        <pc:chgData name="DEMENOU Boris" userId="e3e2741a-d1af-408c-8863-859a4d267154" providerId="ADAL" clId="{C700ED3D-ED47-45DD-B32D-345639AAA4A7}" dt="2024-06-20T15:37:28.303" v="271" actId="164"/>
        <pc:sldMkLst>
          <pc:docMk/>
          <pc:sldMk cId="1349470986" sldId="272"/>
        </pc:sldMkLst>
        <pc:spChg chg="del">
          <ac:chgData name="DEMENOU Boris" userId="e3e2741a-d1af-408c-8863-859a4d267154" providerId="ADAL" clId="{C700ED3D-ED47-45DD-B32D-345639AAA4A7}" dt="2024-06-20T12:14:58.474" v="4" actId="478"/>
          <ac:spMkLst>
            <pc:docMk/>
            <pc:sldMk cId="1349470986" sldId="272"/>
            <ac:spMk id="2" creationId="{9EF6C7BE-3A1C-5F04-2130-150C541E3065}"/>
          </ac:spMkLst>
        </pc:spChg>
        <pc:spChg chg="del mod">
          <ac:chgData name="DEMENOU Boris" userId="e3e2741a-d1af-408c-8863-859a4d267154" providerId="ADAL" clId="{C700ED3D-ED47-45DD-B32D-345639AAA4A7}" dt="2024-06-20T12:14:55.505" v="3" actId="478"/>
          <ac:spMkLst>
            <pc:docMk/>
            <pc:sldMk cId="1349470986" sldId="272"/>
            <ac:spMk id="3" creationId="{8DDF9DEA-07F0-444C-7448-95305AFB2045}"/>
          </ac:spMkLst>
        </pc:spChg>
        <pc:spChg chg="add mod">
          <ac:chgData name="DEMENOU Boris" userId="e3e2741a-d1af-408c-8863-859a4d267154" providerId="ADAL" clId="{C700ED3D-ED47-45DD-B32D-345639AAA4A7}" dt="2024-06-20T15:37:28.303" v="271" actId="164"/>
          <ac:spMkLst>
            <pc:docMk/>
            <pc:sldMk cId="1349470986" sldId="272"/>
            <ac:spMk id="8" creationId="{1C7FACE3-B530-BA98-17A9-8AE8C79D2878}"/>
          </ac:spMkLst>
        </pc:spChg>
        <pc:spChg chg="add mod">
          <ac:chgData name="DEMENOU Boris" userId="e3e2741a-d1af-408c-8863-859a4d267154" providerId="ADAL" clId="{C700ED3D-ED47-45DD-B32D-345639AAA4A7}" dt="2024-06-20T12:19:14.715" v="158" actId="164"/>
          <ac:spMkLst>
            <pc:docMk/>
            <pc:sldMk cId="1349470986" sldId="272"/>
            <ac:spMk id="9" creationId="{1859EACA-1132-9B12-ECD3-79C2ECE3827E}"/>
          </ac:spMkLst>
        </pc:spChg>
        <pc:spChg chg="add mod">
          <ac:chgData name="DEMENOU Boris" userId="e3e2741a-d1af-408c-8863-859a4d267154" providerId="ADAL" clId="{C700ED3D-ED47-45DD-B32D-345639AAA4A7}" dt="2024-06-20T12:19:14.715" v="158" actId="164"/>
          <ac:spMkLst>
            <pc:docMk/>
            <pc:sldMk cId="1349470986" sldId="272"/>
            <ac:spMk id="10" creationId="{34A319F5-AAD8-8C86-BEE0-9F18291A879E}"/>
          </ac:spMkLst>
        </pc:spChg>
        <pc:spChg chg="add mod">
          <ac:chgData name="DEMENOU Boris" userId="e3e2741a-d1af-408c-8863-859a4d267154" providerId="ADAL" clId="{C700ED3D-ED47-45DD-B32D-345639AAA4A7}" dt="2024-06-20T12:19:14.715" v="158" actId="164"/>
          <ac:spMkLst>
            <pc:docMk/>
            <pc:sldMk cId="1349470986" sldId="272"/>
            <ac:spMk id="11" creationId="{DE7E542D-145C-C7BE-E713-4526F7950D5A}"/>
          </ac:spMkLst>
        </pc:spChg>
        <pc:spChg chg="add del">
          <ac:chgData name="DEMENOU Boris" userId="e3e2741a-d1af-408c-8863-859a4d267154" providerId="ADAL" clId="{C700ED3D-ED47-45DD-B32D-345639AAA4A7}" dt="2024-06-20T12:20:39.704" v="172" actId="478"/>
          <ac:spMkLst>
            <pc:docMk/>
            <pc:sldMk cId="1349470986" sldId="272"/>
            <ac:spMk id="14" creationId="{64B4B750-EA44-C5CE-EAEA-3E286F301232}"/>
          </ac:spMkLst>
        </pc:spChg>
        <pc:spChg chg="add del mod">
          <ac:chgData name="DEMENOU Boris" userId="e3e2741a-d1af-408c-8863-859a4d267154" providerId="ADAL" clId="{C700ED3D-ED47-45DD-B32D-345639AAA4A7}" dt="2024-06-20T12:24:41.602" v="181" actId="478"/>
          <ac:spMkLst>
            <pc:docMk/>
            <pc:sldMk cId="1349470986" sldId="272"/>
            <ac:spMk id="15" creationId="{DAF1A03D-1219-4D4D-9820-52DE1985FA33}"/>
          </ac:spMkLst>
        </pc:spChg>
        <pc:grpChg chg="add mod">
          <ac:chgData name="DEMENOU Boris" userId="e3e2741a-d1af-408c-8863-859a4d267154" providerId="ADAL" clId="{C700ED3D-ED47-45DD-B32D-345639AAA4A7}" dt="2024-06-20T15:37:28.303" v="271" actId="164"/>
          <ac:grpSpMkLst>
            <pc:docMk/>
            <pc:sldMk cId="1349470986" sldId="272"/>
            <ac:grpSpMk id="12" creationId="{7AAA7EE9-4E71-BB10-48A9-7D83F4685267}"/>
          </ac:grpSpMkLst>
        </pc:grpChg>
        <pc:grpChg chg="add mod">
          <ac:chgData name="DEMENOU Boris" userId="e3e2741a-d1af-408c-8863-859a4d267154" providerId="ADAL" clId="{C700ED3D-ED47-45DD-B32D-345639AAA4A7}" dt="2024-06-20T12:19:34.793" v="162" actId="164"/>
          <ac:grpSpMkLst>
            <pc:docMk/>
            <pc:sldMk cId="1349470986" sldId="272"/>
            <ac:grpSpMk id="13" creationId="{3E0B4468-DC41-7B09-FE1E-95219A6683BD}"/>
          </ac:grpSpMkLst>
        </pc:grpChg>
        <pc:grpChg chg="add mod">
          <ac:chgData name="DEMENOU Boris" userId="e3e2741a-d1af-408c-8863-859a4d267154" providerId="ADAL" clId="{C700ED3D-ED47-45DD-B32D-345639AAA4A7}" dt="2024-06-20T15:37:28.303" v="271" actId="164"/>
          <ac:grpSpMkLst>
            <pc:docMk/>
            <pc:sldMk cId="1349470986" sldId="272"/>
            <ac:grpSpMk id="18" creationId="{3A293D40-25C8-0E23-CE36-EBE54F61B913}"/>
          </ac:grpSpMkLst>
        </pc:grpChg>
        <pc:picChg chg="add del mod modCrop">
          <ac:chgData name="DEMENOU Boris" userId="e3e2741a-d1af-408c-8863-859a4d267154" providerId="ADAL" clId="{C700ED3D-ED47-45DD-B32D-345639AAA4A7}" dt="2024-06-20T15:33:55.049" v="182" actId="478"/>
          <ac:picMkLst>
            <pc:docMk/>
            <pc:sldMk cId="1349470986" sldId="272"/>
            <ac:picMk id="7" creationId="{0ED5CBCC-6895-4345-7AD8-854CFEF5AE4C}"/>
          </ac:picMkLst>
        </pc:picChg>
        <pc:picChg chg="add mod ord modCrop">
          <ac:chgData name="DEMENOU Boris" userId="e3e2741a-d1af-408c-8863-859a4d267154" providerId="ADAL" clId="{C700ED3D-ED47-45DD-B32D-345639AAA4A7}" dt="2024-06-20T15:37:28.303" v="271" actId="164"/>
          <ac:picMkLst>
            <pc:docMk/>
            <pc:sldMk cId="1349470986" sldId="272"/>
            <ac:picMk id="17" creationId="{017F525F-1194-8A43-039F-4D3047A294C0}"/>
          </ac:picMkLst>
        </pc:picChg>
      </pc:sldChg>
    </pc:docChg>
  </pc:docChgLst>
  <pc:docChgLst>
    <pc:chgData name="DEMENOU Boris" userId="e3e2741a-d1af-408c-8863-859a4d267154" providerId="ADAL" clId="{40636787-9C43-4DB9-BB54-A23B8ECAC1BB}"/>
    <pc:docChg chg="addSld delSld modSld">
      <pc:chgData name="DEMENOU Boris" userId="e3e2741a-d1af-408c-8863-859a4d267154" providerId="ADAL" clId="{40636787-9C43-4DB9-BB54-A23B8ECAC1BB}" dt="2025-02-19T15:02:03.483" v="2" actId="47"/>
      <pc:docMkLst>
        <pc:docMk/>
      </pc:docMkLst>
      <pc:sldChg chg="modSp mod">
        <pc:chgData name="DEMENOU Boris" userId="e3e2741a-d1af-408c-8863-859a4d267154" providerId="ADAL" clId="{40636787-9C43-4DB9-BB54-A23B8ECAC1BB}" dt="2025-02-19T15:01:14.203" v="0" actId="1076"/>
        <pc:sldMkLst>
          <pc:docMk/>
          <pc:sldMk cId="1387599042" sldId="261"/>
        </pc:sldMkLst>
        <pc:grpChg chg="mod">
          <ac:chgData name="DEMENOU Boris" userId="e3e2741a-d1af-408c-8863-859a4d267154" providerId="ADAL" clId="{40636787-9C43-4DB9-BB54-A23B8ECAC1BB}" dt="2025-02-19T15:01:14.203" v="0" actId="1076"/>
          <ac:grpSpMkLst>
            <pc:docMk/>
            <pc:sldMk cId="1387599042" sldId="261"/>
            <ac:grpSpMk id="10" creationId="{405BD138-CED9-CBA5-D3B5-C495A774D52F}"/>
          </ac:grpSpMkLst>
        </pc:grpChg>
      </pc:sldChg>
      <pc:sldChg chg="new del">
        <pc:chgData name="DEMENOU Boris" userId="e3e2741a-d1af-408c-8863-859a4d267154" providerId="ADAL" clId="{40636787-9C43-4DB9-BB54-A23B8ECAC1BB}" dt="2025-02-19T15:02:03.483" v="2" actId="47"/>
        <pc:sldMkLst>
          <pc:docMk/>
          <pc:sldMk cId="1352368169" sldId="268"/>
        </pc:sldMkLst>
      </pc:sldChg>
    </pc:docChg>
  </pc:docChgLst>
  <pc:docChgLst>
    <pc:chgData name="DEMENOU Boris" userId="e3e2741a-d1af-408c-8863-859a4d267154" providerId="ADAL" clId="{CFEDB45E-E1D4-4970-857A-063E882FE449}"/>
    <pc:docChg chg="custSel addSld modSld">
      <pc:chgData name="DEMENOU Boris" userId="e3e2741a-d1af-408c-8863-859a4d267154" providerId="ADAL" clId="{CFEDB45E-E1D4-4970-857A-063E882FE449}" dt="2024-09-16T14:38:10.531" v="23" actId="478"/>
      <pc:docMkLst>
        <pc:docMk/>
      </pc:docMkLst>
      <pc:sldChg chg="modSp mod">
        <pc:chgData name="DEMENOU Boris" userId="e3e2741a-d1af-408c-8863-859a4d267154" providerId="ADAL" clId="{CFEDB45E-E1D4-4970-857A-063E882FE449}" dt="2024-09-16T14:37:23.877" v="0" actId="6549"/>
        <pc:sldMkLst>
          <pc:docMk/>
          <pc:sldMk cId="2290733668" sldId="258"/>
        </pc:sldMkLst>
        <pc:spChg chg="mod">
          <ac:chgData name="DEMENOU Boris" userId="e3e2741a-d1af-408c-8863-859a4d267154" providerId="ADAL" clId="{CFEDB45E-E1D4-4970-857A-063E882FE449}" dt="2024-09-16T14:37:23.877" v="0" actId="6549"/>
          <ac:spMkLst>
            <pc:docMk/>
            <pc:sldMk cId="2290733668" sldId="258"/>
            <ac:spMk id="3" creationId="{BE18BD99-2645-4301-B189-431254277943}"/>
          </ac:spMkLst>
        </pc:spChg>
      </pc:sldChg>
      <pc:sldChg chg="delSp modSp new mod">
        <pc:chgData name="DEMENOU Boris" userId="e3e2741a-d1af-408c-8863-859a4d267154" providerId="ADAL" clId="{CFEDB45E-E1D4-4970-857A-063E882FE449}" dt="2024-09-16T14:38:10.531" v="23" actId="478"/>
        <pc:sldMkLst>
          <pc:docMk/>
          <pc:sldMk cId="3949832502" sldId="273"/>
        </pc:sldMkLst>
        <pc:spChg chg="del">
          <ac:chgData name="DEMENOU Boris" userId="e3e2741a-d1af-408c-8863-859a4d267154" providerId="ADAL" clId="{CFEDB45E-E1D4-4970-857A-063E882FE449}" dt="2024-09-16T14:38:10.531" v="23" actId="478"/>
          <ac:spMkLst>
            <pc:docMk/>
            <pc:sldMk cId="3949832502" sldId="273"/>
            <ac:spMk id="2" creationId="{052F851A-1C6A-8C5B-A0DE-909C4E813F50}"/>
          </ac:spMkLst>
        </pc:spChg>
        <pc:spChg chg="mod">
          <ac:chgData name="DEMENOU Boris" userId="e3e2741a-d1af-408c-8863-859a4d267154" providerId="ADAL" clId="{CFEDB45E-E1D4-4970-857A-063E882FE449}" dt="2024-09-16T14:38:07.470" v="22" actId="20577"/>
          <ac:spMkLst>
            <pc:docMk/>
            <pc:sldMk cId="3949832502" sldId="273"/>
            <ac:spMk id="3" creationId="{EA2AE78D-B6F6-B03F-B609-2644FAB33D69}"/>
          </ac:spMkLst>
        </pc:spChg>
      </pc:sldChg>
    </pc:docChg>
  </pc:docChgLst>
  <pc:docChgLst>
    <pc:chgData name="DEMENOU Boris" userId="e3e2741a-d1af-408c-8863-859a4d267154" providerId="ADAL" clId="{E2254C68-AF69-484A-8115-57F9D60577F7}"/>
    <pc:docChg chg="undo custSel addSld delSld modSld">
      <pc:chgData name="DEMENOU Boris" userId="e3e2741a-d1af-408c-8863-859a4d267154" providerId="ADAL" clId="{E2254C68-AF69-484A-8115-57F9D60577F7}" dt="2025-02-04T16:34:16.105" v="81" actId="164"/>
      <pc:docMkLst>
        <pc:docMk/>
      </pc:docMkLst>
      <pc:sldChg chg="addSp delSp modSp mod">
        <pc:chgData name="DEMENOU Boris" userId="e3e2741a-d1af-408c-8863-859a4d267154" providerId="ADAL" clId="{E2254C68-AF69-484A-8115-57F9D60577F7}" dt="2025-02-04T16:28:01.038" v="46" actId="20577"/>
        <pc:sldMkLst>
          <pc:docMk/>
          <pc:sldMk cId="2290733668" sldId="258"/>
        </pc:sldMkLst>
        <pc:spChg chg="mod">
          <ac:chgData name="DEMENOU Boris" userId="e3e2741a-d1af-408c-8863-859a4d267154" providerId="ADAL" clId="{E2254C68-AF69-484A-8115-57F9D60577F7}" dt="2025-02-04T16:27:51.665" v="29" actId="1076"/>
          <ac:spMkLst>
            <pc:docMk/>
            <pc:sldMk cId="2290733668" sldId="258"/>
            <ac:spMk id="2" creationId="{94560CF8-B9BF-4C3C-9508-3FD06CCC0B30}"/>
          </ac:spMkLst>
        </pc:spChg>
        <pc:spChg chg="add del mod">
          <ac:chgData name="DEMENOU Boris" userId="e3e2741a-d1af-408c-8863-859a4d267154" providerId="ADAL" clId="{E2254C68-AF69-484A-8115-57F9D60577F7}" dt="2025-02-04T16:28:01.038" v="46" actId="20577"/>
          <ac:spMkLst>
            <pc:docMk/>
            <pc:sldMk cId="2290733668" sldId="258"/>
            <ac:spMk id="3" creationId="{BE18BD99-2645-4301-B189-431254277943}"/>
          </ac:spMkLst>
        </pc:spChg>
        <pc:spChg chg="add del mod">
          <ac:chgData name="DEMENOU Boris" userId="e3e2741a-d1af-408c-8863-859a4d267154" providerId="ADAL" clId="{E2254C68-AF69-484A-8115-57F9D60577F7}" dt="2025-02-04T16:27:35.467" v="24" actId="478"/>
          <ac:spMkLst>
            <pc:docMk/>
            <pc:sldMk cId="2290733668" sldId="258"/>
            <ac:spMk id="6" creationId="{52B0D301-602D-BDEE-F5CC-84245CE2DCCF}"/>
          </ac:spMkLst>
        </pc:spChg>
        <pc:spChg chg="add del mod">
          <ac:chgData name="DEMENOU Boris" userId="e3e2741a-d1af-408c-8863-859a4d267154" providerId="ADAL" clId="{E2254C68-AF69-484A-8115-57F9D60577F7}" dt="2025-02-04T16:27:33.190" v="23" actId="478"/>
          <ac:spMkLst>
            <pc:docMk/>
            <pc:sldMk cId="2290733668" sldId="258"/>
            <ac:spMk id="8" creationId="{7F2004E1-C2C5-0375-70B3-CC42D2C9B0E9}"/>
          </ac:spMkLst>
        </pc:spChg>
      </pc:sldChg>
      <pc:sldChg chg="addSp delSp modSp mod">
        <pc:chgData name="DEMENOU Boris" userId="e3e2741a-d1af-408c-8863-859a4d267154" providerId="ADAL" clId="{E2254C68-AF69-484A-8115-57F9D60577F7}" dt="2025-02-04T16:34:16.105" v="81" actId="164"/>
        <pc:sldMkLst>
          <pc:docMk/>
          <pc:sldMk cId="1387599042" sldId="261"/>
        </pc:sldMkLst>
        <pc:spChg chg="del mod">
          <ac:chgData name="DEMENOU Boris" userId="e3e2741a-d1af-408c-8863-859a4d267154" providerId="ADAL" clId="{E2254C68-AF69-484A-8115-57F9D60577F7}" dt="2025-02-04T16:29:29.130" v="52" actId="478"/>
          <ac:spMkLst>
            <pc:docMk/>
            <pc:sldMk cId="1387599042" sldId="261"/>
            <ac:spMk id="2" creationId="{92F144AB-0853-4997-89E5-5D4D87E75190}"/>
          </ac:spMkLst>
        </pc:spChg>
        <pc:spChg chg="mod">
          <ac:chgData name="DEMENOU Boris" userId="e3e2741a-d1af-408c-8863-859a4d267154" providerId="ADAL" clId="{E2254C68-AF69-484A-8115-57F9D60577F7}" dt="2025-02-04T16:32:26.798" v="76" actId="403"/>
          <ac:spMkLst>
            <pc:docMk/>
            <pc:sldMk cId="1387599042" sldId="261"/>
            <ac:spMk id="3" creationId="{7F0C2F00-84B1-4C94-9C54-353F2F8342C5}"/>
          </ac:spMkLst>
        </pc:spChg>
        <pc:spChg chg="mod topLvl">
          <ac:chgData name="DEMENOU Boris" userId="e3e2741a-d1af-408c-8863-859a4d267154" providerId="ADAL" clId="{E2254C68-AF69-484A-8115-57F9D60577F7}" dt="2025-02-04T16:34:16.105" v="81" actId="164"/>
          <ac:spMkLst>
            <pc:docMk/>
            <pc:sldMk cId="1387599042" sldId="261"/>
            <ac:spMk id="7" creationId="{6022C3CB-024A-D49B-D667-2B554096A8F4}"/>
          </ac:spMkLst>
        </pc:spChg>
        <pc:spChg chg="add mod">
          <ac:chgData name="DEMENOU Boris" userId="e3e2741a-d1af-408c-8863-859a4d267154" providerId="ADAL" clId="{E2254C68-AF69-484A-8115-57F9D60577F7}" dt="2025-02-04T16:34:16.105" v="81" actId="164"/>
          <ac:spMkLst>
            <pc:docMk/>
            <pc:sldMk cId="1387599042" sldId="261"/>
            <ac:spMk id="9" creationId="{77A0F04C-790F-991C-9D55-C201E607604A}"/>
          </ac:spMkLst>
        </pc:spChg>
        <pc:grpChg chg="add del mod">
          <ac:chgData name="DEMENOU Boris" userId="e3e2741a-d1af-408c-8863-859a4d267154" providerId="ADAL" clId="{E2254C68-AF69-484A-8115-57F9D60577F7}" dt="2025-02-04T16:34:05.893" v="80" actId="165"/>
          <ac:grpSpMkLst>
            <pc:docMk/>
            <pc:sldMk cId="1387599042" sldId="261"/>
            <ac:grpSpMk id="8" creationId="{A8F56781-D95E-6BAA-B866-F37B99DD939E}"/>
          </ac:grpSpMkLst>
        </pc:grpChg>
        <pc:grpChg chg="add mod">
          <ac:chgData name="DEMENOU Boris" userId="e3e2741a-d1af-408c-8863-859a4d267154" providerId="ADAL" clId="{E2254C68-AF69-484A-8115-57F9D60577F7}" dt="2025-02-04T16:34:16.105" v="81" actId="164"/>
          <ac:grpSpMkLst>
            <pc:docMk/>
            <pc:sldMk cId="1387599042" sldId="261"/>
            <ac:grpSpMk id="10" creationId="{405BD138-CED9-CBA5-D3B5-C495A774D52F}"/>
          </ac:grpSpMkLst>
        </pc:grpChg>
        <pc:picChg chg="mod topLvl">
          <ac:chgData name="DEMENOU Boris" userId="e3e2741a-d1af-408c-8863-859a4d267154" providerId="ADAL" clId="{E2254C68-AF69-484A-8115-57F9D60577F7}" dt="2025-02-04T16:34:16.105" v="81" actId="164"/>
          <ac:picMkLst>
            <pc:docMk/>
            <pc:sldMk cId="1387599042" sldId="261"/>
            <ac:picMk id="6" creationId="{06FBF32B-D8BF-B13C-686B-0993C1B63CDD}"/>
          </ac:picMkLst>
        </pc:picChg>
      </pc:sldChg>
      <pc:sldChg chg="del">
        <pc:chgData name="DEMENOU Boris" userId="e3e2741a-d1af-408c-8863-859a4d267154" providerId="ADAL" clId="{E2254C68-AF69-484A-8115-57F9D60577F7}" dt="2025-02-04T16:24:16.598" v="9" actId="47"/>
        <pc:sldMkLst>
          <pc:docMk/>
          <pc:sldMk cId="1003265431" sldId="262"/>
        </pc:sldMkLst>
      </pc:sldChg>
      <pc:sldChg chg="del">
        <pc:chgData name="DEMENOU Boris" userId="e3e2741a-d1af-408c-8863-859a4d267154" providerId="ADAL" clId="{E2254C68-AF69-484A-8115-57F9D60577F7}" dt="2025-02-04T16:24:15.705" v="5" actId="47"/>
        <pc:sldMkLst>
          <pc:docMk/>
          <pc:sldMk cId="3281260206" sldId="263"/>
        </pc:sldMkLst>
      </pc:sldChg>
      <pc:sldChg chg="del">
        <pc:chgData name="DEMENOU Boris" userId="e3e2741a-d1af-408c-8863-859a4d267154" providerId="ADAL" clId="{E2254C68-AF69-484A-8115-57F9D60577F7}" dt="2025-02-04T16:24:15.502" v="4" actId="47"/>
        <pc:sldMkLst>
          <pc:docMk/>
          <pc:sldMk cId="2906576182" sldId="264"/>
        </pc:sldMkLst>
      </pc:sldChg>
      <pc:sldChg chg="del">
        <pc:chgData name="DEMENOU Boris" userId="e3e2741a-d1af-408c-8863-859a4d267154" providerId="ADAL" clId="{E2254C68-AF69-484A-8115-57F9D60577F7}" dt="2025-02-04T16:24:15.265" v="3" actId="47"/>
        <pc:sldMkLst>
          <pc:docMk/>
          <pc:sldMk cId="1421380098" sldId="266"/>
        </pc:sldMkLst>
      </pc:sldChg>
      <pc:sldChg chg="modSp add del mod">
        <pc:chgData name="DEMENOU Boris" userId="e3e2741a-d1af-408c-8863-859a4d267154" providerId="ADAL" clId="{E2254C68-AF69-484A-8115-57F9D60577F7}" dt="2025-02-04T16:31:04.954" v="71" actId="403"/>
        <pc:sldMkLst>
          <pc:docMk/>
          <pc:sldMk cId="925252848" sldId="267"/>
        </pc:sldMkLst>
        <pc:spChg chg="mod">
          <ac:chgData name="DEMENOU Boris" userId="e3e2741a-d1af-408c-8863-859a4d267154" providerId="ADAL" clId="{E2254C68-AF69-484A-8115-57F9D60577F7}" dt="2025-02-04T16:31:04.954" v="71" actId="403"/>
          <ac:spMkLst>
            <pc:docMk/>
            <pc:sldMk cId="925252848" sldId="267"/>
            <ac:spMk id="6" creationId="{B844E4BC-282E-BAD1-7ED6-112CB0B3F01B}"/>
          </ac:spMkLst>
        </pc:spChg>
      </pc:sldChg>
      <pc:sldChg chg="del">
        <pc:chgData name="DEMENOU Boris" userId="e3e2741a-d1af-408c-8863-859a4d267154" providerId="ADAL" clId="{E2254C68-AF69-484A-8115-57F9D60577F7}" dt="2025-02-04T16:24:15.897" v="6" actId="47"/>
        <pc:sldMkLst>
          <pc:docMk/>
          <pc:sldMk cId="5887271" sldId="269"/>
        </pc:sldMkLst>
      </pc:sldChg>
      <pc:sldChg chg="del">
        <pc:chgData name="DEMENOU Boris" userId="e3e2741a-d1af-408c-8863-859a4d267154" providerId="ADAL" clId="{E2254C68-AF69-484A-8115-57F9D60577F7}" dt="2025-02-04T16:24:07.985" v="0" actId="47"/>
        <pc:sldMkLst>
          <pc:docMk/>
          <pc:sldMk cId="78206844" sldId="270"/>
        </pc:sldMkLst>
      </pc:sldChg>
      <pc:sldChg chg="del">
        <pc:chgData name="DEMENOU Boris" userId="e3e2741a-d1af-408c-8863-859a4d267154" providerId="ADAL" clId="{E2254C68-AF69-484A-8115-57F9D60577F7}" dt="2025-02-04T16:24:16.109" v="7" actId="47"/>
        <pc:sldMkLst>
          <pc:docMk/>
          <pc:sldMk cId="3357418158" sldId="271"/>
        </pc:sldMkLst>
      </pc:sldChg>
      <pc:sldChg chg="del">
        <pc:chgData name="DEMENOU Boris" userId="e3e2741a-d1af-408c-8863-859a4d267154" providerId="ADAL" clId="{E2254C68-AF69-484A-8115-57F9D60577F7}" dt="2025-02-04T16:24:16.321" v="8" actId="47"/>
        <pc:sldMkLst>
          <pc:docMk/>
          <pc:sldMk cId="1349470986" sldId="272"/>
        </pc:sldMkLst>
      </pc:sldChg>
      <pc:sldChg chg="del">
        <pc:chgData name="DEMENOU Boris" userId="e3e2741a-d1af-408c-8863-859a4d267154" providerId="ADAL" clId="{E2254C68-AF69-484A-8115-57F9D60577F7}" dt="2025-02-04T16:24:15.016" v="2" actId="47"/>
        <pc:sldMkLst>
          <pc:docMk/>
          <pc:sldMk cId="3949832502" sldId="273"/>
        </pc:sldMkLst>
      </pc:sldChg>
    </pc:docChg>
  </pc:docChgLst>
  <pc:docChgLst>
    <pc:chgData name="DEMENOU Boris" userId="e3e2741a-d1af-408c-8863-859a4d267154" providerId="ADAL" clId="{AEEA026F-DF7A-45DD-B198-DFF66B1B31E3}"/>
    <pc:docChg chg="undo redo custSel addSld delSld modSld sldOrd">
      <pc:chgData name="DEMENOU Boris" userId="e3e2741a-d1af-408c-8863-859a4d267154" providerId="ADAL" clId="{AEEA026F-DF7A-45DD-B198-DFF66B1B31E3}" dt="2024-03-15T16:00:05.918" v="3186"/>
      <pc:docMkLst>
        <pc:docMk/>
      </pc:docMkLst>
      <pc:sldChg chg="addSp delSp modSp new mod">
        <pc:chgData name="DEMENOU Boris" userId="e3e2741a-d1af-408c-8863-859a4d267154" providerId="ADAL" clId="{AEEA026F-DF7A-45DD-B198-DFF66B1B31E3}" dt="2024-03-06T17:19:48.065" v="313" actId="113"/>
        <pc:sldMkLst>
          <pc:docMk/>
          <pc:sldMk cId="2258506499" sldId="262"/>
        </pc:sldMkLst>
        <pc:spChg chg="del mod">
          <ac:chgData name="DEMENOU Boris" userId="e3e2741a-d1af-408c-8863-859a4d267154" providerId="ADAL" clId="{AEEA026F-DF7A-45DD-B198-DFF66B1B31E3}" dt="2024-03-05T13:46:40.399" v="101" actId="478"/>
          <ac:spMkLst>
            <pc:docMk/>
            <pc:sldMk cId="2258506499" sldId="262"/>
            <ac:spMk id="2" creationId="{8A5A6B57-FD8F-2B77-FE23-D3D07902F5E2}"/>
          </ac:spMkLst>
        </pc:spChg>
        <pc:spChg chg="del">
          <ac:chgData name="DEMENOU Boris" userId="e3e2741a-d1af-408c-8863-859a4d267154" providerId="ADAL" clId="{AEEA026F-DF7A-45DD-B198-DFF66B1B31E3}" dt="2024-03-05T13:39:50.224" v="1" actId="478"/>
          <ac:spMkLst>
            <pc:docMk/>
            <pc:sldMk cId="2258506499" sldId="262"/>
            <ac:spMk id="3" creationId="{90407953-C3F1-A671-EAAE-0C54604F12D3}"/>
          </ac:spMkLst>
        </pc:spChg>
        <pc:spChg chg="add mod">
          <ac:chgData name="DEMENOU Boris" userId="e3e2741a-d1af-408c-8863-859a4d267154" providerId="ADAL" clId="{AEEA026F-DF7A-45DD-B198-DFF66B1B31E3}" dt="2024-03-05T13:46:59.433" v="104" actId="164"/>
          <ac:spMkLst>
            <pc:docMk/>
            <pc:sldMk cId="2258506499" sldId="262"/>
            <ac:spMk id="8" creationId="{8DF7F14D-C764-A676-FBB3-D9097FF0D897}"/>
          </ac:spMkLst>
        </pc:spChg>
        <pc:spChg chg="add mod">
          <ac:chgData name="DEMENOU Boris" userId="e3e2741a-d1af-408c-8863-859a4d267154" providerId="ADAL" clId="{AEEA026F-DF7A-45DD-B198-DFF66B1B31E3}" dt="2024-03-05T13:47:09.324" v="106" actId="164"/>
          <ac:spMkLst>
            <pc:docMk/>
            <pc:sldMk cId="2258506499" sldId="262"/>
            <ac:spMk id="11" creationId="{1880232B-7561-29BF-A19F-752F23E52449}"/>
          </ac:spMkLst>
        </pc:spChg>
        <pc:spChg chg="add mod">
          <ac:chgData name="DEMENOU Boris" userId="e3e2741a-d1af-408c-8863-859a4d267154" providerId="ADAL" clId="{AEEA026F-DF7A-45DD-B198-DFF66B1B31E3}" dt="2024-03-05T13:47:04.114" v="105" actId="164"/>
          <ac:spMkLst>
            <pc:docMk/>
            <pc:sldMk cId="2258506499" sldId="262"/>
            <ac:spMk id="14" creationId="{DD54B594-F7BE-F89C-4AD7-FE5F7466AA53}"/>
          </ac:spMkLst>
        </pc:spChg>
        <pc:spChg chg="add mod">
          <ac:chgData name="DEMENOU Boris" userId="e3e2741a-d1af-408c-8863-859a4d267154" providerId="ADAL" clId="{AEEA026F-DF7A-45DD-B198-DFF66B1B31E3}" dt="2024-03-05T13:46:54.817" v="103" actId="164"/>
          <ac:spMkLst>
            <pc:docMk/>
            <pc:sldMk cId="2258506499" sldId="262"/>
            <ac:spMk id="17" creationId="{CBA46395-180D-0617-9C08-B003218703E9}"/>
          </ac:spMkLst>
        </pc:spChg>
        <pc:spChg chg="add mod">
          <ac:chgData name="DEMENOU Boris" userId="e3e2741a-d1af-408c-8863-859a4d267154" providerId="ADAL" clId="{AEEA026F-DF7A-45DD-B198-DFF66B1B31E3}" dt="2024-03-06T17:19:48.065" v="313" actId="113"/>
          <ac:spMkLst>
            <pc:docMk/>
            <pc:sldMk cId="2258506499" sldId="262"/>
            <ac:spMk id="18" creationId="{77B1FB24-0017-344F-FCF2-6EAA7060214D}"/>
          </ac:spMkLst>
        </pc:spChg>
        <pc:spChg chg="add del mod">
          <ac:chgData name="DEMENOU Boris" userId="e3e2741a-d1af-408c-8863-859a4d267154" providerId="ADAL" clId="{AEEA026F-DF7A-45DD-B198-DFF66B1B31E3}" dt="2024-03-05T13:51:00.446" v="148"/>
          <ac:spMkLst>
            <pc:docMk/>
            <pc:sldMk cId="2258506499" sldId="262"/>
            <ac:spMk id="24" creationId="{C469CA1D-E805-8718-77D0-8E65715E21C3}"/>
          </ac:spMkLst>
        </pc:spChg>
        <pc:grpChg chg="add mod">
          <ac:chgData name="DEMENOU Boris" userId="e3e2741a-d1af-408c-8863-859a4d267154" providerId="ADAL" clId="{AEEA026F-DF7A-45DD-B198-DFF66B1B31E3}" dt="2024-03-05T13:47:16.288" v="107" actId="164"/>
          <ac:grpSpMkLst>
            <pc:docMk/>
            <pc:sldMk cId="2258506499" sldId="262"/>
            <ac:grpSpMk id="19" creationId="{D7B507ED-2086-F481-C4D0-E112751DE60A}"/>
          </ac:grpSpMkLst>
        </pc:grpChg>
        <pc:grpChg chg="add mod">
          <ac:chgData name="DEMENOU Boris" userId="e3e2741a-d1af-408c-8863-859a4d267154" providerId="ADAL" clId="{AEEA026F-DF7A-45DD-B198-DFF66B1B31E3}" dt="2024-03-05T13:47:16.288" v="107" actId="164"/>
          <ac:grpSpMkLst>
            <pc:docMk/>
            <pc:sldMk cId="2258506499" sldId="262"/>
            <ac:grpSpMk id="20" creationId="{03827AE2-9E69-7A49-3F00-DC780DD3DBFB}"/>
          </ac:grpSpMkLst>
        </pc:grpChg>
        <pc:grpChg chg="add mod">
          <ac:chgData name="DEMENOU Boris" userId="e3e2741a-d1af-408c-8863-859a4d267154" providerId="ADAL" clId="{AEEA026F-DF7A-45DD-B198-DFF66B1B31E3}" dt="2024-03-05T13:47:16.288" v="107" actId="164"/>
          <ac:grpSpMkLst>
            <pc:docMk/>
            <pc:sldMk cId="2258506499" sldId="262"/>
            <ac:grpSpMk id="21" creationId="{1CC37D39-AFB5-72D9-7E62-B021511F0159}"/>
          </ac:grpSpMkLst>
        </pc:grpChg>
        <pc:grpChg chg="add mod">
          <ac:chgData name="DEMENOU Boris" userId="e3e2741a-d1af-408c-8863-859a4d267154" providerId="ADAL" clId="{AEEA026F-DF7A-45DD-B198-DFF66B1B31E3}" dt="2024-03-05T13:47:16.288" v="107" actId="164"/>
          <ac:grpSpMkLst>
            <pc:docMk/>
            <pc:sldMk cId="2258506499" sldId="262"/>
            <ac:grpSpMk id="22" creationId="{5A43EFB2-7309-E032-0BA8-D95BD81CD715}"/>
          </ac:grpSpMkLst>
        </pc:grpChg>
        <pc:grpChg chg="add mod">
          <ac:chgData name="DEMENOU Boris" userId="e3e2741a-d1af-408c-8863-859a4d267154" providerId="ADAL" clId="{AEEA026F-DF7A-45DD-B198-DFF66B1B31E3}" dt="2024-03-06T17:19:10.691" v="307" actId="1036"/>
          <ac:grpSpMkLst>
            <pc:docMk/>
            <pc:sldMk cId="2258506499" sldId="262"/>
            <ac:grpSpMk id="23" creationId="{313FF834-B91D-4197-0638-CFCDC83D4BB5}"/>
          </ac:grpSpMkLst>
        </pc:grpChg>
        <pc:picChg chg="add mod">
          <ac:chgData name="DEMENOU Boris" userId="e3e2741a-d1af-408c-8863-859a4d267154" providerId="ADAL" clId="{AEEA026F-DF7A-45DD-B198-DFF66B1B31E3}" dt="2024-03-05T13:46:59.433" v="104" actId="164"/>
          <ac:picMkLst>
            <pc:docMk/>
            <pc:sldMk cId="2258506499" sldId="262"/>
            <ac:picMk id="7" creationId="{514BE69A-FC83-C545-F873-0CD5FE5C2411}"/>
          </ac:picMkLst>
        </pc:picChg>
        <pc:picChg chg="add mod">
          <ac:chgData name="DEMENOU Boris" userId="e3e2741a-d1af-408c-8863-859a4d267154" providerId="ADAL" clId="{AEEA026F-DF7A-45DD-B198-DFF66B1B31E3}" dt="2024-03-05T13:47:09.324" v="106" actId="164"/>
          <ac:picMkLst>
            <pc:docMk/>
            <pc:sldMk cId="2258506499" sldId="262"/>
            <ac:picMk id="10" creationId="{26FA455B-6A6B-DD11-C325-E3ED0AF7A26F}"/>
          </ac:picMkLst>
        </pc:picChg>
        <pc:picChg chg="add mod">
          <ac:chgData name="DEMENOU Boris" userId="e3e2741a-d1af-408c-8863-859a4d267154" providerId="ADAL" clId="{AEEA026F-DF7A-45DD-B198-DFF66B1B31E3}" dt="2024-03-05T13:47:04.114" v="105" actId="164"/>
          <ac:picMkLst>
            <pc:docMk/>
            <pc:sldMk cId="2258506499" sldId="262"/>
            <ac:picMk id="13" creationId="{5C492F49-3672-3C13-2B13-62D27DBB003C}"/>
          </ac:picMkLst>
        </pc:picChg>
        <pc:picChg chg="add mod">
          <ac:chgData name="DEMENOU Boris" userId="e3e2741a-d1af-408c-8863-859a4d267154" providerId="ADAL" clId="{AEEA026F-DF7A-45DD-B198-DFF66B1B31E3}" dt="2024-03-05T13:46:54.817" v="103" actId="164"/>
          <ac:picMkLst>
            <pc:docMk/>
            <pc:sldMk cId="2258506499" sldId="262"/>
            <ac:picMk id="16" creationId="{B6745E5B-52C3-D684-1F59-188AE6B4A672}"/>
          </ac:picMkLst>
        </pc:picChg>
      </pc:sldChg>
      <pc:sldChg chg="addSp delSp modSp new mod ord">
        <pc:chgData name="DEMENOU Boris" userId="e3e2741a-d1af-408c-8863-859a4d267154" providerId="ADAL" clId="{AEEA026F-DF7A-45DD-B198-DFF66B1B31E3}" dt="2024-03-15T14:15:56.982" v="1966"/>
        <pc:sldMkLst>
          <pc:docMk/>
          <pc:sldMk cId="3281260206" sldId="263"/>
        </pc:sldMkLst>
        <pc:spChg chg="del">
          <ac:chgData name="DEMENOU Boris" userId="e3e2741a-d1af-408c-8863-859a4d267154" providerId="ADAL" clId="{AEEA026F-DF7A-45DD-B198-DFF66B1B31E3}" dt="2024-03-05T16:55:01.308" v="152" actId="478"/>
          <ac:spMkLst>
            <pc:docMk/>
            <pc:sldMk cId="3281260206" sldId="263"/>
            <ac:spMk id="2" creationId="{0963E0AB-180E-4513-20A0-C176A36692BE}"/>
          </ac:spMkLst>
        </pc:spChg>
        <pc:spChg chg="del">
          <ac:chgData name="DEMENOU Boris" userId="e3e2741a-d1af-408c-8863-859a4d267154" providerId="ADAL" clId="{AEEA026F-DF7A-45DD-B198-DFF66B1B31E3}" dt="2024-03-05T16:54:58.974" v="151" actId="478"/>
          <ac:spMkLst>
            <pc:docMk/>
            <pc:sldMk cId="3281260206" sldId="263"/>
            <ac:spMk id="3" creationId="{369B82C7-8793-9EF2-7CF5-FB6583CADEC4}"/>
          </ac:spMkLst>
        </pc:spChg>
        <pc:spChg chg="add mod">
          <ac:chgData name="DEMENOU Boris" userId="e3e2741a-d1af-408c-8863-859a4d267154" providerId="ADAL" clId="{AEEA026F-DF7A-45DD-B198-DFF66B1B31E3}" dt="2024-03-15T13:03:14.691" v="1280" actId="20577"/>
          <ac:spMkLst>
            <pc:docMk/>
            <pc:sldMk cId="3281260206" sldId="263"/>
            <ac:spMk id="6" creationId="{B844E4BC-282E-BAD1-7ED6-112CB0B3F01B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7" creationId="{6D105973-4336-D30E-8E5C-F4F1A23DCADB}"/>
          </ac:spMkLst>
        </pc:spChg>
        <pc:spChg chg="add del mod">
          <ac:chgData name="DEMENOU Boris" userId="e3e2741a-d1af-408c-8863-859a4d267154" providerId="ADAL" clId="{AEEA026F-DF7A-45DD-B198-DFF66B1B31E3}" dt="2024-03-15T11:07:09.313" v="478" actId="478"/>
          <ac:spMkLst>
            <pc:docMk/>
            <pc:sldMk cId="3281260206" sldId="263"/>
            <ac:spMk id="8" creationId="{EA85974F-07AD-70D7-B77A-2043F589157F}"/>
          </ac:spMkLst>
        </pc:spChg>
        <pc:spChg chg="add del mod">
          <ac:chgData name="DEMENOU Boris" userId="e3e2741a-d1af-408c-8863-859a4d267154" providerId="ADAL" clId="{AEEA026F-DF7A-45DD-B198-DFF66B1B31E3}" dt="2024-03-15T11:10:34.979" v="556" actId="478"/>
          <ac:spMkLst>
            <pc:docMk/>
            <pc:sldMk cId="3281260206" sldId="263"/>
            <ac:spMk id="9" creationId="{3C351459-6F1F-5D4A-7A71-FE2399CED9CF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11" creationId="{5559E6FD-EC09-8C09-D191-8EFE8ADC3748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12" creationId="{1EFE5359-B42D-7B38-9B25-B96557F15AD3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13" creationId="{CB536188-C787-908C-9A47-F586DFD33550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14" creationId="{7EBAE9D8-F65C-4BAE-AF8B-AE6BE3F2EDC0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15" creationId="{F7B0C76C-022A-0DBD-56A6-C4DAF789F68D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16" creationId="{D5DF1473-3E67-C8FB-7705-78F112F9F650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17" creationId="{F35727D2-C657-AB37-1E1D-EB7FFB99630E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18" creationId="{CCE2A326-A220-5727-1D07-EA5489F13D53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19" creationId="{E2B418D0-FE5E-EC59-F57A-4DE79D4E8044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20" creationId="{C240A6B4-AC64-4F60-BD56-FE1858869069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21" creationId="{C77EF822-789B-CDD4-C2F2-07428605ADF7}"/>
          </ac:spMkLst>
        </pc:spChg>
        <pc:spChg chg="add del mod">
          <ac:chgData name="DEMENOU Boris" userId="e3e2741a-d1af-408c-8863-859a4d267154" providerId="ADAL" clId="{AEEA026F-DF7A-45DD-B198-DFF66B1B31E3}" dt="2024-03-15T11:16:31.019" v="641" actId="478"/>
          <ac:spMkLst>
            <pc:docMk/>
            <pc:sldMk cId="3281260206" sldId="263"/>
            <ac:spMk id="22" creationId="{3E854139-956F-EEBE-7D4A-87560DFAF56D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23" creationId="{EF90572B-8FF0-02BA-6105-27B1959DB852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24" creationId="{2799A49A-A8B4-1225-89DC-33EF9300F655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25" creationId="{0BE59878-8FE5-A0A9-96E5-32E0397F48DB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26" creationId="{3FE842AD-F4C5-A7A1-81E5-663BDC0D4638}"/>
          </ac:spMkLst>
        </pc:spChg>
        <pc:spChg chg="add mod topLvl">
          <ac:chgData name="DEMENOU Boris" userId="e3e2741a-d1af-408c-8863-859a4d267154" providerId="ADAL" clId="{AEEA026F-DF7A-45DD-B198-DFF66B1B31E3}" dt="2024-03-15T11:21:19.548" v="679" actId="165"/>
          <ac:spMkLst>
            <pc:docMk/>
            <pc:sldMk cId="3281260206" sldId="263"/>
            <ac:spMk id="27" creationId="{968754A4-E192-46FB-7769-C62108B6DA6C}"/>
          </ac:spMkLst>
        </pc:spChg>
        <pc:spChg chg="add mod topLvl">
          <ac:chgData name="DEMENOU Boris" userId="e3e2741a-d1af-408c-8863-859a4d267154" providerId="ADAL" clId="{AEEA026F-DF7A-45DD-B198-DFF66B1B31E3}" dt="2024-03-15T11:25:37.274" v="761" actId="164"/>
          <ac:spMkLst>
            <pc:docMk/>
            <pc:sldMk cId="3281260206" sldId="263"/>
            <ac:spMk id="32" creationId="{C0ED1359-2858-E970-3369-1A9FFEA07DEA}"/>
          </ac:spMkLst>
        </pc:spChg>
        <pc:spChg chg="mod">
          <ac:chgData name="DEMENOU Boris" userId="e3e2741a-d1af-408c-8863-859a4d267154" providerId="ADAL" clId="{AEEA026F-DF7A-45DD-B198-DFF66B1B31E3}" dt="2024-03-15T11:24:56.236" v="752" actId="1038"/>
          <ac:spMkLst>
            <pc:docMk/>
            <pc:sldMk cId="3281260206" sldId="263"/>
            <ac:spMk id="34" creationId="{19752AAD-6AC7-F0B9-B083-FB83E9FB62B1}"/>
          </ac:spMkLst>
        </pc:spChg>
        <pc:spChg chg="mod">
          <ac:chgData name="DEMENOU Boris" userId="e3e2741a-d1af-408c-8863-859a4d267154" providerId="ADAL" clId="{AEEA026F-DF7A-45DD-B198-DFF66B1B31E3}" dt="2024-03-15T11:25:03.078" v="754" actId="1037"/>
          <ac:spMkLst>
            <pc:docMk/>
            <pc:sldMk cId="3281260206" sldId="263"/>
            <ac:spMk id="35" creationId="{9D85AFFA-0794-9330-01C3-C9E8B9BC3179}"/>
          </ac:spMkLst>
        </pc:spChg>
        <pc:spChg chg="mod">
          <ac:chgData name="DEMENOU Boris" userId="e3e2741a-d1af-408c-8863-859a4d267154" providerId="ADAL" clId="{AEEA026F-DF7A-45DD-B198-DFF66B1B31E3}" dt="2024-03-15T11:23:53.434" v="736" actId="165"/>
          <ac:spMkLst>
            <pc:docMk/>
            <pc:sldMk cId="3281260206" sldId="263"/>
            <ac:spMk id="36" creationId="{E15F26B4-8400-143C-B812-1E2C0F52B66B}"/>
          </ac:spMkLst>
        </pc:spChg>
        <pc:spChg chg="mod">
          <ac:chgData name="DEMENOU Boris" userId="e3e2741a-d1af-408c-8863-859a4d267154" providerId="ADAL" clId="{AEEA026F-DF7A-45DD-B198-DFF66B1B31E3}" dt="2024-03-15T11:23:53.434" v="736" actId="165"/>
          <ac:spMkLst>
            <pc:docMk/>
            <pc:sldMk cId="3281260206" sldId="263"/>
            <ac:spMk id="37" creationId="{FEDB2C26-D2EA-5106-C443-94FABCCC7D5D}"/>
          </ac:spMkLst>
        </pc:spChg>
        <pc:spChg chg="mod">
          <ac:chgData name="DEMENOU Boris" userId="e3e2741a-d1af-408c-8863-859a4d267154" providerId="ADAL" clId="{AEEA026F-DF7A-45DD-B198-DFF66B1B31E3}" dt="2024-03-15T11:24:49.391" v="750" actId="1038"/>
          <ac:spMkLst>
            <pc:docMk/>
            <pc:sldMk cId="3281260206" sldId="263"/>
            <ac:spMk id="38" creationId="{FA1A5871-88D2-B2BB-1C3E-EB686F7B87A6}"/>
          </ac:spMkLst>
        </pc:spChg>
        <pc:spChg chg="mod">
          <ac:chgData name="DEMENOU Boris" userId="e3e2741a-d1af-408c-8863-859a4d267154" providerId="ADAL" clId="{AEEA026F-DF7A-45DD-B198-DFF66B1B31E3}" dt="2024-03-15T11:24:44.102" v="749" actId="1037"/>
          <ac:spMkLst>
            <pc:docMk/>
            <pc:sldMk cId="3281260206" sldId="263"/>
            <ac:spMk id="39" creationId="{4DF72234-72E1-1950-6C22-A997B86F3BC4}"/>
          </ac:spMkLst>
        </pc:spChg>
        <pc:spChg chg="mod">
          <ac:chgData name="DEMENOU Boris" userId="e3e2741a-d1af-408c-8863-859a4d267154" providerId="ADAL" clId="{AEEA026F-DF7A-45DD-B198-DFF66B1B31E3}" dt="2024-03-15T11:23:53.434" v="736" actId="165"/>
          <ac:spMkLst>
            <pc:docMk/>
            <pc:sldMk cId="3281260206" sldId="263"/>
            <ac:spMk id="40" creationId="{8EC15F9A-ED0A-6C78-24BD-412E316F3D98}"/>
          </ac:spMkLst>
        </pc:spChg>
        <pc:spChg chg="mod">
          <ac:chgData name="DEMENOU Boris" userId="e3e2741a-d1af-408c-8863-859a4d267154" providerId="ADAL" clId="{AEEA026F-DF7A-45DD-B198-DFF66B1B31E3}" dt="2024-03-15T11:25:11.079" v="756" actId="1038"/>
          <ac:spMkLst>
            <pc:docMk/>
            <pc:sldMk cId="3281260206" sldId="263"/>
            <ac:spMk id="41" creationId="{6FEAD188-1F5D-B52E-BF51-103AF22730EF}"/>
          </ac:spMkLst>
        </pc:spChg>
        <pc:spChg chg="mod">
          <ac:chgData name="DEMENOU Boris" userId="e3e2741a-d1af-408c-8863-859a4d267154" providerId="ADAL" clId="{AEEA026F-DF7A-45DD-B198-DFF66B1B31E3}" dt="2024-03-15T11:23:53.434" v="736" actId="165"/>
          <ac:spMkLst>
            <pc:docMk/>
            <pc:sldMk cId="3281260206" sldId="263"/>
            <ac:spMk id="42" creationId="{08FD19E6-7994-D6CA-09F9-F76316B76300}"/>
          </ac:spMkLst>
        </pc:spChg>
        <pc:spChg chg="mod">
          <ac:chgData name="DEMENOU Boris" userId="e3e2741a-d1af-408c-8863-859a4d267154" providerId="ADAL" clId="{AEEA026F-DF7A-45DD-B198-DFF66B1B31E3}" dt="2024-03-15T11:35:32.920" v="823" actId="14100"/>
          <ac:spMkLst>
            <pc:docMk/>
            <pc:sldMk cId="3281260206" sldId="263"/>
            <ac:spMk id="43" creationId="{09D50D9C-08E6-0352-3B35-1004E35BFE5F}"/>
          </ac:spMkLst>
        </pc:spChg>
        <pc:spChg chg="mod">
          <ac:chgData name="DEMENOU Boris" userId="e3e2741a-d1af-408c-8863-859a4d267154" providerId="ADAL" clId="{AEEA026F-DF7A-45DD-B198-DFF66B1B31E3}" dt="2024-03-15T11:23:53.434" v="736" actId="165"/>
          <ac:spMkLst>
            <pc:docMk/>
            <pc:sldMk cId="3281260206" sldId="263"/>
            <ac:spMk id="44" creationId="{EFDD408A-F57D-1FCF-2E5A-3CE745639368}"/>
          </ac:spMkLst>
        </pc:spChg>
        <pc:spChg chg="mod">
          <ac:chgData name="DEMENOU Boris" userId="e3e2741a-d1af-408c-8863-859a4d267154" providerId="ADAL" clId="{AEEA026F-DF7A-45DD-B198-DFF66B1B31E3}" dt="2024-03-15T11:25:20.783" v="760" actId="1036"/>
          <ac:spMkLst>
            <pc:docMk/>
            <pc:sldMk cId="3281260206" sldId="263"/>
            <ac:spMk id="45" creationId="{A4953EE1-4B95-24CD-5339-BDED56F69431}"/>
          </ac:spMkLst>
        </pc:spChg>
        <pc:spChg chg="mod">
          <ac:chgData name="DEMENOU Boris" userId="e3e2741a-d1af-408c-8863-859a4d267154" providerId="ADAL" clId="{AEEA026F-DF7A-45DD-B198-DFF66B1B31E3}" dt="2024-03-15T11:35:17.453" v="817" actId="20577"/>
          <ac:spMkLst>
            <pc:docMk/>
            <pc:sldMk cId="3281260206" sldId="263"/>
            <ac:spMk id="46" creationId="{BC9E3789-2D12-6E33-6CA1-4E1908100C5C}"/>
          </ac:spMkLst>
        </pc:spChg>
        <pc:spChg chg="mod">
          <ac:chgData name="DEMENOU Boris" userId="e3e2741a-d1af-408c-8863-859a4d267154" providerId="ADAL" clId="{AEEA026F-DF7A-45DD-B198-DFF66B1B31E3}" dt="2024-03-15T11:35:22.892" v="819" actId="20577"/>
          <ac:spMkLst>
            <pc:docMk/>
            <pc:sldMk cId="3281260206" sldId="263"/>
            <ac:spMk id="47" creationId="{DE9A38C7-632F-83D3-996D-0C53D6919B53}"/>
          </ac:spMkLst>
        </pc:spChg>
        <pc:spChg chg="mod">
          <ac:chgData name="DEMENOU Boris" userId="e3e2741a-d1af-408c-8863-859a4d267154" providerId="ADAL" clId="{AEEA026F-DF7A-45DD-B198-DFF66B1B31E3}" dt="2024-03-15T11:23:53.434" v="736" actId="165"/>
          <ac:spMkLst>
            <pc:docMk/>
            <pc:sldMk cId="3281260206" sldId="263"/>
            <ac:spMk id="48" creationId="{350CAB1F-B395-87DF-088E-451508865FAA}"/>
          </ac:spMkLst>
        </pc:spChg>
        <pc:spChg chg="mod">
          <ac:chgData name="DEMENOU Boris" userId="e3e2741a-d1af-408c-8863-859a4d267154" providerId="ADAL" clId="{AEEA026F-DF7A-45DD-B198-DFF66B1B31E3}" dt="2024-03-15T11:23:53.434" v="736" actId="165"/>
          <ac:spMkLst>
            <pc:docMk/>
            <pc:sldMk cId="3281260206" sldId="263"/>
            <ac:spMk id="49" creationId="{FC051043-24EE-40AD-FB0C-DA0E601106E9}"/>
          </ac:spMkLst>
        </pc:spChg>
        <pc:spChg chg="mod">
          <ac:chgData name="DEMENOU Boris" userId="e3e2741a-d1af-408c-8863-859a4d267154" providerId="ADAL" clId="{AEEA026F-DF7A-45DD-B198-DFF66B1B31E3}" dt="2024-03-15T11:29:10.025" v="786" actId="20577"/>
          <ac:spMkLst>
            <pc:docMk/>
            <pc:sldMk cId="3281260206" sldId="263"/>
            <ac:spMk id="55" creationId="{3E6F9184-9C77-B4BD-58DD-018397B77FC8}"/>
          </ac:spMkLst>
        </pc:spChg>
        <pc:spChg chg="mod">
          <ac:chgData name="DEMENOU Boris" userId="e3e2741a-d1af-408c-8863-859a4d267154" providerId="ADAL" clId="{AEEA026F-DF7A-45DD-B198-DFF66B1B31E3}" dt="2024-03-15T11:29:31.789" v="790" actId="1038"/>
          <ac:spMkLst>
            <pc:docMk/>
            <pc:sldMk cId="3281260206" sldId="263"/>
            <ac:spMk id="57" creationId="{B23E538E-ED48-368C-9786-F5919B428AF0}"/>
          </ac:spMkLst>
        </pc:spChg>
        <pc:spChg chg="mod">
          <ac:chgData name="DEMENOU Boris" userId="e3e2741a-d1af-408c-8863-859a4d267154" providerId="ADAL" clId="{AEEA026F-DF7A-45DD-B198-DFF66B1B31E3}" dt="2024-03-15T11:29:38.026" v="792" actId="1038"/>
          <ac:spMkLst>
            <pc:docMk/>
            <pc:sldMk cId="3281260206" sldId="263"/>
            <ac:spMk id="58" creationId="{A0937DF8-B801-C84C-1157-6409275D4F54}"/>
          </ac:spMkLst>
        </pc:spChg>
        <pc:spChg chg="mod">
          <ac:chgData name="DEMENOU Boris" userId="e3e2741a-d1af-408c-8863-859a4d267154" providerId="ADAL" clId="{AEEA026F-DF7A-45DD-B198-DFF66B1B31E3}" dt="2024-03-15T11:29:26.757" v="789" actId="1038"/>
          <ac:spMkLst>
            <pc:docMk/>
            <pc:sldMk cId="3281260206" sldId="263"/>
            <ac:spMk id="59" creationId="{3220D7E4-0F05-126A-C3E8-C68E7DF67A19}"/>
          </ac:spMkLst>
        </pc:spChg>
        <pc:spChg chg="mod">
          <ac:chgData name="DEMENOU Boris" userId="e3e2741a-d1af-408c-8863-859a4d267154" providerId="ADAL" clId="{AEEA026F-DF7A-45DD-B198-DFF66B1B31E3}" dt="2024-03-15T11:31:10.597" v="793" actId="1038"/>
          <ac:spMkLst>
            <pc:docMk/>
            <pc:sldMk cId="3281260206" sldId="263"/>
            <ac:spMk id="60" creationId="{5FD3EAE3-F4F8-6816-AFD6-B6E171C0697C}"/>
          </ac:spMkLst>
        </pc:spChg>
        <pc:spChg chg="mod">
          <ac:chgData name="DEMENOU Boris" userId="e3e2741a-d1af-408c-8863-859a4d267154" providerId="ADAL" clId="{AEEA026F-DF7A-45DD-B198-DFF66B1B31E3}" dt="2024-03-15T11:31:20.328" v="795" actId="1038"/>
          <ac:spMkLst>
            <pc:docMk/>
            <pc:sldMk cId="3281260206" sldId="263"/>
            <ac:spMk id="61" creationId="{5539A544-FDC6-2978-3A4C-D305FAFAFFAE}"/>
          </ac:spMkLst>
        </pc:spChg>
        <pc:spChg chg="mod">
          <ac:chgData name="DEMENOU Boris" userId="e3e2741a-d1af-408c-8863-859a4d267154" providerId="ADAL" clId="{AEEA026F-DF7A-45DD-B198-DFF66B1B31E3}" dt="2024-03-15T11:31:26.016" v="800" actId="1038"/>
          <ac:spMkLst>
            <pc:docMk/>
            <pc:sldMk cId="3281260206" sldId="263"/>
            <ac:spMk id="62" creationId="{4E4F1839-53B0-E886-1378-841EA533EAE8}"/>
          </ac:spMkLst>
        </pc:spChg>
        <pc:spChg chg="mod">
          <ac:chgData name="DEMENOU Boris" userId="e3e2741a-d1af-408c-8863-859a4d267154" providerId="ADAL" clId="{AEEA026F-DF7A-45DD-B198-DFF66B1B31E3}" dt="2024-03-15T11:31:34.730" v="804" actId="1037"/>
          <ac:spMkLst>
            <pc:docMk/>
            <pc:sldMk cId="3281260206" sldId="263"/>
            <ac:spMk id="63" creationId="{81FD4361-4D48-88AB-B799-280CB3CD2574}"/>
          </ac:spMkLst>
        </pc:spChg>
        <pc:spChg chg="mod">
          <ac:chgData name="DEMENOU Boris" userId="e3e2741a-d1af-408c-8863-859a4d267154" providerId="ADAL" clId="{AEEA026F-DF7A-45DD-B198-DFF66B1B31E3}" dt="2024-03-15T11:31:38.899" v="806" actId="1038"/>
          <ac:spMkLst>
            <pc:docMk/>
            <pc:sldMk cId="3281260206" sldId="263"/>
            <ac:spMk id="64" creationId="{743CB8F3-42B2-C66E-5B0A-EC1AC7FF8F11}"/>
          </ac:spMkLst>
        </pc:spChg>
        <pc:spChg chg="mod">
          <ac:chgData name="DEMENOU Boris" userId="e3e2741a-d1af-408c-8863-859a4d267154" providerId="ADAL" clId="{AEEA026F-DF7A-45DD-B198-DFF66B1B31E3}" dt="2024-03-15T11:31:45.405" v="810" actId="1038"/>
          <ac:spMkLst>
            <pc:docMk/>
            <pc:sldMk cId="3281260206" sldId="263"/>
            <ac:spMk id="65" creationId="{BD2ED759-C534-3B5F-2F5B-5E3C75465329}"/>
          </ac:spMkLst>
        </pc:spChg>
        <pc:spChg chg="mod">
          <ac:chgData name="DEMENOU Boris" userId="e3e2741a-d1af-408c-8863-859a4d267154" providerId="ADAL" clId="{AEEA026F-DF7A-45DD-B198-DFF66B1B31E3}" dt="2024-03-15T11:28:22.118" v="775"/>
          <ac:spMkLst>
            <pc:docMk/>
            <pc:sldMk cId="3281260206" sldId="263"/>
            <ac:spMk id="66" creationId="{D89F376A-FA5C-7E7C-ECF5-121CBFA78CFE}"/>
          </ac:spMkLst>
        </pc:spChg>
        <pc:spChg chg="mod">
          <ac:chgData name="DEMENOU Boris" userId="e3e2741a-d1af-408c-8863-859a4d267154" providerId="ADAL" clId="{AEEA026F-DF7A-45DD-B198-DFF66B1B31E3}" dt="2024-03-15T11:28:22.118" v="775"/>
          <ac:spMkLst>
            <pc:docMk/>
            <pc:sldMk cId="3281260206" sldId="263"/>
            <ac:spMk id="67" creationId="{66B752AA-0645-859A-AAEF-9A76EDACDF51}"/>
          </ac:spMkLst>
        </pc:spChg>
        <pc:spChg chg="mod">
          <ac:chgData name="DEMENOU Boris" userId="e3e2741a-d1af-408c-8863-859a4d267154" providerId="ADAL" clId="{AEEA026F-DF7A-45DD-B198-DFF66B1B31E3}" dt="2024-03-15T11:28:22.118" v="775"/>
          <ac:spMkLst>
            <pc:docMk/>
            <pc:sldMk cId="3281260206" sldId="263"/>
            <ac:spMk id="68" creationId="{C7D157C4-7D1F-03ED-19D1-41E1C3FF37A3}"/>
          </ac:spMkLst>
        </pc:spChg>
        <pc:spChg chg="mod">
          <ac:chgData name="DEMENOU Boris" userId="e3e2741a-d1af-408c-8863-859a4d267154" providerId="ADAL" clId="{AEEA026F-DF7A-45DD-B198-DFF66B1B31E3}" dt="2024-03-15T11:28:22.118" v="775"/>
          <ac:spMkLst>
            <pc:docMk/>
            <pc:sldMk cId="3281260206" sldId="263"/>
            <ac:spMk id="69" creationId="{736CCCD5-C29F-DA85-4C1E-E4C63181F370}"/>
          </ac:spMkLst>
        </pc:spChg>
        <pc:spChg chg="mod">
          <ac:chgData name="DEMENOU Boris" userId="e3e2741a-d1af-408c-8863-859a4d267154" providerId="ADAL" clId="{AEEA026F-DF7A-45DD-B198-DFF66B1B31E3}" dt="2024-03-15T11:28:22.118" v="775"/>
          <ac:spMkLst>
            <pc:docMk/>
            <pc:sldMk cId="3281260206" sldId="263"/>
            <ac:spMk id="70" creationId="{B20D1FAE-1C23-900A-1C04-3CA9FF9D7195}"/>
          </ac:spMkLst>
        </pc:spChg>
        <pc:spChg chg="mod">
          <ac:chgData name="DEMENOU Boris" userId="e3e2741a-d1af-408c-8863-859a4d267154" providerId="ADAL" clId="{AEEA026F-DF7A-45DD-B198-DFF66B1B31E3}" dt="2024-03-15T11:28:22.118" v="775"/>
          <ac:spMkLst>
            <pc:docMk/>
            <pc:sldMk cId="3281260206" sldId="263"/>
            <ac:spMk id="71" creationId="{A097E057-1AC4-7196-03CC-1F97CA734476}"/>
          </ac:spMkLst>
        </pc:spChg>
        <pc:spChg chg="mod">
          <ac:chgData name="DEMENOU Boris" userId="e3e2741a-d1af-408c-8863-859a4d267154" providerId="ADAL" clId="{AEEA026F-DF7A-45DD-B198-DFF66B1B31E3}" dt="2024-03-15T11:28:41.276" v="784" actId="20577"/>
          <ac:spMkLst>
            <pc:docMk/>
            <pc:sldMk cId="3281260206" sldId="263"/>
            <ac:spMk id="72" creationId="{D66E50C4-B776-AB0B-6C66-422E6C737343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76" creationId="{8B6E71B3-17D2-BE54-0960-E11ABB6F0A30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78" creationId="{ABCC33BE-9255-596C-D3B9-F74161D424CE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79" creationId="{5B873D65-8887-394E-D4C0-8A4F849F2E8F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0" creationId="{8A239B1F-FA48-0348-5272-B0C3A9E68B79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1" creationId="{96E7D125-6E3C-5F5C-1E67-AD82D6C23547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2" creationId="{FDB9F79A-1A70-7D6C-E92F-2BB3EF7940C6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3" creationId="{2C06558F-EDF3-B9A7-89EF-0FC9083C5129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4" creationId="{C35D46C2-46F0-6D6E-7D77-64CF6B6298B6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5" creationId="{4354CCF3-9DC7-325D-CA18-6D2DC0FF686C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6" creationId="{9533AF52-859D-D4CE-5308-A515954C338D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7" creationId="{B6B6288A-26A5-059B-E515-2EDBAB216078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8" creationId="{E34C1946-B2A9-E0DF-FBD7-22E5BA2D2258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89" creationId="{4D2D4249-0F96-F54C-6E30-0E684C4F668A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90" creationId="{8CB74896-58DE-13BE-9F49-712FC703354C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91" creationId="{369F05E8-EAB1-1D08-B59D-3CAE3C754677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92" creationId="{57E0B871-CB66-612D-0F46-8F8B5998D8A3}"/>
          </ac:spMkLst>
        </pc:spChg>
        <pc:spChg chg="mod">
          <ac:chgData name="DEMENOU Boris" userId="e3e2741a-d1af-408c-8863-859a4d267154" providerId="ADAL" clId="{AEEA026F-DF7A-45DD-B198-DFF66B1B31E3}" dt="2024-03-15T11:48:39.769" v="983"/>
          <ac:spMkLst>
            <pc:docMk/>
            <pc:sldMk cId="3281260206" sldId="263"/>
            <ac:spMk id="93" creationId="{78C3E465-9E33-B1D9-5A30-D382D34E49E4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96" creationId="{21E6036D-D1C9-5647-28FC-C104D0733F7B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99" creationId="{16EF1D89-C301-B59C-3485-448313B02639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0" creationId="{E0DE0A3A-F38E-D498-B9DD-F60BE88AD74C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1" creationId="{E65C0ECD-09D2-AFD1-2994-E8D65F8340AC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2" creationId="{C76D8918-FC06-1506-6B9D-33367A7189B5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3" creationId="{E79A5140-87D2-3BA3-54DE-13BE373BB4E6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4" creationId="{A0D2844B-9F39-0C73-52CE-920C8FCA8C91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5" creationId="{A5BB829C-B26E-218E-9DB8-E6AF5C8387C4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6" creationId="{33932F2E-66E7-76DC-6096-A30C65687FCC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7" creationId="{58C65705-A187-A36A-F12C-D4B452C28826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8" creationId="{B5115D8F-A5A5-9D0C-A897-225CB6B9AA81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09" creationId="{5152271F-E84C-950C-4A53-F15F8F0C05FD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10" creationId="{89B3E1F8-7B7B-343A-4336-D1886B0221D9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11" creationId="{B1153390-CEE3-22F1-A4D9-B36DCC1B6D1B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12" creationId="{6E970558-496B-1823-26AB-C1F1AF7B97BF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13" creationId="{29CAF389-867C-CEF9-AA6B-748FEEDE46D7}"/>
          </ac:spMkLst>
        </pc:spChg>
        <pc:spChg chg="mod">
          <ac:chgData name="DEMENOU Boris" userId="e3e2741a-d1af-408c-8863-859a4d267154" providerId="ADAL" clId="{AEEA026F-DF7A-45DD-B198-DFF66B1B31E3}" dt="2024-03-15T12:50:07.171" v="1203"/>
          <ac:spMkLst>
            <pc:docMk/>
            <pc:sldMk cId="3281260206" sldId="263"/>
            <ac:spMk id="114" creationId="{59B0131D-29C8-4F5D-840A-1E7ADA39BCEE}"/>
          </ac:spMkLst>
        </pc:spChg>
        <pc:grpChg chg="add del mod">
          <ac:chgData name="DEMENOU Boris" userId="e3e2741a-d1af-408c-8863-859a4d267154" providerId="ADAL" clId="{AEEA026F-DF7A-45DD-B198-DFF66B1B31E3}" dt="2024-03-15T11:26:17.467" v="766" actId="1076"/>
          <ac:grpSpMkLst>
            <pc:docMk/>
            <pc:sldMk cId="3281260206" sldId="263"/>
            <ac:grpSpMk id="28" creationId="{554EB6FE-5937-D845-B864-6EFA4E27CE65}"/>
          </ac:grpSpMkLst>
        </pc:grpChg>
        <pc:grpChg chg="add mod topLvl">
          <ac:chgData name="DEMENOU Boris" userId="e3e2741a-d1af-408c-8863-859a4d267154" providerId="ADAL" clId="{AEEA026F-DF7A-45DD-B198-DFF66B1B31E3}" dt="2024-03-15T11:25:37.274" v="761" actId="164"/>
          <ac:grpSpMkLst>
            <pc:docMk/>
            <pc:sldMk cId="3281260206" sldId="263"/>
            <ac:grpSpMk id="33" creationId="{024D58FE-3357-BF26-F4F2-4E2DB180FF41}"/>
          </ac:grpSpMkLst>
        </pc:grpChg>
        <pc:grpChg chg="add del mod">
          <ac:chgData name="DEMENOU Boris" userId="e3e2741a-d1af-408c-8863-859a4d267154" providerId="ADAL" clId="{AEEA026F-DF7A-45DD-B198-DFF66B1B31E3}" dt="2024-03-15T11:23:53.434" v="736" actId="165"/>
          <ac:grpSpMkLst>
            <pc:docMk/>
            <pc:sldMk cId="3281260206" sldId="263"/>
            <ac:grpSpMk id="50" creationId="{162BB8CA-AA08-8D74-FEB1-52AFD06B8880}"/>
          </ac:grpSpMkLst>
        </pc:grpChg>
        <pc:grpChg chg="add mod">
          <ac:chgData name="DEMENOU Boris" userId="e3e2741a-d1af-408c-8863-859a4d267154" providerId="ADAL" clId="{AEEA026F-DF7A-45DD-B198-DFF66B1B31E3}" dt="2024-03-15T11:43:27.535" v="878" actId="1076"/>
          <ac:grpSpMkLst>
            <pc:docMk/>
            <pc:sldMk cId="3281260206" sldId="263"/>
            <ac:grpSpMk id="51" creationId="{A72E9B4D-7D21-CF08-CEED-78A04360FE8A}"/>
          </ac:grpSpMkLst>
        </pc:grpChg>
        <pc:grpChg chg="add del mod">
          <ac:chgData name="DEMENOU Boris" userId="e3e2741a-d1af-408c-8863-859a4d267154" providerId="ADAL" clId="{AEEA026F-DF7A-45DD-B198-DFF66B1B31E3}" dt="2024-03-15T11:43:40.124" v="881" actId="21"/>
          <ac:grpSpMkLst>
            <pc:docMk/>
            <pc:sldMk cId="3281260206" sldId="263"/>
            <ac:grpSpMk id="54" creationId="{8FBA085B-6CF6-619C-B04E-10CDBC81439A}"/>
          </ac:grpSpMkLst>
        </pc:grpChg>
        <pc:grpChg chg="mod">
          <ac:chgData name="DEMENOU Boris" userId="e3e2741a-d1af-408c-8863-859a4d267154" providerId="ADAL" clId="{AEEA026F-DF7A-45DD-B198-DFF66B1B31E3}" dt="2024-03-15T11:28:22.118" v="775"/>
          <ac:grpSpMkLst>
            <pc:docMk/>
            <pc:sldMk cId="3281260206" sldId="263"/>
            <ac:grpSpMk id="56" creationId="{8198E1A5-9E12-0C5F-555C-24EC2108077C}"/>
          </ac:grpSpMkLst>
        </pc:grpChg>
        <pc:grpChg chg="add mod">
          <ac:chgData name="DEMENOU Boris" userId="e3e2741a-d1af-408c-8863-859a4d267154" providerId="ADAL" clId="{AEEA026F-DF7A-45DD-B198-DFF66B1B31E3}" dt="2024-03-15T11:52:01.940" v="1015" actId="1076"/>
          <ac:grpSpMkLst>
            <pc:docMk/>
            <pc:sldMk cId="3281260206" sldId="263"/>
            <ac:grpSpMk id="73" creationId="{1FAE8FA6-1CF5-BFC7-E59E-8CE940768C75}"/>
          </ac:grpSpMkLst>
        </pc:grpChg>
        <pc:grpChg chg="mod">
          <ac:chgData name="DEMENOU Boris" userId="e3e2741a-d1af-408c-8863-859a4d267154" providerId="ADAL" clId="{AEEA026F-DF7A-45DD-B198-DFF66B1B31E3}" dt="2024-03-15T11:48:39.769" v="983"/>
          <ac:grpSpMkLst>
            <pc:docMk/>
            <pc:sldMk cId="3281260206" sldId="263"/>
            <ac:grpSpMk id="75" creationId="{32F3530A-AD68-7E32-2D04-2562F813A070}"/>
          </ac:grpSpMkLst>
        </pc:grpChg>
        <pc:grpChg chg="mod">
          <ac:chgData name="DEMENOU Boris" userId="e3e2741a-d1af-408c-8863-859a4d267154" providerId="ADAL" clId="{AEEA026F-DF7A-45DD-B198-DFF66B1B31E3}" dt="2024-03-15T11:48:39.769" v="983"/>
          <ac:grpSpMkLst>
            <pc:docMk/>
            <pc:sldMk cId="3281260206" sldId="263"/>
            <ac:grpSpMk id="77" creationId="{F0C7F456-E246-AE2E-4A90-24204EEA3799}"/>
          </ac:grpSpMkLst>
        </pc:grpChg>
        <pc:grpChg chg="add mod">
          <ac:chgData name="DEMENOU Boris" userId="e3e2741a-d1af-408c-8863-859a4d267154" providerId="ADAL" clId="{AEEA026F-DF7A-45DD-B198-DFF66B1B31E3}" dt="2024-03-15T12:50:07.171" v="1203"/>
          <ac:grpSpMkLst>
            <pc:docMk/>
            <pc:sldMk cId="3281260206" sldId="263"/>
            <ac:grpSpMk id="95" creationId="{FFD45DD6-C5DF-8603-D077-4A99640C833A}"/>
          </ac:grpSpMkLst>
        </pc:grpChg>
        <pc:grpChg chg="mod">
          <ac:chgData name="DEMENOU Boris" userId="e3e2741a-d1af-408c-8863-859a4d267154" providerId="ADAL" clId="{AEEA026F-DF7A-45DD-B198-DFF66B1B31E3}" dt="2024-03-15T12:50:07.171" v="1203"/>
          <ac:grpSpMkLst>
            <pc:docMk/>
            <pc:sldMk cId="3281260206" sldId="263"/>
            <ac:grpSpMk id="97" creationId="{7D889B1F-29AF-4F32-25CB-278CC63581D7}"/>
          </ac:grpSpMkLst>
        </pc:grpChg>
        <pc:picChg chg="add mod topLvl">
          <ac:chgData name="DEMENOU Boris" userId="e3e2741a-d1af-408c-8863-859a4d267154" providerId="ADAL" clId="{AEEA026F-DF7A-45DD-B198-DFF66B1B31E3}" dt="2024-03-15T11:21:19.548" v="679" actId="165"/>
          <ac:picMkLst>
            <pc:docMk/>
            <pc:sldMk cId="3281260206" sldId="263"/>
            <ac:picMk id="3" creationId="{569C9138-7712-B26F-E1B5-895CD77A178B}"/>
          </ac:picMkLst>
        </pc:picChg>
        <pc:picChg chg="add del mod">
          <ac:chgData name="DEMENOU Boris" userId="e3e2741a-d1af-408c-8863-859a4d267154" providerId="ADAL" clId="{AEEA026F-DF7A-45DD-B198-DFF66B1B31E3}" dt="2024-03-13T21:27:49.696" v="334" actId="478"/>
          <ac:picMkLst>
            <pc:docMk/>
            <pc:sldMk cId="3281260206" sldId="263"/>
            <ac:picMk id="8" creationId="{B6B8AD8D-449F-ACE6-4484-2363AB7E5FEF}"/>
          </ac:picMkLst>
        </pc:picChg>
        <pc:picChg chg="add del mod">
          <ac:chgData name="DEMENOU Boris" userId="e3e2741a-d1af-408c-8863-859a4d267154" providerId="ADAL" clId="{AEEA026F-DF7A-45DD-B198-DFF66B1B31E3}" dt="2024-03-15T11:20:50.435" v="674" actId="478"/>
          <ac:picMkLst>
            <pc:docMk/>
            <pc:sldMk cId="3281260206" sldId="263"/>
            <ac:picMk id="10" creationId="{02E0526E-E75C-A8D3-B40F-972CCCB6B0BA}"/>
          </ac:picMkLst>
        </pc:picChg>
        <pc:picChg chg="add del mod">
          <ac:chgData name="DEMENOU Boris" userId="e3e2741a-d1af-408c-8863-859a4d267154" providerId="ADAL" clId="{AEEA026F-DF7A-45DD-B198-DFF66B1B31E3}" dt="2024-03-15T11:19:44.228" v="668" actId="478"/>
          <ac:picMkLst>
            <pc:docMk/>
            <pc:sldMk cId="3281260206" sldId="263"/>
            <ac:picMk id="29" creationId="{F390C190-3085-D33F-F827-0085541066FB}"/>
          </ac:picMkLst>
        </pc:picChg>
        <pc:picChg chg="add mod">
          <ac:chgData name="DEMENOU Boris" userId="e3e2741a-d1af-408c-8863-859a4d267154" providerId="ADAL" clId="{AEEA026F-DF7A-45DD-B198-DFF66B1B31E3}" dt="2024-03-15T11:25:37.274" v="761" actId="164"/>
          <ac:picMkLst>
            <pc:docMk/>
            <pc:sldMk cId="3281260206" sldId="263"/>
            <ac:picMk id="31" creationId="{D8AA5595-D74C-4553-4E6D-99D3D3BE028A}"/>
          </ac:picMkLst>
        </pc:picChg>
        <pc:picChg chg="add del mod">
          <ac:chgData name="DEMENOU Boris" userId="e3e2741a-d1af-408c-8863-859a4d267154" providerId="ADAL" clId="{AEEA026F-DF7A-45DD-B198-DFF66B1B31E3}" dt="2024-03-15T11:43:40.124" v="881" actId="21"/>
          <ac:picMkLst>
            <pc:docMk/>
            <pc:sldMk cId="3281260206" sldId="263"/>
            <ac:picMk id="53" creationId="{D1DED9F5-A64F-02FE-9CFB-D07092B67718}"/>
          </ac:picMkLst>
        </pc:picChg>
        <pc:picChg chg="mod">
          <ac:chgData name="DEMENOU Boris" userId="e3e2741a-d1af-408c-8863-859a4d267154" providerId="ADAL" clId="{AEEA026F-DF7A-45DD-B198-DFF66B1B31E3}" dt="2024-03-15T11:48:39.769" v="983"/>
          <ac:picMkLst>
            <pc:docMk/>
            <pc:sldMk cId="3281260206" sldId="263"/>
            <ac:picMk id="74" creationId="{0F722505-4875-D34A-83AE-4B1490767C51}"/>
          </ac:picMkLst>
        </pc:picChg>
        <pc:picChg chg="add del mod">
          <ac:chgData name="DEMENOU Boris" userId="e3e2741a-d1af-408c-8863-859a4d267154" providerId="ADAL" clId="{AEEA026F-DF7A-45DD-B198-DFF66B1B31E3}" dt="2024-03-15T11:52:15.462" v="1018" actId="21"/>
          <ac:picMkLst>
            <pc:docMk/>
            <pc:sldMk cId="3281260206" sldId="263"/>
            <ac:picMk id="94" creationId="{A37C5140-BD25-6E1A-4C55-350AF9B19B6E}"/>
          </ac:picMkLst>
        </pc:picChg>
        <pc:picChg chg="mod">
          <ac:chgData name="DEMENOU Boris" userId="e3e2741a-d1af-408c-8863-859a4d267154" providerId="ADAL" clId="{AEEA026F-DF7A-45DD-B198-DFF66B1B31E3}" dt="2024-03-15T12:50:07.171" v="1203"/>
          <ac:picMkLst>
            <pc:docMk/>
            <pc:sldMk cId="3281260206" sldId="263"/>
            <ac:picMk id="98" creationId="{78F2B102-BE6B-56C5-89B1-C204EC4A1A0B}"/>
          </ac:picMkLst>
        </pc:picChg>
        <pc:picChg chg="add del mod">
          <ac:chgData name="DEMENOU Boris" userId="e3e2741a-d1af-408c-8863-859a4d267154" providerId="ADAL" clId="{AEEA026F-DF7A-45DD-B198-DFF66B1B31E3}" dt="2024-03-15T13:20:14.511" v="1361" actId="21"/>
          <ac:picMkLst>
            <pc:docMk/>
            <pc:sldMk cId="3281260206" sldId="263"/>
            <ac:picMk id="115" creationId="{E65DAB4B-5CED-D852-0F62-422E5F23B00C}"/>
          </ac:picMkLst>
        </pc:picChg>
        <pc:picChg chg="add del mod">
          <ac:chgData name="DEMENOU Boris" userId="e3e2741a-d1af-408c-8863-859a4d267154" providerId="ADAL" clId="{AEEA026F-DF7A-45DD-B198-DFF66B1B31E3}" dt="2024-03-15T13:25:10.352" v="1411" actId="21"/>
          <ac:picMkLst>
            <pc:docMk/>
            <pc:sldMk cId="3281260206" sldId="263"/>
            <ac:picMk id="117" creationId="{B6624958-4AA4-44BC-DCDD-143D4D386C50}"/>
          </ac:picMkLst>
        </pc:picChg>
      </pc:sldChg>
      <pc:sldChg chg="new del">
        <pc:chgData name="DEMENOU Boris" userId="e3e2741a-d1af-408c-8863-859a4d267154" providerId="ADAL" clId="{AEEA026F-DF7A-45DD-B198-DFF66B1B31E3}" dt="2024-03-05T16:55:22.117" v="163" actId="680"/>
        <pc:sldMkLst>
          <pc:docMk/>
          <pc:sldMk cId="2251252135" sldId="264"/>
        </pc:sldMkLst>
      </pc:sldChg>
      <pc:sldChg chg="addSp delSp modSp add mod">
        <pc:chgData name="DEMENOU Boris" userId="e3e2741a-d1af-408c-8863-859a4d267154" providerId="ADAL" clId="{AEEA026F-DF7A-45DD-B198-DFF66B1B31E3}" dt="2024-03-15T15:22:19.911" v="3181" actId="164"/>
        <pc:sldMkLst>
          <pc:docMk/>
          <pc:sldMk cId="2906576182" sldId="264"/>
        </pc:sldMkLst>
        <pc:spChg chg="del">
          <ac:chgData name="DEMENOU Boris" userId="e3e2741a-d1af-408c-8863-859a4d267154" providerId="ADAL" clId="{AEEA026F-DF7A-45DD-B198-DFF66B1B31E3}" dt="2024-03-15T14:22:13.346" v="1973" actId="478"/>
          <ac:spMkLst>
            <pc:docMk/>
            <pc:sldMk cId="2906576182" sldId="264"/>
            <ac:spMk id="4" creationId="{008C46D1-547A-57D7-92A7-59114E947525}"/>
          </ac:spMkLst>
        </pc:spChg>
        <pc:spChg chg="mod">
          <ac:chgData name="DEMENOU Boris" userId="e3e2741a-d1af-408c-8863-859a4d267154" providerId="ADAL" clId="{AEEA026F-DF7A-45DD-B198-DFF66B1B31E3}" dt="2024-03-06T17:20:38.864" v="321" actId="20577"/>
          <ac:spMkLst>
            <pc:docMk/>
            <pc:sldMk cId="2906576182" sldId="264"/>
            <ac:spMk id="6" creationId="{B844E4BC-282E-BAD1-7ED6-112CB0B3F01B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14" creationId="{6A10AD64-3947-956A-9E1B-A2CBB5862989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15" creationId="{2B3CF21D-2D36-EFA6-3FC1-633102E17442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16" creationId="{F61D6BF8-BB19-1B96-E5CC-EE9CDF9B5B4C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17" creationId="{E4E413A5-66DA-D31A-DC55-455D4B393296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18" creationId="{0255C3D6-F461-E4BF-AC00-1666442F9953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19" creationId="{EFEAF895-94D0-E72C-A850-434A2D1D52F9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20" creationId="{A558E9DB-322C-59B4-3F53-7BEC8C4CCE30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21" creationId="{5752FF3A-92C0-4297-A1B5-01FB7C48A30C}"/>
          </ac:spMkLst>
        </pc:spChg>
        <pc:spChg chg="add del mod">
          <ac:chgData name="DEMENOU Boris" userId="e3e2741a-d1af-408c-8863-859a4d267154" providerId="ADAL" clId="{AEEA026F-DF7A-45DD-B198-DFF66B1B31E3}" dt="2024-03-15T15:03:35.651" v="2929" actId="478"/>
          <ac:spMkLst>
            <pc:docMk/>
            <pc:sldMk cId="2906576182" sldId="264"/>
            <ac:spMk id="22" creationId="{54B3925D-9DB3-2451-BEDD-36327FC86238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26" creationId="{5FF5F719-3AAD-D19D-4E28-7016CB77B8C5}"/>
          </ac:spMkLst>
        </pc:spChg>
        <pc:spChg chg="add del mod">
          <ac:chgData name="DEMENOU Boris" userId="e3e2741a-d1af-408c-8863-859a4d267154" providerId="ADAL" clId="{AEEA026F-DF7A-45DD-B198-DFF66B1B31E3}" dt="2024-03-15T15:12:20.447" v="3025" actId="478"/>
          <ac:spMkLst>
            <pc:docMk/>
            <pc:sldMk cId="2906576182" sldId="264"/>
            <ac:spMk id="27" creationId="{32FF048B-1C00-1A35-01D8-251BCD457163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28" creationId="{DEE497F8-99FB-6CC2-CC17-4616F942201D}"/>
          </ac:spMkLst>
        </pc:spChg>
        <pc:spChg chg="add del mod">
          <ac:chgData name="DEMENOU Boris" userId="e3e2741a-d1af-408c-8863-859a4d267154" providerId="ADAL" clId="{AEEA026F-DF7A-45DD-B198-DFF66B1B31E3}" dt="2024-03-15T15:15:27.503" v="3035" actId="478"/>
          <ac:spMkLst>
            <pc:docMk/>
            <pc:sldMk cId="2906576182" sldId="264"/>
            <ac:spMk id="29" creationId="{CE232A3D-126A-1C01-4E6F-96869998B7B8}"/>
          </ac:spMkLst>
        </pc:spChg>
        <pc:spChg chg="add del mod">
          <ac:chgData name="DEMENOU Boris" userId="e3e2741a-d1af-408c-8863-859a4d267154" providerId="ADAL" clId="{AEEA026F-DF7A-45DD-B198-DFF66B1B31E3}" dt="2024-03-15T15:10:59.621" v="3021" actId="478"/>
          <ac:spMkLst>
            <pc:docMk/>
            <pc:sldMk cId="2906576182" sldId="264"/>
            <ac:spMk id="30" creationId="{023F727B-4C7E-1D3B-3219-EDECC141296E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31" creationId="{698EFC9B-3615-358F-6E1E-66E02330136F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32" creationId="{FCEC0745-1A98-75AE-7FE1-F99D1FC5EDA1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33" creationId="{A4E85A69-EC8B-01C8-C64E-C83BF9AF232D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34" creationId="{A4DD7E54-62AD-E614-6F1A-DEF53606FC6E}"/>
          </ac:spMkLst>
        </pc:spChg>
        <pc:spChg chg="add del mod">
          <ac:chgData name="DEMENOU Boris" userId="e3e2741a-d1af-408c-8863-859a4d267154" providerId="ADAL" clId="{AEEA026F-DF7A-45DD-B198-DFF66B1B31E3}" dt="2024-03-15T15:12:25.371" v="3026" actId="478"/>
          <ac:spMkLst>
            <pc:docMk/>
            <pc:sldMk cId="2906576182" sldId="264"/>
            <ac:spMk id="35" creationId="{5A28FDB8-570A-2ED4-FBAF-A57FB2C25770}"/>
          </ac:spMkLst>
        </pc:spChg>
        <pc:spChg chg="add del mod">
          <ac:chgData name="DEMENOU Boris" userId="e3e2741a-d1af-408c-8863-859a4d267154" providerId="ADAL" clId="{AEEA026F-DF7A-45DD-B198-DFF66B1B31E3}" dt="2024-03-15T15:13:37.689" v="3029" actId="478"/>
          <ac:spMkLst>
            <pc:docMk/>
            <pc:sldMk cId="2906576182" sldId="264"/>
            <ac:spMk id="36" creationId="{14A3D0B7-EC08-F2DC-871C-5F37C231BD20}"/>
          </ac:spMkLst>
        </pc:spChg>
        <pc:spChg chg="add del mod">
          <ac:chgData name="DEMENOU Boris" userId="e3e2741a-d1af-408c-8863-859a4d267154" providerId="ADAL" clId="{AEEA026F-DF7A-45DD-B198-DFF66B1B31E3}" dt="2024-03-15T15:15:36.771" v="3036" actId="478"/>
          <ac:spMkLst>
            <pc:docMk/>
            <pc:sldMk cId="2906576182" sldId="264"/>
            <ac:spMk id="37" creationId="{82D96D27-3EF4-403A-2E17-2FA48B6F97DA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38" creationId="{A87CE74D-E4B5-B27D-04C5-3C5EEB890ED6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39" creationId="{DBB70611-408A-F457-AFC7-E92FBE17E2DA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40" creationId="{90FC8011-5915-C758-7889-92B8C0038A80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41" creationId="{C7A4A5B7-0BF4-46D2-5C95-55841FA8865A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42" creationId="{F4732556-5279-3AF3-F143-78DB54293506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43" creationId="{55DB3796-6912-AAF0-31FF-C1DC5E8A69B7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44" creationId="{9FB88ACD-AEB4-732C-84B0-5FF1FEAA5AA1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45" creationId="{72FCC047-0478-9057-70F0-7E9DA3C04725}"/>
          </ac:spMkLst>
        </pc:spChg>
        <pc:spChg chg="add mod">
          <ac:chgData name="DEMENOU Boris" userId="e3e2741a-d1af-408c-8863-859a4d267154" providerId="ADAL" clId="{AEEA026F-DF7A-45DD-B198-DFF66B1B31E3}" dt="2024-03-15T14:55:02.968" v="2500" actId="164"/>
          <ac:spMkLst>
            <pc:docMk/>
            <pc:sldMk cId="2906576182" sldId="264"/>
            <ac:spMk id="46" creationId="{A469B35C-D1F4-6BD9-A623-C84C0AF76ACF}"/>
          </ac:spMkLst>
        </pc:spChg>
        <pc:spChg chg="add mod">
          <ac:chgData name="DEMENOU Boris" userId="e3e2741a-d1af-408c-8863-859a4d267154" providerId="ADAL" clId="{AEEA026F-DF7A-45DD-B198-DFF66B1B31E3}" dt="2024-03-15T14:55:48.461" v="2513" actId="1037"/>
          <ac:spMkLst>
            <pc:docMk/>
            <pc:sldMk cId="2906576182" sldId="264"/>
            <ac:spMk id="47" creationId="{9DAF866B-93AF-AF26-6EDF-83423DC9DDAE}"/>
          </ac:spMkLst>
        </pc:spChg>
        <pc:spChg chg="add mod">
          <ac:chgData name="DEMENOU Boris" userId="e3e2741a-d1af-408c-8863-859a4d267154" providerId="ADAL" clId="{AEEA026F-DF7A-45DD-B198-DFF66B1B31E3}" dt="2024-03-15T14:55:53.438" v="2514" actId="1076"/>
          <ac:spMkLst>
            <pc:docMk/>
            <pc:sldMk cId="2906576182" sldId="264"/>
            <ac:spMk id="48" creationId="{B3B4CC11-30C3-323F-9179-7D9D6AC9A730}"/>
          </ac:spMkLst>
        </pc:spChg>
        <pc:spChg chg="add mod">
          <ac:chgData name="DEMENOU Boris" userId="e3e2741a-d1af-408c-8863-859a4d267154" providerId="ADAL" clId="{AEEA026F-DF7A-45DD-B198-DFF66B1B31E3}" dt="2024-03-15T14:55:58.068" v="2515" actId="1076"/>
          <ac:spMkLst>
            <pc:docMk/>
            <pc:sldMk cId="2906576182" sldId="264"/>
            <ac:spMk id="49" creationId="{DD65F682-B4BB-CF49-CE7B-608008DE33D5}"/>
          </ac:spMkLst>
        </pc:spChg>
        <pc:spChg chg="del mod">
          <ac:chgData name="DEMENOU Boris" userId="e3e2741a-d1af-408c-8863-859a4d267154" providerId="ADAL" clId="{AEEA026F-DF7A-45DD-B198-DFF66B1B31E3}" dt="2024-03-15T15:11:22.777" v="3023" actId="478"/>
          <ac:spMkLst>
            <pc:docMk/>
            <pc:sldMk cId="2906576182" sldId="264"/>
            <ac:spMk id="52" creationId="{493EF4A7-89C4-EAD0-11EF-B6E3EAE93F3C}"/>
          </ac:spMkLst>
        </pc:spChg>
        <pc:spChg chg="mod topLvl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53" creationId="{CBAB35CB-ECD0-250F-88C3-67C18CFA8A07}"/>
          </ac:spMkLst>
        </pc:spChg>
        <pc:spChg chg="del mod">
          <ac:chgData name="DEMENOU Boris" userId="e3e2741a-d1af-408c-8863-859a4d267154" providerId="ADAL" clId="{AEEA026F-DF7A-45DD-B198-DFF66B1B31E3}" dt="2024-03-15T15:14:03.318" v="3030" actId="478"/>
          <ac:spMkLst>
            <pc:docMk/>
            <pc:sldMk cId="2906576182" sldId="264"/>
            <ac:spMk id="54" creationId="{5050DD99-607B-2C09-8C02-BE4CF577BFB0}"/>
          </ac:spMkLst>
        </pc:spChg>
        <pc:spChg chg="del mod topLvl">
          <ac:chgData name="DEMENOU Boris" userId="e3e2741a-d1af-408c-8863-859a4d267154" providerId="ADAL" clId="{AEEA026F-DF7A-45DD-B198-DFF66B1B31E3}" dt="2024-03-15T15:15:56.619" v="3038" actId="478"/>
          <ac:spMkLst>
            <pc:docMk/>
            <pc:sldMk cId="2906576182" sldId="264"/>
            <ac:spMk id="55" creationId="{9134BB46-C90D-176D-3EF3-ED82C50DA87C}"/>
          </ac:spMkLst>
        </pc:spChg>
        <pc:spChg chg="mod">
          <ac:chgData name="DEMENOU Boris" userId="e3e2741a-d1af-408c-8863-859a4d267154" providerId="ADAL" clId="{AEEA026F-DF7A-45DD-B198-DFF66B1B31E3}" dt="2024-03-15T14:57:19.502" v="2554" actId="1037"/>
          <ac:spMkLst>
            <pc:docMk/>
            <pc:sldMk cId="2906576182" sldId="264"/>
            <ac:spMk id="57" creationId="{77723267-73B4-1A90-4312-814DE1D0B6E1}"/>
          </ac:spMkLst>
        </pc:spChg>
        <pc:spChg chg="mod">
          <ac:chgData name="DEMENOU Boris" userId="e3e2741a-d1af-408c-8863-859a4d267154" providerId="ADAL" clId="{AEEA026F-DF7A-45DD-B198-DFF66B1B31E3}" dt="2024-03-15T14:57:27.422" v="2563" actId="1035"/>
          <ac:spMkLst>
            <pc:docMk/>
            <pc:sldMk cId="2906576182" sldId="264"/>
            <ac:spMk id="58" creationId="{B0BDCBBA-6832-BCAD-5701-657C256BD3E1}"/>
          </ac:spMkLst>
        </pc:spChg>
        <pc:spChg chg="mod">
          <ac:chgData name="DEMENOU Boris" userId="e3e2741a-d1af-408c-8863-859a4d267154" providerId="ADAL" clId="{AEEA026F-DF7A-45DD-B198-DFF66B1B31E3}" dt="2024-03-15T14:57:32.568" v="2567" actId="1037"/>
          <ac:spMkLst>
            <pc:docMk/>
            <pc:sldMk cId="2906576182" sldId="264"/>
            <ac:spMk id="59" creationId="{51E063C7-991B-B1E5-6743-9C1DDCC62B19}"/>
          </ac:spMkLst>
        </pc:spChg>
        <pc:spChg chg="mod">
          <ac:chgData name="DEMENOU Boris" userId="e3e2741a-d1af-408c-8863-859a4d267154" providerId="ADAL" clId="{AEEA026F-DF7A-45DD-B198-DFF66B1B31E3}" dt="2024-03-15T14:57:38.568" v="2569" actId="1035"/>
          <ac:spMkLst>
            <pc:docMk/>
            <pc:sldMk cId="2906576182" sldId="264"/>
            <ac:spMk id="60" creationId="{A3573CB6-AFF6-348F-A20D-5E272A710376}"/>
          </ac:spMkLst>
        </pc:spChg>
        <pc:spChg chg="mod topLvl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62" creationId="{50EAB5BB-9E11-0B3F-68E8-0E84C6456437}"/>
          </ac:spMkLst>
        </pc:spChg>
        <pc:spChg chg="del mod">
          <ac:chgData name="DEMENOU Boris" userId="e3e2741a-d1af-408c-8863-859a4d267154" providerId="ADAL" clId="{AEEA026F-DF7A-45DD-B198-DFF66B1B31E3}" dt="2024-03-15T15:13:07.579" v="3028" actId="478"/>
          <ac:spMkLst>
            <pc:docMk/>
            <pc:sldMk cId="2906576182" sldId="264"/>
            <ac:spMk id="63" creationId="{702D744F-E46C-C4B0-4B79-26BCE7D9CEAF}"/>
          </ac:spMkLst>
        </pc:spChg>
        <pc:spChg chg="del mod">
          <ac:chgData name="DEMENOU Boris" userId="e3e2741a-d1af-408c-8863-859a4d267154" providerId="ADAL" clId="{AEEA026F-DF7A-45DD-B198-DFF66B1B31E3}" dt="2024-03-15T15:14:53.489" v="3034" actId="478"/>
          <ac:spMkLst>
            <pc:docMk/>
            <pc:sldMk cId="2906576182" sldId="264"/>
            <ac:spMk id="64" creationId="{F574DCB4-DE15-BC40-85F1-19D1E39BD33D}"/>
          </ac:spMkLst>
        </pc:spChg>
        <pc:spChg chg="del mod topLvl">
          <ac:chgData name="DEMENOU Boris" userId="e3e2741a-d1af-408c-8863-859a4d267154" providerId="ADAL" clId="{AEEA026F-DF7A-45DD-B198-DFF66B1B31E3}" dt="2024-03-15T15:16:57.337" v="3041" actId="478"/>
          <ac:spMkLst>
            <pc:docMk/>
            <pc:sldMk cId="2906576182" sldId="264"/>
            <ac:spMk id="65" creationId="{0367459D-632A-D8E0-8CCB-1720F3CBD78E}"/>
          </ac:spMkLst>
        </pc:spChg>
        <pc:spChg chg="mod">
          <ac:chgData name="DEMENOU Boris" userId="e3e2741a-d1af-408c-8863-859a4d267154" providerId="ADAL" clId="{AEEA026F-DF7A-45DD-B198-DFF66B1B31E3}" dt="2024-03-15T14:57:44.751" v="2570"/>
          <ac:spMkLst>
            <pc:docMk/>
            <pc:sldMk cId="2906576182" sldId="264"/>
            <ac:spMk id="67" creationId="{3856E2ED-458F-6B0E-FBB7-464A9518411A}"/>
          </ac:spMkLst>
        </pc:spChg>
        <pc:spChg chg="mod">
          <ac:chgData name="DEMENOU Boris" userId="e3e2741a-d1af-408c-8863-859a4d267154" providerId="ADAL" clId="{AEEA026F-DF7A-45DD-B198-DFF66B1B31E3}" dt="2024-03-15T15:00:06.396" v="2801" actId="1036"/>
          <ac:spMkLst>
            <pc:docMk/>
            <pc:sldMk cId="2906576182" sldId="264"/>
            <ac:spMk id="68" creationId="{12452F03-5D42-8141-0DB3-94394B601BAC}"/>
          </ac:spMkLst>
        </pc:spChg>
        <pc:spChg chg="mod">
          <ac:chgData name="DEMENOU Boris" userId="e3e2741a-d1af-408c-8863-859a4d267154" providerId="ADAL" clId="{AEEA026F-DF7A-45DD-B198-DFF66B1B31E3}" dt="2024-03-15T15:00:15.759" v="2823" actId="1037"/>
          <ac:spMkLst>
            <pc:docMk/>
            <pc:sldMk cId="2906576182" sldId="264"/>
            <ac:spMk id="69" creationId="{18E4EDE1-417D-DD51-EB75-1D3D2387A464}"/>
          </ac:spMkLst>
        </pc:spChg>
        <pc:spChg chg="mod">
          <ac:chgData name="DEMENOU Boris" userId="e3e2741a-d1af-408c-8863-859a4d267154" providerId="ADAL" clId="{AEEA026F-DF7A-45DD-B198-DFF66B1B31E3}" dt="2024-03-15T15:00:25.037" v="2845" actId="1038"/>
          <ac:spMkLst>
            <pc:docMk/>
            <pc:sldMk cId="2906576182" sldId="264"/>
            <ac:spMk id="70" creationId="{692E1265-D17D-8E61-0D98-0AF23A0D76E5}"/>
          </ac:spMkLst>
        </pc:spChg>
        <pc:spChg chg="mod">
          <ac:chgData name="DEMENOU Boris" userId="e3e2741a-d1af-408c-8863-859a4d267154" providerId="ADAL" clId="{AEEA026F-DF7A-45DD-B198-DFF66B1B31E3}" dt="2024-03-15T14:57:45.158" v="2571"/>
          <ac:spMkLst>
            <pc:docMk/>
            <pc:sldMk cId="2906576182" sldId="264"/>
            <ac:spMk id="72" creationId="{7AEC2BE7-6A60-90AC-E505-B23F6D8977E2}"/>
          </ac:spMkLst>
        </pc:spChg>
        <pc:spChg chg="mod">
          <ac:chgData name="DEMENOU Boris" userId="e3e2741a-d1af-408c-8863-859a4d267154" providerId="ADAL" clId="{AEEA026F-DF7A-45DD-B198-DFF66B1B31E3}" dt="2024-03-15T14:59:24.704" v="2680" actId="1035"/>
          <ac:spMkLst>
            <pc:docMk/>
            <pc:sldMk cId="2906576182" sldId="264"/>
            <ac:spMk id="73" creationId="{677DE1DA-29D7-5001-9DD6-96FCB37AB5B8}"/>
          </ac:spMkLst>
        </pc:spChg>
        <pc:spChg chg="mod">
          <ac:chgData name="DEMENOU Boris" userId="e3e2741a-d1af-408c-8863-859a4d267154" providerId="ADAL" clId="{AEEA026F-DF7A-45DD-B198-DFF66B1B31E3}" dt="2024-03-15T14:59:37.284" v="2722" actId="1037"/>
          <ac:spMkLst>
            <pc:docMk/>
            <pc:sldMk cId="2906576182" sldId="264"/>
            <ac:spMk id="74" creationId="{5D1EAA69-1325-91E2-F171-E0A306AC76AE}"/>
          </ac:spMkLst>
        </pc:spChg>
        <pc:spChg chg="mod">
          <ac:chgData name="DEMENOU Boris" userId="e3e2741a-d1af-408c-8863-859a4d267154" providerId="ADAL" clId="{AEEA026F-DF7A-45DD-B198-DFF66B1B31E3}" dt="2024-03-15T14:59:47.787" v="2780" actId="1037"/>
          <ac:spMkLst>
            <pc:docMk/>
            <pc:sldMk cId="2906576182" sldId="264"/>
            <ac:spMk id="75" creationId="{AA74CD9F-5AC9-A95C-1063-32089294FF06}"/>
          </ac:spMkLst>
        </pc:spChg>
        <pc:spChg chg="del mod">
          <ac:chgData name="DEMENOU Boris" userId="e3e2741a-d1af-408c-8863-859a4d267154" providerId="ADAL" clId="{AEEA026F-DF7A-45DD-B198-DFF66B1B31E3}" dt="2024-03-15T15:11:35.320" v="3024" actId="478"/>
          <ac:spMkLst>
            <pc:docMk/>
            <pc:sldMk cId="2906576182" sldId="264"/>
            <ac:spMk id="77" creationId="{9F44C0A6-FCC2-886E-E863-CD6E5E466972}"/>
          </ac:spMkLst>
        </pc:spChg>
        <pc:spChg chg="mod">
          <ac:chgData name="DEMENOU Boris" userId="e3e2741a-d1af-408c-8863-859a4d267154" providerId="ADAL" clId="{AEEA026F-DF7A-45DD-B198-DFF66B1B31E3}" dt="2024-03-15T14:58:44.716" v="2611" actId="1037"/>
          <ac:spMkLst>
            <pc:docMk/>
            <pc:sldMk cId="2906576182" sldId="264"/>
            <ac:spMk id="78" creationId="{F9027D9D-F371-1363-2E1F-24BB5BE7A7E5}"/>
          </ac:spMkLst>
        </pc:spChg>
        <pc:spChg chg="mod">
          <ac:chgData name="DEMENOU Boris" userId="e3e2741a-d1af-408c-8863-859a4d267154" providerId="ADAL" clId="{AEEA026F-DF7A-45DD-B198-DFF66B1B31E3}" dt="2024-03-15T14:58:51.948" v="2615" actId="1038"/>
          <ac:spMkLst>
            <pc:docMk/>
            <pc:sldMk cId="2906576182" sldId="264"/>
            <ac:spMk id="79" creationId="{8908F2C1-28D6-AE83-9794-5CB7520765BB}"/>
          </ac:spMkLst>
        </pc:spChg>
        <pc:spChg chg="mod">
          <ac:chgData name="DEMENOU Boris" userId="e3e2741a-d1af-408c-8863-859a4d267154" providerId="ADAL" clId="{AEEA026F-DF7A-45DD-B198-DFF66B1B31E3}" dt="2024-03-15T14:58:59.356" v="2641" actId="1035"/>
          <ac:spMkLst>
            <pc:docMk/>
            <pc:sldMk cId="2906576182" sldId="264"/>
            <ac:spMk id="80" creationId="{2733A314-FDE4-56BF-E6AC-3A09F263918E}"/>
          </ac:spMkLst>
        </pc:spChg>
        <pc:spChg chg="mod">
          <ac:chgData name="DEMENOU Boris" userId="e3e2741a-d1af-408c-8863-859a4d267154" providerId="ADAL" clId="{AEEA026F-DF7A-45DD-B198-DFF66B1B31E3}" dt="2024-03-15T14:57:45.745" v="2573"/>
          <ac:spMkLst>
            <pc:docMk/>
            <pc:sldMk cId="2906576182" sldId="264"/>
            <ac:spMk id="82" creationId="{41B16AE4-3E13-7998-A7C9-29E0B37BD5C1}"/>
          </ac:spMkLst>
        </pc:spChg>
        <pc:spChg chg="mod">
          <ac:chgData name="DEMENOU Boris" userId="e3e2741a-d1af-408c-8863-859a4d267154" providerId="ADAL" clId="{AEEA026F-DF7A-45DD-B198-DFF66B1B31E3}" dt="2024-03-15T14:58:02.952" v="2579" actId="1036"/>
          <ac:spMkLst>
            <pc:docMk/>
            <pc:sldMk cId="2906576182" sldId="264"/>
            <ac:spMk id="83" creationId="{198BDBDF-820F-E32E-3974-BBF66083A423}"/>
          </ac:spMkLst>
        </pc:spChg>
        <pc:spChg chg="mod">
          <ac:chgData name="DEMENOU Boris" userId="e3e2741a-d1af-408c-8863-859a4d267154" providerId="ADAL" clId="{AEEA026F-DF7A-45DD-B198-DFF66B1B31E3}" dt="2024-03-15T14:58:15.855" v="2592" actId="1037"/>
          <ac:spMkLst>
            <pc:docMk/>
            <pc:sldMk cId="2906576182" sldId="264"/>
            <ac:spMk id="84" creationId="{E5C99A04-18CB-9C23-F616-7A2EFEAF2E1A}"/>
          </ac:spMkLst>
        </pc:spChg>
        <pc:spChg chg="mod">
          <ac:chgData name="DEMENOU Boris" userId="e3e2741a-d1af-408c-8863-859a4d267154" providerId="ADAL" clId="{AEEA026F-DF7A-45DD-B198-DFF66B1B31E3}" dt="2024-03-15T14:58:22.341" v="2608" actId="1037"/>
          <ac:spMkLst>
            <pc:docMk/>
            <pc:sldMk cId="2906576182" sldId="264"/>
            <ac:spMk id="85" creationId="{FAADD9F5-7158-A1E4-8BB1-45AC1EFC9D42}"/>
          </ac:spMkLst>
        </pc:spChg>
        <pc:spChg chg="mod">
          <ac:chgData name="DEMENOU Boris" userId="e3e2741a-d1af-408c-8863-859a4d267154" providerId="ADAL" clId="{AEEA026F-DF7A-45DD-B198-DFF66B1B31E3}" dt="2024-03-15T15:00:42.327" v="2849"/>
          <ac:spMkLst>
            <pc:docMk/>
            <pc:sldMk cId="2906576182" sldId="264"/>
            <ac:spMk id="87" creationId="{36D02594-2056-C651-AB7F-41B03D3CBBE7}"/>
          </ac:spMkLst>
        </pc:spChg>
        <pc:spChg chg="mod">
          <ac:chgData name="DEMENOU Boris" userId="e3e2741a-d1af-408c-8863-859a4d267154" providerId="ADAL" clId="{AEEA026F-DF7A-45DD-B198-DFF66B1B31E3}" dt="2024-03-15T15:04:09.368" v="2933" actId="1076"/>
          <ac:spMkLst>
            <pc:docMk/>
            <pc:sldMk cId="2906576182" sldId="264"/>
            <ac:spMk id="88" creationId="{D94CB6EF-E280-03C7-D6ED-09AE903DCDEB}"/>
          </ac:spMkLst>
        </pc:spChg>
        <pc:spChg chg="mod">
          <ac:chgData name="DEMENOU Boris" userId="e3e2741a-d1af-408c-8863-859a4d267154" providerId="ADAL" clId="{AEEA026F-DF7A-45DD-B198-DFF66B1B31E3}" dt="2024-03-15T15:04:11.850" v="2934" actId="1076"/>
          <ac:spMkLst>
            <pc:docMk/>
            <pc:sldMk cId="2906576182" sldId="264"/>
            <ac:spMk id="89" creationId="{347D6A77-5BA6-9E67-6BC4-63F88F699092}"/>
          </ac:spMkLst>
        </pc:spChg>
        <pc:spChg chg="mod">
          <ac:chgData name="DEMENOU Boris" userId="e3e2741a-d1af-408c-8863-859a4d267154" providerId="ADAL" clId="{AEEA026F-DF7A-45DD-B198-DFF66B1B31E3}" dt="2024-03-15T15:04:17.653" v="2935" actId="1076"/>
          <ac:spMkLst>
            <pc:docMk/>
            <pc:sldMk cId="2906576182" sldId="264"/>
            <ac:spMk id="90" creationId="{8C21FF16-B56A-40FF-27FB-DBDF422322BD}"/>
          </ac:spMkLst>
        </pc:spChg>
        <pc:spChg chg="mod">
          <ac:chgData name="DEMENOU Boris" userId="e3e2741a-d1af-408c-8863-859a4d267154" providerId="ADAL" clId="{AEEA026F-DF7A-45DD-B198-DFF66B1B31E3}" dt="2024-03-15T15:05:31.538" v="2969"/>
          <ac:spMkLst>
            <pc:docMk/>
            <pc:sldMk cId="2906576182" sldId="264"/>
            <ac:spMk id="92" creationId="{602D6EB9-075B-4F28-F4B7-C2BF0D99DB1A}"/>
          </ac:spMkLst>
        </pc:spChg>
        <pc:spChg chg="mod">
          <ac:chgData name="DEMENOU Boris" userId="e3e2741a-d1af-408c-8863-859a4d267154" providerId="ADAL" clId="{AEEA026F-DF7A-45DD-B198-DFF66B1B31E3}" dt="2024-03-15T15:05:31.538" v="2969"/>
          <ac:spMkLst>
            <pc:docMk/>
            <pc:sldMk cId="2906576182" sldId="264"/>
            <ac:spMk id="93" creationId="{B298D7BB-72A9-4DA2-9DC0-FA57E651E615}"/>
          </ac:spMkLst>
        </pc:spChg>
        <pc:spChg chg="mod">
          <ac:chgData name="DEMENOU Boris" userId="e3e2741a-d1af-408c-8863-859a4d267154" providerId="ADAL" clId="{AEEA026F-DF7A-45DD-B198-DFF66B1B31E3}" dt="2024-03-15T15:05:31.538" v="2969"/>
          <ac:spMkLst>
            <pc:docMk/>
            <pc:sldMk cId="2906576182" sldId="264"/>
            <ac:spMk id="94" creationId="{8CBA8580-5757-2AA7-72BA-F03B7E2B16FE}"/>
          </ac:spMkLst>
        </pc:spChg>
        <pc:spChg chg="mod">
          <ac:chgData name="DEMENOU Boris" userId="e3e2741a-d1af-408c-8863-859a4d267154" providerId="ADAL" clId="{AEEA026F-DF7A-45DD-B198-DFF66B1B31E3}" dt="2024-03-15T15:05:31.538" v="2969"/>
          <ac:spMkLst>
            <pc:docMk/>
            <pc:sldMk cId="2906576182" sldId="264"/>
            <ac:spMk id="95" creationId="{5B34EFD8-BE9F-8B0D-50A2-BE30B4E57C8B}"/>
          </ac:spMkLst>
        </pc:spChg>
        <pc:spChg chg="mod">
          <ac:chgData name="DEMENOU Boris" userId="e3e2741a-d1af-408c-8863-859a4d267154" providerId="ADAL" clId="{AEEA026F-DF7A-45DD-B198-DFF66B1B31E3}" dt="2024-03-15T15:05:31.918" v="2970"/>
          <ac:spMkLst>
            <pc:docMk/>
            <pc:sldMk cId="2906576182" sldId="264"/>
            <ac:spMk id="97" creationId="{FFB2C41F-363A-DDD9-CDDF-C59749A7CAF7}"/>
          </ac:spMkLst>
        </pc:spChg>
        <pc:spChg chg="mod">
          <ac:chgData name="DEMENOU Boris" userId="e3e2741a-d1af-408c-8863-859a4d267154" providerId="ADAL" clId="{AEEA026F-DF7A-45DD-B198-DFF66B1B31E3}" dt="2024-03-15T15:05:31.918" v="2970"/>
          <ac:spMkLst>
            <pc:docMk/>
            <pc:sldMk cId="2906576182" sldId="264"/>
            <ac:spMk id="98" creationId="{7F2ABBFD-7203-1B03-795D-AEBAAD5C25ED}"/>
          </ac:spMkLst>
        </pc:spChg>
        <pc:spChg chg="mod">
          <ac:chgData name="DEMENOU Boris" userId="e3e2741a-d1af-408c-8863-859a4d267154" providerId="ADAL" clId="{AEEA026F-DF7A-45DD-B198-DFF66B1B31E3}" dt="2024-03-15T15:05:31.918" v="2970"/>
          <ac:spMkLst>
            <pc:docMk/>
            <pc:sldMk cId="2906576182" sldId="264"/>
            <ac:spMk id="99" creationId="{0D72A6EF-AFF5-A11B-2D0B-75A88C7B96B5}"/>
          </ac:spMkLst>
        </pc:spChg>
        <pc:spChg chg="mod">
          <ac:chgData name="DEMENOU Boris" userId="e3e2741a-d1af-408c-8863-859a4d267154" providerId="ADAL" clId="{AEEA026F-DF7A-45DD-B198-DFF66B1B31E3}" dt="2024-03-15T15:05:31.918" v="2970"/>
          <ac:spMkLst>
            <pc:docMk/>
            <pc:sldMk cId="2906576182" sldId="264"/>
            <ac:spMk id="100" creationId="{82861CEC-F7DC-31C7-3914-58905A548B2D}"/>
          </ac:spMkLst>
        </pc:spChg>
        <pc:spChg chg="mod">
          <ac:chgData name="DEMENOU Boris" userId="e3e2741a-d1af-408c-8863-859a4d267154" providerId="ADAL" clId="{AEEA026F-DF7A-45DD-B198-DFF66B1B31E3}" dt="2024-03-15T15:06:08.190" v="2976"/>
          <ac:spMkLst>
            <pc:docMk/>
            <pc:sldMk cId="2906576182" sldId="264"/>
            <ac:spMk id="102" creationId="{2BB6A8CF-E767-F4F9-F0D4-945F8F2F672C}"/>
          </ac:spMkLst>
        </pc:spChg>
        <pc:spChg chg="mod">
          <ac:chgData name="DEMENOU Boris" userId="e3e2741a-d1af-408c-8863-859a4d267154" providerId="ADAL" clId="{AEEA026F-DF7A-45DD-B198-DFF66B1B31E3}" dt="2024-03-15T15:06:08.190" v="2976"/>
          <ac:spMkLst>
            <pc:docMk/>
            <pc:sldMk cId="2906576182" sldId="264"/>
            <ac:spMk id="103" creationId="{E79621C7-8AD9-88F7-ABCE-AF1AAF1FEAAA}"/>
          </ac:spMkLst>
        </pc:spChg>
        <pc:spChg chg="mod">
          <ac:chgData name="DEMENOU Boris" userId="e3e2741a-d1af-408c-8863-859a4d267154" providerId="ADAL" clId="{AEEA026F-DF7A-45DD-B198-DFF66B1B31E3}" dt="2024-03-15T15:06:08.190" v="2976"/>
          <ac:spMkLst>
            <pc:docMk/>
            <pc:sldMk cId="2906576182" sldId="264"/>
            <ac:spMk id="104" creationId="{DB13CA2C-273B-68F2-9E31-81DFC3CA4A1F}"/>
          </ac:spMkLst>
        </pc:spChg>
        <pc:spChg chg="mod">
          <ac:chgData name="DEMENOU Boris" userId="e3e2741a-d1af-408c-8863-859a4d267154" providerId="ADAL" clId="{AEEA026F-DF7A-45DD-B198-DFF66B1B31E3}" dt="2024-03-15T15:06:08.190" v="2976"/>
          <ac:spMkLst>
            <pc:docMk/>
            <pc:sldMk cId="2906576182" sldId="264"/>
            <ac:spMk id="105" creationId="{780F818F-A474-413C-1A02-84C365635626}"/>
          </ac:spMkLst>
        </pc:spChg>
        <pc:spChg chg="mod">
          <ac:chgData name="DEMENOU Boris" userId="e3e2741a-d1af-408c-8863-859a4d267154" providerId="ADAL" clId="{AEEA026F-DF7A-45DD-B198-DFF66B1B31E3}" dt="2024-03-15T15:06:36.255" v="2981"/>
          <ac:spMkLst>
            <pc:docMk/>
            <pc:sldMk cId="2906576182" sldId="264"/>
            <ac:spMk id="107" creationId="{BCF8E69A-3C33-6145-72C6-9FC156A9FC8B}"/>
          </ac:spMkLst>
        </pc:spChg>
        <pc:spChg chg="mod">
          <ac:chgData name="DEMENOU Boris" userId="e3e2741a-d1af-408c-8863-859a4d267154" providerId="ADAL" clId="{AEEA026F-DF7A-45DD-B198-DFF66B1B31E3}" dt="2024-03-15T15:06:36.255" v="2981"/>
          <ac:spMkLst>
            <pc:docMk/>
            <pc:sldMk cId="2906576182" sldId="264"/>
            <ac:spMk id="108" creationId="{E82DE909-03E3-3C92-72C3-77A4D93D9D6F}"/>
          </ac:spMkLst>
        </pc:spChg>
        <pc:spChg chg="mod">
          <ac:chgData name="DEMENOU Boris" userId="e3e2741a-d1af-408c-8863-859a4d267154" providerId="ADAL" clId="{AEEA026F-DF7A-45DD-B198-DFF66B1B31E3}" dt="2024-03-15T15:06:36.255" v="2981"/>
          <ac:spMkLst>
            <pc:docMk/>
            <pc:sldMk cId="2906576182" sldId="264"/>
            <ac:spMk id="109" creationId="{36F5A381-F6B1-DD36-4BD1-C1C659994A36}"/>
          </ac:spMkLst>
        </pc:spChg>
        <pc:spChg chg="mod">
          <ac:chgData name="DEMENOU Boris" userId="e3e2741a-d1af-408c-8863-859a4d267154" providerId="ADAL" clId="{AEEA026F-DF7A-45DD-B198-DFF66B1B31E3}" dt="2024-03-15T15:06:36.255" v="2981"/>
          <ac:spMkLst>
            <pc:docMk/>
            <pc:sldMk cId="2906576182" sldId="264"/>
            <ac:spMk id="110" creationId="{707837C6-23E0-5562-D348-D126D8F2AE68}"/>
          </ac:spMkLst>
        </pc:spChg>
        <pc:spChg chg="mod">
          <ac:chgData name="DEMENOU Boris" userId="e3e2741a-d1af-408c-8863-859a4d267154" providerId="ADAL" clId="{AEEA026F-DF7A-45DD-B198-DFF66B1B31E3}" dt="2024-03-15T15:06:46.339" v="2983"/>
          <ac:spMkLst>
            <pc:docMk/>
            <pc:sldMk cId="2906576182" sldId="264"/>
            <ac:spMk id="112" creationId="{6CF59556-E258-0557-1A34-AB07D737643A}"/>
          </ac:spMkLst>
        </pc:spChg>
        <pc:spChg chg="mod">
          <ac:chgData name="DEMENOU Boris" userId="e3e2741a-d1af-408c-8863-859a4d267154" providerId="ADAL" clId="{AEEA026F-DF7A-45DD-B198-DFF66B1B31E3}" dt="2024-03-15T15:06:46.339" v="2983"/>
          <ac:spMkLst>
            <pc:docMk/>
            <pc:sldMk cId="2906576182" sldId="264"/>
            <ac:spMk id="113" creationId="{D4D16BE0-516F-20FB-E9DD-B51581E30D29}"/>
          </ac:spMkLst>
        </pc:spChg>
        <pc:spChg chg="mod">
          <ac:chgData name="DEMENOU Boris" userId="e3e2741a-d1af-408c-8863-859a4d267154" providerId="ADAL" clId="{AEEA026F-DF7A-45DD-B198-DFF66B1B31E3}" dt="2024-03-15T15:06:46.339" v="2983"/>
          <ac:spMkLst>
            <pc:docMk/>
            <pc:sldMk cId="2906576182" sldId="264"/>
            <ac:spMk id="114" creationId="{C25D52AD-AF00-1D8B-146C-61233E59FD95}"/>
          </ac:spMkLst>
        </pc:spChg>
        <pc:spChg chg="mod">
          <ac:chgData name="DEMENOU Boris" userId="e3e2741a-d1af-408c-8863-859a4d267154" providerId="ADAL" clId="{AEEA026F-DF7A-45DD-B198-DFF66B1B31E3}" dt="2024-03-15T15:06:46.339" v="2983"/>
          <ac:spMkLst>
            <pc:docMk/>
            <pc:sldMk cId="2906576182" sldId="264"/>
            <ac:spMk id="115" creationId="{07264239-827C-47E0-72E8-D25C591D400A}"/>
          </ac:spMkLst>
        </pc:spChg>
        <pc:spChg chg="del mod">
          <ac:chgData name="DEMENOU Boris" userId="e3e2741a-d1af-408c-8863-859a4d267154" providerId="ADAL" clId="{AEEA026F-DF7A-45DD-B198-DFF66B1B31E3}" dt="2024-03-15T15:15:41.601" v="3037" actId="478"/>
          <ac:spMkLst>
            <pc:docMk/>
            <pc:sldMk cId="2906576182" sldId="264"/>
            <ac:spMk id="117" creationId="{0691541E-6755-AC04-02E2-FDD6D0741A98}"/>
          </ac:spMkLst>
        </pc:spChg>
        <pc:spChg chg="mod">
          <ac:chgData name="DEMENOU Boris" userId="e3e2741a-d1af-408c-8863-859a4d267154" providerId="ADAL" clId="{AEEA026F-DF7A-45DD-B198-DFF66B1B31E3}" dt="2024-03-15T15:07:00.332" v="2987"/>
          <ac:spMkLst>
            <pc:docMk/>
            <pc:sldMk cId="2906576182" sldId="264"/>
            <ac:spMk id="118" creationId="{5989FB45-20CD-361A-275C-08DD58EFB2BD}"/>
          </ac:spMkLst>
        </pc:spChg>
        <pc:spChg chg="mod">
          <ac:chgData name="DEMENOU Boris" userId="e3e2741a-d1af-408c-8863-859a4d267154" providerId="ADAL" clId="{AEEA026F-DF7A-45DD-B198-DFF66B1B31E3}" dt="2024-03-15T15:19:02.664" v="3124" actId="1037"/>
          <ac:spMkLst>
            <pc:docMk/>
            <pc:sldMk cId="2906576182" sldId="264"/>
            <ac:spMk id="119" creationId="{A13940EB-A1E9-9FBE-4AE2-FF63AE79D39C}"/>
          </ac:spMkLst>
        </pc:spChg>
        <pc:spChg chg="mod">
          <ac:chgData name="DEMENOU Boris" userId="e3e2741a-d1af-408c-8863-859a4d267154" providerId="ADAL" clId="{AEEA026F-DF7A-45DD-B198-DFF66B1B31E3}" dt="2024-03-15T15:07:00.332" v="2987"/>
          <ac:spMkLst>
            <pc:docMk/>
            <pc:sldMk cId="2906576182" sldId="264"/>
            <ac:spMk id="120" creationId="{B554C933-F005-944F-1F89-40C39140D447}"/>
          </ac:spMkLst>
        </pc:spChg>
        <pc:spChg chg="mod">
          <ac:chgData name="DEMENOU Boris" userId="e3e2741a-d1af-408c-8863-859a4d267154" providerId="ADAL" clId="{AEEA026F-DF7A-45DD-B198-DFF66B1B31E3}" dt="2024-03-15T15:07:09.223" v="2989"/>
          <ac:spMkLst>
            <pc:docMk/>
            <pc:sldMk cId="2906576182" sldId="264"/>
            <ac:spMk id="122" creationId="{92D8E029-F139-237A-F18B-3F9188FE795B}"/>
          </ac:spMkLst>
        </pc:spChg>
        <pc:spChg chg="mod">
          <ac:chgData name="DEMENOU Boris" userId="e3e2741a-d1af-408c-8863-859a4d267154" providerId="ADAL" clId="{AEEA026F-DF7A-45DD-B198-DFF66B1B31E3}" dt="2024-03-15T15:07:09.223" v="2989"/>
          <ac:spMkLst>
            <pc:docMk/>
            <pc:sldMk cId="2906576182" sldId="264"/>
            <ac:spMk id="123" creationId="{8525B5D7-175C-3579-7353-5A52D5D8F2C2}"/>
          </ac:spMkLst>
        </pc:spChg>
        <pc:spChg chg="del mod">
          <ac:chgData name="DEMENOU Boris" userId="e3e2741a-d1af-408c-8863-859a4d267154" providerId="ADAL" clId="{AEEA026F-DF7A-45DD-B198-DFF66B1B31E3}" dt="2024-03-15T15:12:57.089" v="3027" actId="478"/>
          <ac:spMkLst>
            <pc:docMk/>
            <pc:sldMk cId="2906576182" sldId="264"/>
            <ac:spMk id="124" creationId="{EC0929C9-3FDB-3825-DC95-11B478EF72CB}"/>
          </ac:spMkLst>
        </pc:spChg>
        <pc:spChg chg="mod">
          <ac:chgData name="DEMENOU Boris" userId="e3e2741a-d1af-408c-8863-859a4d267154" providerId="ADAL" clId="{AEEA026F-DF7A-45DD-B198-DFF66B1B31E3}" dt="2024-03-15T15:07:09.223" v="2989"/>
          <ac:spMkLst>
            <pc:docMk/>
            <pc:sldMk cId="2906576182" sldId="264"/>
            <ac:spMk id="125" creationId="{ED57536A-24F6-E908-DA22-9813484FF312}"/>
          </ac:spMkLst>
        </pc:spChg>
        <pc:spChg chg="mod">
          <ac:chgData name="DEMENOU Boris" userId="e3e2741a-d1af-408c-8863-859a4d267154" providerId="ADAL" clId="{AEEA026F-DF7A-45DD-B198-DFF66B1B31E3}" dt="2024-03-15T15:07:18.173" v="2991"/>
          <ac:spMkLst>
            <pc:docMk/>
            <pc:sldMk cId="2906576182" sldId="264"/>
            <ac:spMk id="127" creationId="{336EF4A0-7C69-79D8-690F-6AF2742AAA5C}"/>
          </ac:spMkLst>
        </pc:spChg>
        <pc:spChg chg="mod">
          <ac:chgData name="DEMENOU Boris" userId="e3e2741a-d1af-408c-8863-859a4d267154" providerId="ADAL" clId="{AEEA026F-DF7A-45DD-B198-DFF66B1B31E3}" dt="2024-03-15T15:07:18.173" v="2991"/>
          <ac:spMkLst>
            <pc:docMk/>
            <pc:sldMk cId="2906576182" sldId="264"/>
            <ac:spMk id="128" creationId="{0EE04080-BC9C-0ED9-C1D5-7B776482A89E}"/>
          </ac:spMkLst>
        </pc:spChg>
        <pc:spChg chg="mod">
          <ac:chgData name="DEMENOU Boris" userId="e3e2741a-d1af-408c-8863-859a4d267154" providerId="ADAL" clId="{AEEA026F-DF7A-45DD-B198-DFF66B1B31E3}" dt="2024-03-15T15:07:18.173" v="2991"/>
          <ac:spMkLst>
            <pc:docMk/>
            <pc:sldMk cId="2906576182" sldId="264"/>
            <ac:spMk id="129" creationId="{59314369-061E-5B80-8499-861FAB9B1758}"/>
          </ac:spMkLst>
        </pc:spChg>
        <pc:spChg chg="mod">
          <ac:chgData name="DEMENOU Boris" userId="e3e2741a-d1af-408c-8863-859a4d267154" providerId="ADAL" clId="{AEEA026F-DF7A-45DD-B198-DFF66B1B31E3}" dt="2024-03-15T15:07:18.173" v="2991"/>
          <ac:spMkLst>
            <pc:docMk/>
            <pc:sldMk cId="2906576182" sldId="264"/>
            <ac:spMk id="130" creationId="{75A5AA03-47F0-F221-D066-D31421076FB3}"/>
          </ac:spMkLst>
        </pc:spChg>
        <pc:spChg chg="mod">
          <ac:chgData name="DEMENOU Boris" userId="e3e2741a-d1af-408c-8863-859a4d267154" providerId="ADAL" clId="{AEEA026F-DF7A-45DD-B198-DFF66B1B31E3}" dt="2024-03-15T15:07:26.712" v="2993"/>
          <ac:spMkLst>
            <pc:docMk/>
            <pc:sldMk cId="2906576182" sldId="264"/>
            <ac:spMk id="132" creationId="{DFB4F788-0DD1-19D6-3FF6-365AF102D9D8}"/>
          </ac:spMkLst>
        </pc:spChg>
        <pc:spChg chg="mod">
          <ac:chgData name="DEMENOU Boris" userId="e3e2741a-d1af-408c-8863-859a4d267154" providerId="ADAL" clId="{AEEA026F-DF7A-45DD-B198-DFF66B1B31E3}" dt="2024-03-15T15:07:26.712" v="2993"/>
          <ac:spMkLst>
            <pc:docMk/>
            <pc:sldMk cId="2906576182" sldId="264"/>
            <ac:spMk id="133" creationId="{278D094D-597A-F309-9580-81FF4E6A1C7D}"/>
          </ac:spMkLst>
        </pc:spChg>
        <pc:spChg chg="mod">
          <ac:chgData name="DEMENOU Boris" userId="e3e2741a-d1af-408c-8863-859a4d267154" providerId="ADAL" clId="{AEEA026F-DF7A-45DD-B198-DFF66B1B31E3}" dt="2024-03-15T15:18:52.686" v="3123" actId="1037"/>
          <ac:spMkLst>
            <pc:docMk/>
            <pc:sldMk cId="2906576182" sldId="264"/>
            <ac:spMk id="134" creationId="{D80392B7-CD24-2F1F-6C1D-916FC77D745F}"/>
          </ac:spMkLst>
        </pc:spChg>
        <pc:spChg chg="del mod">
          <ac:chgData name="DEMENOU Boris" userId="e3e2741a-d1af-408c-8863-859a4d267154" providerId="ADAL" clId="{AEEA026F-DF7A-45DD-B198-DFF66B1B31E3}" dt="2024-03-15T15:11:08.450" v="3022" actId="478"/>
          <ac:spMkLst>
            <pc:docMk/>
            <pc:sldMk cId="2906576182" sldId="264"/>
            <ac:spMk id="135" creationId="{17F48D81-2B1F-A00E-BDEB-B9484BC228AF}"/>
          </ac:spMkLst>
        </pc:spChg>
        <pc:spChg chg="mod">
          <ac:chgData name="DEMENOU Boris" userId="e3e2741a-d1af-408c-8863-859a4d267154" providerId="ADAL" clId="{AEEA026F-DF7A-45DD-B198-DFF66B1B31E3}" dt="2024-03-15T15:07:35.987" v="2995"/>
          <ac:spMkLst>
            <pc:docMk/>
            <pc:sldMk cId="2906576182" sldId="264"/>
            <ac:spMk id="137" creationId="{8CCEA7AC-C9A0-8BB4-62EA-16FC393BA881}"/>
          </ac:spMkLst>
        </pc:spChg>
        <pc:spChg chg="mod">
          <ac:chgData name="DEMENOU Boris" userId="e3e2741a-d1af-408c-8863-859a4d267154" providerId="ADAL" clId="{AEEA026F-DF7A-45DD-B198-DFF66B1B31E3}" dt="2024-03-15T15:07:35.987" v="2995"/>
          <ac:spMkLst>
            <pc:docMk/>
            <pc:sldMk cId="2906576182" sldId="264"/>
            <ac:spMk id="138" creationId="{A5089406-E413-4BB3-8484-C3C2F753F6D7}"/>
          </ac:spMkLst>
        </pc:spChg>
        <pc:spChg chg="del mod">
          <ac:chgData name="DEMENOU Boris" userId="e3e2741a-d1af-408c-8863-859a4d267154" providerId="ADAL" clId="{AEEA026F-DF7A-45DD-B198-DFF66B1B31E3}" dt="2024-03-15T15:09:38.844" v="3015" actId="478"/>
          <ac:spMkLst>
            <pc:docMk/>
            <pc:sldMk cId="2906576182" sldId="264"/>
            <ac:spMk id="139" creationId="{C0FF885B-7BDF-6C94-60D9-B2135A7B0DAF}"/>
          </ac:spMkLst>
        </pc:spChg>
        <pc:spChg chg="mod">
          <ac:chgData name="DEMENOU Boris" userId="e3e2741a-d1af-408c-8863-859a4d267154" providerId="ADAL" clId="{AEEA026F-DF7A-45DD-B198-DFF66B1B31E3}" dt="2024-03-15T15:07:35.987" v="2995"/>
          <ac:spMkLst>
            <pc:docMk/>
            <pc:sldMk cId="2906576182" sldId="264"/>
            <ac:spMk id="140" creationId="{40AB38A1-0DA5-B5EC-C5EC-664538F3357D}"/>
          </ac:spMkLst>
        </pc:spChg>
        <pc:spChg chg="mod">
          <ac:chgData name="DEMENOU Boris" userId="e3e2741a-d1af-408c-8863-859a4d267154" providerId="ADAL" clId="{AEEA026F-DF7A-45DD-B198-DFF66B1B31E3}" dt="2024-03-15T15:07:50.389" v="2999"/>
          <ac:spMkLst>
            <pc:docMk/>
            <pc:sldMk cId="2906576182" sldId="264"/>
            <ac:spMk id="142" creationId="{D487DB64-4A58-FF15-167A-4AC17587C4E5}"/>
          </ac:spMkLst>
        </pc:spChg>
        <pc:spChg chg="mod">
          <ac:chgData name="DEMENOU Boris" userId="e3e2741a-d1af-408c-8863-859a4d267154" providerId="ADAL" clId="{AEEA026F-DF7A-45DD-B198-DFF66B1B31E3}" dt="2024-03-15T15:07:50.389" v="2999"/>
          <ac:spMkLst>
            <pc:docMk/>
            <pc:sldMk cId="2906576182" sldId="264"/>
            <ac:spMk id="143" creationId="{063BC733-B201-2510-A96B-6D7F8A5FDCE9}"/>
          </ac:spMkLst>
        </pc:spChg>
        <pc:spChg chg="mod">
          <ac:chgData name="DEMENOU Boris" userId="e3e2741a-d1af-408c-8863-859a4d267154" providerId="ADAL" clId="{AEEA026F-DF7A-45DD-B198-DFF66B1B31E3}" dt="2024-03-15T15:18:44.678" v="3122" actId="1038"/>
          <ac:spMkLst>
            <pc:docMk/>
            <pc:sldMk cId="2906576182" sldId="264"/>
            <ac:spMk id="144" creationId="{A9641561-6ADD-0BDF-A3EE-68532FA8BA49}"/>
          </ac:spMkLst>
        </pc:spChg>
        <pc:spChg chg="mod">
          <ac:chgData name="DEMENOU Boris" userId="e3e2741a-d1af-408c-8863-859a4d267154" providerId="ADAL" clId="{AEEA026F-DF7A-45DD-B198-DFF66B1B31E3}" dt="2024-03-15T15:07:50.389" v="2999"/>
          <ac:spMkLst>
            <pc:docMk/>
            <pc:sldMk cId="2906576182" sldId="264"/>
            <ac:spMk id="145" creationId="{45D9DD5A-7F3D-7C75-DDD5-F081CC4D6364}"/>
          </ac:spMkLst>
        </pc:spChg>
        <pc:spChg chg="mod">
          <ac:chgData name="DEMENOU Boris" userId="e3e2741a-d1af-408c-8863-859a4d267154" providerId="ADAL" clId="{AEEA026F-DF7A-45DD-B198-DFF66B1B31E3}" dt="2024-03-15T15:08:22.786" v="3007"/>
          <ac:spMkLst>
            <pc:docMk/>
            <pc:sldMk cId="2906576182" sldId="264"/>
            <ac:spMk id="147" creationId="{8D26CCD2-FDE2-DB26-7F2A-5CAF43332433}"/>
          </ac:spMkLst>
        </pc:spChg>
        <pc:spChg chg="mod">
          <ac:chgData name="DEMENOU Boris" userId="e3e2741a-d1af-408c-8863-859a4d267154" providerId="ADAL" clId="{AEEA026F-DF7A-45DD-B198-DFF66B1B31E3}" dt="2024-03-15T15:08:22.786" v="3007"/>
          <ac:spMkLst>
            <pc:docMk/>
            <pc:sldMk cId="2906576182" sldId="264"/>
            <ac:spMk id="148" creationId="{097666A5-2603-9EC2-11A6-8C154457545A}"/>
          </ac:spMkLst>
        </pc:spChg>
        <pc:spChg chg="mod">
          <ac:chgData name="DEMENOU Boris" userId="e3e2741a-d1af-408c-8863-859a4d267154" providerId="ADAL" clId="{AEEA026F-DF7A-45DD-B198-DFF66B1B31E3}" dt="2024-03-15T15:19:13.955" v="3125" actId="1038"/>
          <ac:spMkLst>
            <pc:docMk/>
            <pc:sldMk cId="2906576182" sldId="264"/>
            <ac:spMk id="149" creationId="{46B84441-2FDD-7D2D-BF8D-805162A77A1E}"/>
          </ac:spMkLst>
        </pc:spChg>
        <pc:spChg chg="mod">
          <ac:chgData name="DEMENOU Boris" userId="e3e2741a-d1af-408c-8863-859a4d267154" providerId="ADAL" clId="{AEEA026F-DF7A-45DD-B198-DFF66B1B31E3}" dt="2024-03-15T15:08:22.786" v="3007"/>
          <ac:spMkLst>
            <pc:docMk/>
            <pc:sldMk cId="2906576182" sldId="264"/>
            <ac:spMk id="150" creationId="{E8100236-8E4C-DC18-9ACE-B8CE370C4AAE}"/>
          </ac:spMkLst>
        </pc:spChg>
        <pc:spChg chg="del mod">
          <ac:chgData name="DEMENOU Boris" userId="e3e2741a-d1af-408c-8863-859a4d267154" providerId="ADAL" clId="{AEEA026F-DF7A-45DD-B198-DFF66B1B31E3}" dt="2024-03-15T15:16:12.759" v="3039" actId="478"/>
          <ac:spMkLst>
            <pc:docMk/>
            <pc:sldMk cId="2906576182" sldId="264"/>
            <ac:spMk id="152" creationId="{614B17ED-A464-09F0-B07C-F8B6920EFD6D}"/>
          </ac:spMkLst>
        </pc:spChg>
        <pc:spChg chg="mod">
          <ac:chgData name="DEMENOU Boris" userId="e3e2741a-d1af-408c-8863-859a4d267154" providerId="ADAL" clId="{AEEA026F-DF7A-45DD-B198-DFF66B1B31E3}" dt="2024-03-15T15:08:35.375" v="3009"/>
          <ac:spMkLst>
            <pc:docMk/>
            <pc:sldMk cId="2906576182" sldId="264"/>
            <ac:spMk id="153" creationId="{308FCB0A-B7B0-A8D5-C9AC-200F69F348ED}"/>
          </ac:spMkLst>
        </pc:spChg>
        <pc:spChg chg="mod">
          <ac:chgData name="DEMENOU Boris" userId="e3e2741a-d1af-408c-8863-859a4d267154" providerId="ADAL" clId="{AEEA026F-DF7A-45DD-B198-DFF66B1B31E3}" dt="2024-03-15T15:18:34.137" v="3120" actId="1038"/>
          <ac:spMkLst>
            <pc:docMk/>
            <pc:sldMk cId="2906576182" sldId="264"/>
            <ac:spMk id="154" creationId="{725803D4-36AB-C839-1514-2209BD2E3A74}"/>
          </ac:spMkLst>
        </pc:spChg>
        <pc:spChg chg="mod">
          <ac:chgData name="DEMENOU Boris" userId="e3e2741a-d1af-408c-8863-859a4d267154" providerId="ADAL" clId="{AEEA026F-DF7A-45DD-B198-DFF66B1B31E3}" dt="2024-03-15T15:08:35.375" v="3009"/>
          <ac:spMkLst>
            <pc:docMk/>
            <pc:sldMk cId="2906576182" sldId="264"/>
            <ac:spMk id="155" creationId="{08D2AB00-F31C-0ACC-BF30-D282FBC0A3AC}"/>
          </ac:spMkLst>
        </pc:spChg>
        <pc:spChg chg="del mod">
          <ac:chgData name="DEMENOU Boris" userId="e3e2741a-d1af-408c-8863-859a4d267154" providerId="ADAL" clId="{AEEA026F-DF7A-45DD-B198-DFF66B1B31E3}" dt="2024-03-15T15:16:17.245" v="3040" actId="478"/>
          <ac:spMkLst>
            <pc:docMk/>
            <pc:sldMk cId="2906576182" sldId="264"/>
            <ac:spMk id="157" creationId="{D5321C84-FF7D-E034-1F2B-C0497D743CA3}"/>
          </ac:spMkLst>
        </pc:spChg>
        <pc:spChg chg="del mod">
          <ac:chgData name="DEMENOU Boris" userId="e3e2741a-d1af-408c-8863-859a4d267154" providerId="ADAL" clId="{AEEA026F-DF7A-45DD-B198-DFF66B1B31E3}" dt="2024-03-15T15:14:10.239" v="3031" actId="478"/>
          <ac:spMkLst>
            <pc:docMk/>
            <pc:sldMk cId="2906576182" sldId="264"/>
            <ac:spMk id="158" creationId="{7B9D2C6A-425F-0F76-C549-9C72D994FF85}"/>
          </ac:spMkLst>
        </pc:spChg>
        <pc:spChg chg="mod">
          <ac:chgData name="DEMENOU Boris" userId="e3e2741a-d1af-408c-8863-859a4d267154" providerId="ADAL" clId="{AEEA026F-DF7A-45DD-B198-DFF66B1B31E3}" dt="2024-03-15T15:14:16.450" v="3033" actId="1036"/>
          <ac:spMkLst>
            <pc:docMk/>
            <pc:sldMk cId="2906576182" sldId="264"/>
            <ac:spMk id="159" creationId="{F3D4348C-00C6-DD2E-3B1C-1F2FAC865612}"/>
          </ac:spMkLst>
        </pc:spChg>
        <pc:spChg chg="mod">
          <ac:chgData name="DEMENOU Boris" userId="e3e2741a-d1af-408c-8863-859a4d267154" providerId="ADAL" clId="{AEEA026F-DF7A-45DD-B198-DFF66B1B31E3}" dt="2024-03-15T15:18:24.426" v="3119" actId="1038"/>
          <ac:spMkLst>
            <pc:docMk/>
            <pc:sldMk cId="2906576182" sldId="264"/>
            <ac:spMk id="160" creationId="{4E07CF9F-83CF-E1AD-2497-9B5B5C30EEF2}"/>
          </ac:spMkLst>
        </pc:spChg>
        <pc:spChg chg="add mod">
          <ac:chgData name="DEMENOU Boris" userId="e3e2741a-d1af-408c-8863-859a4d267154" providerId="ADAL" clId="{AEEA026F-DF7A-45DD-B198-DFF66B1B31E3}" dt="2024-03-15T15:22:19.911" v="3181" actId="164"/>
          <ac:spMkLst>
            <pc:docMk/>
            <pc:sldMk cId="2906576182" sldId="264"/>
            <ac:spMk id="161" creationId="{FF23E62A-89D1-81D5-EE5D-A8C11A60E0D7}"/>
          </ac:spMkLst>
        </pc:spChg>
        <pc:spChg chg="add del mod">
          <ac:chgData name="DEMENOU Boris" userId="e3e2741a-d1af-408c-8863-859a4d267154" providerId="ADAL" clId="{AEEA026F-DF7A-45DD-B198-DFF66B1B31E3}" dt="2024-03-15T15:18:04.409" v="3117" actId="478"/>
          <ac:spMkLst>
            <pc:docMk/>
            <pc:sldMk cId="2906576182" sldId="264"/>
            <ac:spMk id="162" creationId="{FE55C223-C53F-455C-91DE-D08C86AFB38D}"/>
          </ac:spMkLst>
        </pc:spChg>
        <pc:spChg chg="add mod">
          <ac:chgData name="DEMENOU Boris" userId="e3e2741a-d1af-408c-8863-859a4d267154" providerId="ADAL" clId="{AEEA026F-DF7A-45DD-B198-DFF66B1B31E3}" dt="2024-03-15T15:22:04.038" v="3179" actId="164"/>
          <ac:spMkLst>
            <pc:docMk/>
            <pc:sldMk cId="2906576182" sldId="264"/>
            <ac:spMk id="163" creationId="{5EF887BE-49B9-CFE2-0368-96BA25505DCB}"/>
          </ac:spMkLst>
        </pc:spChg>
        <pc:spChg chg="add mod">
          <ac:chgData name="DEMENOU Boris" userId="e3e2741a-d1af-408c-8863-859a4d267154" providerId="ADAL" clId="{AEEA026F-DF7A-45DD-B198-DFF66B1B31E3}" dt="2024-03-15T15:22:04.038" v="3179" actId="164"/>
          <ac:spMkLst>
            <pc:docMk/>
            <pc:sldMk cId="2906576182" sldId="264"/>
            <ac:spMk id="164" creationId="{49CBC36F-A4EF-2024-723E-1ACC41F5312D}"/>
          </ac:spMkLst>
        </pc:spChg>
        <pc:grpChg chg="add del mod">
          <ac:chgData name="DEMENOU Boris" userId="e3e2741a-d1af-408c-8863-859a4d267154" providerId="ADAL" clId="{AEEA026F-DF7A-45DD-B198-DFF66B1B31E3}" dt="2024-03-15T14:16:56.400" v="1969" actId="478"/>
          <ac:grpSpMkLst>
            <pc:docMk/>
            <pc:sldMk cId="2906576182" sldId="264"/>
            <ac:grpSpMk id="11" creationId="{D93899DD-9F8E-51E2-AEE4-1F17BD4301A0}"/>
          </ac:grpSpMkLst>
        </pc:grpChg>
        <pc:grpChg chg="add mod">
          <ac:chgData name="DEMENOU Boris" userId="e3e2741a-d1af-408c-8863-859a4d267154" providerId="ADAL" clId="{AEEA026F-DF7A-45DD-B198-DFF66B1B31E3}" dt="2024-03-15T15:22:04.038" v="3179" actId="164"/>
          <ac:grpSpMkLst>
            <pc:docMk/>
            <pc:sldMk cId="2906576182" sldId="264"/>
            <ac:grpSpMk id="13" creationId="{EB987AF2-2F3F-792C-FFD2-B05979922B68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50" creationId="{502C786A-0595-8BCE-10EB-9E6AE042D16B}"/>
          </ac:grpSpMkLst>
        </pc:grpChg>
        <pc:grpChg chg="add del mod">
          <ac:chgData name="DEMENOU Boris" userId="e3e2741a-d1af-408c-8863-859a4d267154" providerId="ADAL" clId="{AEEA026F-DF7A-45DD-B198-DFF66B1B31E3}" dt="2024-03-15T15:15:56.619" v="3038" actId="478"/>
          <ac:grpSpMkLst>
            <pc:docMk/>
            <pc:sldMk cId="2906576182" sldId="264"/>
            <ac:grpSpMk id="51" creationId="{5996A351-8A8E-1B14-C87C-314DDB6875E3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56" creationId="{7771342C-9F57-61C9-89CF-9CA48A5EF26B}"/>
          </ac:grpSpMkLst>
        </pc:grpChg>
        <pc:grpChg chg="add del mod">
          <ac:chgData name="DEMENOU Boris" userId="e3e2741a-d1af-408c-8863-859a4d267154" providerId="ADAL" clId="{AEEA026F-DF7A-45DD-B198-DFF66B1B31E3}" dt="2024-03-15T15:16:57.337" v="3041" actId="478"/>
          <ac:grpSpMkLst>
            <pc:docMk/>
            <pc:sldMk cId="2906576182" sldId="264"/>
            <ac:grpSpMk id="61" creationId="{F3C85BFD-5540-15F8-16DB-2D585FF8632C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66" creationId="{4C59E06B-B212-06F5-2386-B4B0761BFD97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71" creationId="{F4DA06B3-47E3-C53D-715A-899D4E7E216D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76" creationId="{A32E0F29-BEF3-72AC-7E8A-AAD5CBCDAF35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81" creationId="{26D6DEC7-0385-ABF7-830C-FFAF92CD6937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86" creationId="{BB528301-5A4C-91DD-6EE7-9DD3A7A64579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91" creationId="{ABBAFAA0-E17B-9B45-B802-83A70E6F561A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96" creationId="{7D696894-A890-89AB-EE07-1969D56F4AD5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01" creationId="{0ABFE962-F251-F9A5-3140-F8382F9975F3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06" creationId="{30A6EA78-120E-B211-7CC7-CABBFBC68E1A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11" creationId="{FD7EC390-2584-995C-6413-77ED2EDE479E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16" creationId="{5604006E-43C4-0105-B0F8-1A8CFDFDEE4D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21" creationId="{39932E15-0A7C-C786-99FC-DDA1D0227F1F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26" creationId="{8D41B6B5-B9D0-3FFD-9A87-5933F411FBD4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31" creationId="{942D11BC-20E0-FB2F-CB21-F9612C20572C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36" creationId="{EF2D1CB7-0FE6-7C1C-A8C7-B8B19FCEE9F0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41" creationId="{DB1F34C5-F1CA-B3E4-9BCA-619BDC9B3074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46" creationId="{BAD38D3A-5566-35FA-99D4-C15954CDBCD7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51" creationId="{A463450A-0806-A2DC-2786-3B41B8C32FCB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56" creationId="{76ACB0E5-5A2B-C520-E8DA-B313D26C5E52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65" creationId="{75E71E5E-9F3A-9209-0A5C-6D75DFD6E9BB}"/>
          </ac:grpSpMkLst>
        </pc:grpChg>
        <pc:grpChg chg="add mod">
          <ac:chgData name="DEMENOU Boris" userId="e3e2741a-d1af-408c-8863-859a4d267154" providerId="ADAL" clId="{AEEA026F-DF7A-45DD-B198-DFF66B1B31E3}" dt="2024-03-15T15:22:19.911" v="3181" actId="164"/>
          <ac:grpSpMkLst>
            <pc:docMk/>
            <pc:sldMk cId="2906576182" sldId="264"/>
            <ac:grpSpMk id="166" creationId="{2BA9A349-7A9D-B7A2-9820-9CA84060E2BF}"/>
          </ac:grpSpMkLst>
        </pc:grpChg>
        <pc:picChg chg="add mod">
          <ac:chgData name="DEMENOU Boris" userId="e3e2741a-d1af-408c-8863-859a4d267154" providerId="ADAL" clId="{AEEA026F-DF7A-45DD-B198-DFF66B1B31E3}" dt="2024-03-06T17:18:24.504" v="262" actId="164"/>
          <ac:picMkLst>
            <pc:docMk/>
            <pc:sldMk cId="2906576182" sldId="264"/>
            <ac:picMk id="3" creationId="{E9A9F317-A4A3-E102-041E-86F9B3455E06}"/>
          </ac:picMkLst>
        </pc:picChg>
        <pc:picChg chg="add del mod modCrop">
          <ac:chgData name="DEMENOU Boris" userId="e3e2741a-d1af-408c-8863-859a4d267154" providerId="ADAL" clId="{AEEA026F-DF7A-45DD-B198-DFF66B1B31E3}" dt="2024-03-15T14:44:58.390" v="2043" actId="478"/>
          <ac:picMkLst>
            <pc:docMk/>
            <pc:sldMk cId="2906576182" sldId="264"/>
            <ac:picMk id="7" creationId="{49BCBF6A-C745-D249-87A4-1CAD60C70202}"/>
          </ac:picMkLst>
        </pc:picChg>
        <pc:picChg chg="add mod modCrop">
          <ac:chgData name="DEMENOU Boris" userId="e3e2741a-d1af-408c-8863-859a4d267154" providerId="ADAL" clId="{AEEA026F-DF7A-45DD-B198-DFF66B1B31E3}" dt="2024-03-06T17:18:24.504" v="262" actId="164"/>
          <ac:picMkLst>
            <pc:docMk/>
            <pc:sldMk cId="2906576182" sldId="264"/>
            <ac:picMk id="8" creationId="{E7593108-B1A2-65B7-FEE0-325EF09545DE}"/>
          </ac:picMkLst>
        </pc:picChg>
        <pc:picChg chg="add mod modCrop">
          <ac:chgData name="DEMENOU Boris" userId="e3e2741a-d1af-408c-8863-859a4d267154" providerId="ADAL" clId="{AEEA026F-DF7A-45DD-B198-DFF66B1B31E3}" dt="2024-03-15T14:23:52.671" v="1989" actId="164"/>
          <ac:picMkLst>
            <pc:docMk/>
            <pc:sldMk cId="2906576182" sldId="264"/>
            <ac:picMk id="9" creationId="{195799AD-5632-F6E6-7349-3069BFF82B2E}"/>
          </ac:picMkLst>
        </pc:picChg>
        <pc:picChg chg="add mod">
          <ac:chgData name="DEMENOU Boris" userId="e3e2741a-d1af-408c-8863-859a4d267154" providerId="ADAL" clId="{AEEA026F-DF7A-45DD-B198-DFF66B1B31E3}" dt="2024-03-06T17:18:24.504" v="262" actId="164"/>
          <ac:picMkLst>
            <pc:docMk/>
            <pc:sldMk cId="2906576182" sldId="264"/>
            <ac:picMk id="10" creationId="{9FC2EF93-C5F2-9505-B5DE-ADFF2C5CC8BD}"/>
          </ac:picMkLst>
        </pc:picChg>
        <pc:picChg chg="add mod modCrop">
          <ac:chgData name="DEMENOU Boris" userId="e3e2741a-d1af-408c-8863-859a4d267154" providerId="ADAL" clId="{AEEA026F-DF7A-45DD-B198-DFF66B1B31E3}" dt="2024-03-15T14:23:52.671" v="1989" actId="164"/>
          <ac:picMkLst>
            <pc:docMk/>
            <pc:sldMk cId="2906576182" sldId="264"/>
            <ac:picMk id="12" creationId="{B1DB0C7D-5097-E562-9891-77E8DB728C29}"/>
          </ac:picMkLst>
        </pc:picChg>
        <pc:picChg chg="add mod ord modCrop">
          <ac:chgData name="DEMENOU Boris" userId="e3e2741a-d1af-408c-8863-859a4d267154" providerId="ADAL" clId="{AEEA026F-DF7A-45DD-B198-DFF66B1B31E3}" dt="2024-03-15T15:22:19.911" v="3181" actId="164"/>
          <ac:picMkLst>
            <pc:docMk/>
            <pc:sldMk cId="2906576182" sldId="264"/>
            <ac:picMk id="24" creationId="{7CD0C0D7-566E-C508-F282-F3C21D3B4A79}"/>
          </ac:picMkLst>
        </pc:picChg>
        <pc:picChg chg="add mod modCrop">
          <ac:chgData name="DEMENOU Boris" userId="e3e2741a-d1af-408c-8863-859a4d267154" providerId="ADAL" clId="{AEEA026F-DF7A-45DD-B198-DFF66B1B31E3}" dt="2024-03-15T15:22:19.911" v="3181" actId="164"/>
          <ac:picMkLst>
            <pc:docMk/>
            <pc:sldMk cId="2906576182" sldId="264"/>
            <ac:picMk id="25" creationId="{6E0E04BD-4172-F878-0760-31B098A73BAB}"/>
          </ac:picMkLst>
        </pc:picChg>
      </pc:sldChg>
      <pc:sldChg chg="addSp delSp modSp add del mod">
        <pc:chgData name="DEMENOU Boris" userId="e3e2741a-d1af-408c-8863-859a4d267154" providerId="ADAL" clId="{AEEA026F-DF7A-45DD-B198-DFF66B1B31E3}" dt="2024-03-15T14:16:30.418" v="1968" actId="47"/>
        <pc:sldMkLst>
          <pc:docMk/>
          <pc:sldMk cId="3734547869" sldId="265"/>
        </pc:sldMkLst>
        <pc:grpChg chg="del">
          <ac:chgData name="DEMENOU Boris" userId="e3e2741a-d1af-408c-8863-859a4d267154" providerId="ADAL" clId="{AEEA026F-DF7A-45DD-B198-DFF66B1B31E3}" dt="2024-03-11T16:23:56.511" v="323" actId="478"/>
          <ac:grpSpMkLst>
            <pc:docMk/>
            <pc:sldMk cId="3734547869" sldId="265"/>
            <ac:grpSpMk id="11" creationId="{D93899DD-9F8E-51E2-AEE4-1F17BD4301A0}"/>
          </ac:grpSpMkLst>
        </pc:grpChg>
        <pc:picChg chg="add mod ord">
          <ac:chgData name="DEMENOU Boris" userId="e3e2741a-d1af-408c-8863-859a4d267154" providerId="ADAL" clId="{AEEA026F-DF7A-45DD-B198-DFF66B1B31E3}" dt="2024-03-15T14:16:13.549" v="1967" actId="166"/>
          <ac:picMkLst>
            <pc:docMk/>
            <pc:sldMk cId="3734547869" sldId="265"/>
            <ac:picMk id="7" creationId="{109CBD89-88C2-0076-4DE6-ABA7E8112DEF}"/>
          </ac:picMkLst>
        </pc:picChg>
        <pc:picChg chg="add mod">
          <ac:chgData name="DEMENOU Boris" userId="e3e2741a-d1af-408c-8863-859a4d267154" providerId="ADAL" clId="{AEEA026F-DF7A-45DD-B198-DFF66B1B31E3}" dt="2024-03-11T16:28:43.463" v="326"/>
          <ac:picMkLst>
            <pc:docMk/>
            <pc:sldMk cId="3734547869" sldId="265"/>
            <ac:picMk id="12" creationId="{79363323-356D-669E-CD4F-DA8327A5EBC3}"/>
          </ac:picMkLst>
        </pc:picChg>
      </pc:sldChg>
      <pc:sldChg chg="addSp delSp modSp new mod ord">
        <pc:chgData name="DEMENOU Boris" userId="e3e2741a-d1af-408c-8863-859a4d267154" providerId="ADAL" clId="{AEEA026F-DF7A-45DD-B198-DFF66B1B31E3}" dt="2024-03-15T15:24:23.442" v="3183" actId="1076"/>
        <pc:sldMkLst>
          <pc:docMk/>
          <pc:sldMk cId="1421380098" sldId="266"/>
        </pc:sldMkLst>
        <pc:spChg chg="add mod">
          <ac:chgData name="DEMENOU Boris" userId="e3e2741a-d1af-408c-8863-859a4d267154" providerId="ADAL" clId="{AEEA026F-DF7A-45DD-B198-DFF66B1B31E3}" dt="2024-03-15T14:14:17.991" v="1911" actId="6549"/>
          <ac:spMkLst>
            <pc:docMk/>
            <pc:sldMk cId="1421380098" sldId="266"/>
            <ac:spMk id="2" creationId="{0F612595-1B8B-E9D3-B5C6-42817BFB0A18}"/>
          </ac:spMkLst>
        </pc:spChg>
        <pc:spChg chg="del">
          <ac:chgData name="DEMENOU Boris" userId="e3e2741a-d1af-408c-8863-859a4d267154" providerId="ADAL" clId="{AEEA026F-DF7A-45DD-B198-DFF66B1B31E3}" dt="2024-03-13T18:21:52.045" v="329" actId="478"/>
          <ac:spMkLst>
            <pc:docMk/>
            <pc:sldMk cId="1421380098" sldId="266"/>
            <ac:spMk id="2" creationId="{12B88908-EC55-9857-6ED0-B5D20FBC3203}"/>
          </ac:spMkLst>
        </pc:spChg>
        <pc:spChg chg="del">
          <ac:chgData name="DEMENOU Boris" userId="e3e2741a-d1af-408c-8863-859a4d267154" providerId="ADAL" clId="{AEEA026F-DF7A-45DD-B198-DFF66B1B31E3}" dt="2024-03-13T18:21:48.452" v="328" actId="478"/>
          <ac:spMkLst>
            <pc:docMk/>
            <pc:sldMk cId="1421380098" sldId="266"/>
            <ac:spMk id="3" creationId="{C28A13BA-EF95-1B8C-957D-B7F6B07317FF}"/>
          </ac:spMkLst>
        </pc:spChg>
        <pc:grpChg chg="add mod">
          <ac:chgData name="DEMENOU Boris" userId="e3e2741a-d1af-408c-8863-859a4d267154" providerId="ADAL" clId="{AEEA026F-DF7A-45DD-B198-DFF66B1B31E3}" dt="2024-03-15T15:24:23.442" v="3183" actId="1076"/>
          <ac:grpSpMkLst>
            <pc:docMk/>
            <pc:sldMk cId="1421380098" sldId="266"/>
            <ac:grpSpMk id="6" creationId="{BDFEE304-BAA0-1663-170E-36C052962EF2}"/>
          </ac:grpSpMkLst>
        </pc:grpChg>
        <pc:picChg chg="add mod modCrop">
          <ac:chgData name="DEMENOU Boris" userId="e3e2741a-d1af-408c-8863-859a4d267154" providerId="ADAL" clId="{AEEA026F-DF7A-45DD-B198-DFF66B1B31E3}" dt="2024-03-15T14:15:24.048" v="1964" actId="164"/>
          <ac:picMkLst>
            <pc:docMk/>
            <pc:sldMk cId="1421380098" sldId="266"/>
            <ac:picMk id="3" creationId="{468A48BF-60DB-C534-4E5B-2825B18EE01E}"/>
          </ac:picMkLst>
        </pc:picChg>
        <pc:picChg chg="add mod modCrop">
          <ac:chgData name="DEMENOU Boris" userId="e3e2741a-d1af-408c-8863-859a4d267154" providerId="ADAL" clId="{AEEA026F-DF7A-45DD-B198-DFF66B1B31E3}" dt="2024-03-15T14:15:24.048" v="1964" actId="164"/>
          <ac:picMkLst>
            <pc:docMk/>
            <pc:sldMk cId="1421380098" sldId="266"/>
            <ac:picMk id="7" creationId="{4C91F9D8-DBD9-E0F6-6EC4-1CF040105685}"/>
          </ac:picMkLst>
        </pc:picChg>
      </pc:sldChg>
      <pc:sldChg chg="addSp delSp modSp add mod">
        <pc:chgData name="DEMENOU Boris" userId="e3e2741a-d1af-408c-8863-859a4d267154" providerId="ADAL" clId="{AEEA026F-DF7A-45DD-B198-DFF66B1B31E3}" dt="2024-03-15T14:12:57.116" v="1907" actId="1037"/>
        <pc:sldMkLst>
          <pc:docMk/>
          <pc:sldMk cId="925252848" sldId="267"/>
        </pc:sldMkLst>
        <pc:spChg chg="mod">
          <ac:chgData name="DEMENOU Boris" userId="e3e2741a-d1af-408c-8863-859a4d267154" providerId="ADAL" clId="{AEEA026F-DF7A-45DD-B198-DFF66B1B31E3}" dt="2024-03-15T14:11:40.652" v="1851" actId="20577"/>
          <ac:spMkLst>
            <pc:docMk/>
            <pc:sldMk cId="925252848" sldId="267"/>
            <ac:spMk id="6" creationId="{B844E4BC-282E-BAD1-7ED6-112CB0B3F01B}"/>
          </ac:spMkLst>
        </pc:spChg>
        <pc:spChg chg="mod topLvl">
          <ac:chgData name="DEMENOU Boris" userId="e3e2741a-d1af-408c-8863-859a4d267154" providerId="ADAL" clId="{AEEA026F-DF7A-45DD-B198-DFF66B1B31E3}" dt="2024-03-15T11:28:16.887" v="774" actId="164"/>
          <ac:spMkLst>
            <pc:docMk/>
            <pc:sldMk cId="925252848" sldId="267"/>
            <ac:spMk id="9" creationId="{1CD10683-3D1E-B5EB-ACF3-4453CF6DB573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22" creationId="{97E2AD79-A975-F7F2-0D87-DC1D318B8177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0" creationId="{85402363-B11B-67CC-40B1-B3CFF36159F9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1" creationId="{2CB5B9BF-2BB7-C1D4-CBD2-3860C6369A19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2" creationId="{FFF28B80-6834-5F7E-68EB-2B3761119E21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3" creationId="{1A5A00DC-6A77-DBC8-3797-464B6C754E87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4" creationId="{73D76CB3-6978-68B5-768D-7B04AD3D6F36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5" creationId="{858E322D-0B9A-82FE-F207-6550D8F3856E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6" creationId="{6BB593EA-FBD9-7122-13D0-C41E027F659C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7" creationId="{F2E067A0-C122-98C2-C0A1-A9725CB24BCC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8" creationId="{0856C244-D884-BE0F-6030-490FCB73C073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39" creationId="{3B32E248-620E-B40D-3F0F-E348738DAAC9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40" creationId="{ED8B6F6D-08D9-794C-C75C-ECBB72A9957E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41" creationId="{44070774-E345-141D-9429-04C1CCA2615A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42" creationId="{B0205CA1-25A7-C0F3-8C6A-406730A25994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43" creationId="{BD9A0586-8E4A-11AD-E965-486A2A5208A5}"/>
          </ac:spMkLst>
        </pc:spChg>
        <pc:spChg chg="mod topLvl">
          <ac:chgData name="DEMENOU Boris" userId="e3e2741a-d1af-408c-8863-859a4d267154" providerId="ADAL" clId="{AEEA026F-DF7A-45DD-B198-DFF66B1B31E3}" dt="2024-03-15T11:21:46.088" v="684" actId="164"/>
          <ac:spMkLst>
            <pc:docMk/>
            <pc:sldMk cId="925252848" sldId="267"/>
            <ac:spMk id="44" creationId="{87E49BF3-0871-CF47-83AF-CC019DADAF51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55" creationId="{D7E1D8F4-8CFA-3896-D8E4-BA7767ED968F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56" creationId="{DB35DB01-41EA-4000-9052-9DBF4765D9EB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58" creationId="{84A091B3-AB52-5693-C510-C6EBE61444AF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59" creationId="{34BFCCD1-A08C-CA7F-97D5-09EC87F6E039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0" creationId="{7BF2279F-99BE-50FB-7CDE-2506A4271191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1" creationId="{000199DD-A8D9-7CCF-C80E-7121106C66D1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2" creationId="{E1AE0B7C-2E59-E10C-C60B-E9B261F1DE48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3" creationId="{9E8902D0-0514-3CF9-54CA-F0F0837966C0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4" creationId="{BB5B9200-7ADA-7510-20CC-B194683DAFA9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5" creationId="{B2E1CD67-B86B-71FB-99CF-5EBDA1AF9144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6" creationId="{84CC00AA-E3BA-0340-B92E-5C533A7A325F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7" creationId="{A109251D-0AE6-8657-F2E6-594A6DA0F47A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8" creationId="{C479E40F-0984-FD2E-6E86-D6E84A105DC2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69" creationId="{E60EB8EE-1468-4AAC-BCF6-A2FDE9D59D4E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70" creationId="{CDDFC13A-4653-C214-23F2-C2C062090E28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71" creationId="{7D037970-EC1B-FD69-EA85-B107B7BF5817}"/>
          </ac:spMkLst>
        </pc:spChg>
        <pc:spChg chg="mod">
          <ac:chgData name="DEMENOU Boris" userId="e3e2741a-d1af-408c-8863-859a4d267154" providerId="ADAL" clId="{AEEA026F-DF7A-45DD-B198-DFF66B1B31E3}" dt="2024-03-15T13:32:02.263" v="1519"/>
          <ac:spMkLst>
            <pc:docMk/>
            <pc:sldMk cId="925252848" sldId="267"/>
            <ac:spMk id="72" creationId="{51E965FC-35D3-0AFB-9902-6A494ADC33EF}"/>
          </ac:spMkLst>
        </pc:spChg>
        <pc:grpChg chg="add del mod">
          <ac:chgData name="DEMENOU Boris" userId="e3e2741a-d1af-408c-8863-859a4d267154" providerId="ADAL" clId="{AEEA026F-DF7A-45DD-B198-DFF66B1B31E3}" dt="2024-03-15T11:21:29.775" v="682" actId="165"/>
          <ac:grpSpMkLst>
            <pc:docMk/>
            <pc:sldMk cId="925252848" sldId="267"/>
            <ac:grpSpMk id="2" creationId="{B5731DB7-6EBF-0130-DA94-FD175D4844E2}"/>
          </ac:grpSpMkLst>
        </pc:grpChg>
        <pc:grpChg chg="del">
          <ac:chgData name="DEMENOU Boris" userId="e3e2741a-d1af-408c-8863-859a4d267154" providerId="ADAL" clId="{AEEA026F-DF7A-45DD-B198-DFF66B1B31E3}" dt="2024-03-15T11:19:17.439" v="664" actId="478"/>
          <ac:grpSpMkLst>
            <pc:docMk/>
            <pc:sldMk cId="925252848" sldId="267"/>
            <ac:grpSpMk id="28" creationId="{554EB6FE-5937-D845-B864-6EFA4E27CE65}"/>
          </ac:grpSpMkLst>
        </pc:grpChg>
        <pc:grpChg chg="add mod">
          <ac:chgData name="DEMENOU Boris" userId="e3e2741a-d1af-408c-8863-859a4d267154" providerId="ADAL" clId="{AEEA026F-DF7A-45DD-B198-DFF66B1B31E3}" dt="2024-03-15T11:28:16.887" v="774" actId="164"/>
          <ac:grpSpMkLst>
            <pc:docMk/>
            <pc:sldMk cId="925252848" sldId="267"/>
            <ac:grpSpMk id="45" creationId="{374C768A-7295-885C-06DB-68EBB660C6D5}"/>
          </ac:grpSpMkLst>
        </pc:grpChg>
        <pc:grpChg chg="add del mod">
          <ac:chgData name="DEMENOU Boris" userId="e3e2741a-d1af-408c-8863-859a4d267154" providerId="ADAL" clId="{AEEA026F-DF7A-45DD-B198-DFF66B1B31E3}" dt="2024-03-15T11:48:53.267" v="985" actId="21"/>
          <ac:grpSpMkLst>
            <pc:docMk/>
            <pc:sldMk cId="925252848" sldId="267"/>
            <ac:grpSpMk id="47" creationId="{37831B8B-E0EB-B0D4-BA35-E49601EE10A1}"/>
          </ac:grpSpMkLst>
        </pc:grpChg>
        <pc:grpChg chg="add del mod">
          <ac:chgData name="DEMENOU Boris" userId="e3e2741a-d1af-408c-8863-859a4d267154" providerId="ADAL" clId="{AEEA026F-DF7A-45DD-B198-DFF66B1B31E3}" dt="2024-03-15T13:32:18.222" v="1524"/>
          <ac:grpSpMkLst>
            <pc:docMk/>
            <pc:sldMk cId="925252848" sldId="267"/>
            <ac:grpSpMk id="52" creationId="{8B4645BB-AE8A-0F77-D6B6-987293BA58B4}"/>
          </ac:grpSpMkLst>
        </pc:grpChg>
        <pc:grpChg chg="mod">
          <ac:chgData name="DEMENOU Boris" userId="e3e2741a-d1af-408c-8863-859a4d267154" providerId="ADAL" clId="{AEEA026F-DF7A-45DD-B198-DFF66B1B31E3}" dt="2024-03-15T13:32:02.263" v="1519"/>
          <ac:grpSpMkLst>
            <pc:docMk/>
            <pc:sldMk cId="925252848" sldId="267"/>
            <ac:grpSpMk id="54" creationId="{76262FBD-8782-0B55-3EA3-5E5CFF9F48D8}"/>
          </ac:grpSpMkLst>
        </pc:grpChg>
        <pc:grpChg chg="mod">
          <ac:chgData name="DEMENOU Boris" userId="e3e2741a-d1af-408c-8863-859a4d267154" providerId="ADAL" clId="{AEEA026F-DF7A-45DD-B198-DFF66B1B31E3}" dt="2024-03-15T13:32:02.263" v="1519"/>
          <ac:grpSpMkLst>
            <pc:docMk/>
            <pc:sldMk cId="925252848" sldId="267"/>
            <ac:grpSpMk id="57" creationId="{6CCAF27C-B544-0E8B-14C5-A1A027F7D0AF}"/>
          </ac:grpSpMkLst>
        </pc:grpChg>
        <pc:grpChg chg="add mod">
          <ac:chgData name="DEMENOU Boris" userId="e3e2741a-d1af-408c-8863-859a4d267154" providerId="ADAL" clId="{AEEA026F-DF7A-45DD-B198-DFF66B1B31E3}" dt="2024-03-15T14:12:30.300" v="1855" actId="164"/>
          <ac:grpSpMkLst>
            <pc:docMk/>
            <pc:sldMk cId="925252848" sldId="267"/>
            <ac:grpSpMk id="78" creationId="{8434710B-437D-21B0-5C70-6B4812553706}"/>
          </ac:grpSpMkLst>
        </pc:grpChg>
        <pc:picChg chg="del mod topLvl">
          <ac:chgData name="DEMENOU Boris" userId="e3e2741a-d1af-408c-8863-859a4d267154" providerId="ADAL" clId="{AEEA026F-DF7A-45DD-B198-DFF66B1B31E3}" dt="2024-03-15T11:21:35.493" v="683" actId="478"/>
          <ac:picMkLst>
            <pc:docMk/>
            <pc:sldMk cId="925252848" sldId="267"/>
            <ac:picMk id="8" creationId="{C2449446-0110-08F5-0E77-41381C615F35}"/>
          </ac:picMkLst>
        </pc:picChg>
        <pc:picChg chg="del">
          <ac:chgData name="DEMENOU Boris" userId="e3e2741a-d1af-408c-8863-859a4d267154" providerId="ADAL" clId="{AEEA026F-DF7A-45DD-B198-DFF66B1B31E3}" dt="2024-03-15T11:19:20.139" v="665" actId="478"/>
          <ac:picMkLst>
            <pc:docMk/>
            <pc:sldMk cId="925252848" sldId="267"/>
            <ac:picMk id="10" creationId="{02E0526E-E75C-A8D3-B40F-972CCCB6B0BA}"/>
          </ac:picMkLst>
        </pc:picChg>
        <pc:picChg chg="del mod">
          <ac:chgData name="DEMENOU Boris" userId="e3e2741a-d1af-408c-8863-859a4d267154" providerId="ADAL" clId="{AEEA026F-DF7A-45DD-B198-DFF66B1B31E3}" dt="2024-03-15T13:16:27.646" v="1287" actId="478"/>
          <ac:picMkLst>
            <pc:docMk/>
            <pc:sldMk cId="925252848" sldId="267"/>
            <ac:picMk id="29" creationId="{F390C190-3085-D33F-F827-0085541066FB}"/>
          </ac:picMkLst>
        </pc:picChg>
        <pc:picChg chg="add del mod">
          <ac:chgData name="DEMENOU Boris" userId="e3e2741a-d1af-408c-8863-859a4d267154" providerId="ADAL" clId="{AEEA026F-DF7A-45DD-B198-DFF66B1B31E3}" dt="2024-03-15T11:42:43.892" v="874" actId="478"/>
          <ac:picMkLst>
            <pc:docMk/>
            <pc:sldMk cId="925252848" sldId="267"/>
            <ac:picMk id="46" creationId="{6E454231-4075-B4DB-A8F8-30BADBF06B05}"/>
          </ac:picMkLst>
        </pc:picChg>
        <pc:picChg chg="add del mod">
          <ac:chgData name="DEMENOU Boris" userId="e3e2741a-d1af-408c-8863-859a4d267154" providerId="ADAL" clId="{AEEA026F-DF7A-45DD-B198-DFF66B1B31E3}" dt="2024-03-15T13:16:31.924" v="1290" actId="478"/>
          <ac:picMkLst>
            <pc:docMk/>
            <pc:sldMk cId="925252848" sldId="267"/>
            <ac:picMk id="48" creationId="{DC20A170-6282-3E9B-3FD8-1C8D7C5AA65B}"/>
          </ac:picMkLst>
        </pc:picChg>
        <pc:picChg chg="add del mod">
          <ac:chgData name="DEMENOU Boris" userId="e3e2741a-d1af-408c-8863-859a4d267154" providerId="ADAL" clId="{AEEA026F-DF7A-45DD-B198-DFF66B1B31E3}" dt="2024-03-15T13:16:28.228" v="1288" actId="478"/>
          <ac:picMkLst>
            <pc:docMk/>
            <pc:sldMk cId="925252848" sldId="267"/>
            <ac:picMk id="49" creationId="{9F73BCE0-1C9F-D0F6-5422-EB092DBE3D5D}"/>
          </ac:picMkLst>
        </pc:picChg>
        <pc:picChg chg="add del mod">
          <ac:chgData name="DEMENOU Boris" userId="e3e2741a-d1af-408c-8863-859a4d267154" providerId="ADAL" clId="{AEEA026F-DF7A-45DD-B198-DFF66B1B31E3}" dt="2024-03-15T13:16:28.972" v="1289" actId="478"/>
          <ac:picMkLst>
            <pc:docMk/>
            <pc:sldMk cId="925252848" sldId="267"/>
            <ac:picMk id="50" creationId="{B9145789-AFE9-6BDA-16D9-F5E31C6D5D81}"/>
          </ac:picMkLst>
        </pc:picChg>
        <pc:picChg chg="add mod">
          <ac:chgData name="DEMENOU Boris" userId="e3e2741a-d1af-408c-8863-859a4d267154" providerId="ADAL" clId="{AEEA026F-DF7A-45DD-B198-DFF66B1B31E3}" dt="2024-03-15T14:12:57.116" v="1907" actId="1037"/>
          <ac:picMkLst>
            <pc:docMk/>
            <pc:sldMk cId="925252848" sldId="267"/>
            <ac:picMk id="51" creationId="{E5B5DC89-E1B3-2478-2E1D-F6F79BBC5D41}"/>
          </ac:picMkLst>
        </pc:picChg>
        <pc:picChg chg="mod">
          <ac:chgData name="DEMENOU Boris" userId="e3e2741a-d1af-408c-8863-859a4d267154" providerId="ADAL" clId="{AEEA026F-DF7A-45DD-B198-DFF66B1B31E3}" dt="2024-03-15T13:32:02.263" v="1519"/>
          <ac:picMkLst>
            <pc:docMk/>
            <pc:sldMk cId="925252848" sldId="267"/>
            <ac:picMk id="53" creationId="{A3B53F59-D800-87FE-FDB4-AFB999CC2945}"/>
          </ac:picMkLst>
        </pc:picChg>
        <pc:picChg chg="add mod">
          <ac:chgData name="DEMENOU Boris" userId="e3e2741a-d1af-408c-8863-859a4d267154" providerId="ADAL" clId="{AEEA026F-DF7A-45DD-B198-DFF66B1B31E3}" dt="2024-03-15T14:12:30.300" v="1855" actId="164"/>
          <ac:picMkLst>
            <pc:docMk/>
            <pc:sldMk cId="925252848" sldId="267"/>
            <ac:picMk id="73" creationId="{0A5B1E29-3C1E-EC91-24B9-6045583DE2BB}"/>
          </ac:picMkLst>
        </pc:picChg>
        <pc:picChg chg="add del mod">
          <ac:chgData name="DEMENOU Boris" userId="e3e2741a-d1af-408c-8863-859a4d267154" providerId="ADAL" clId="{AEEA026F-DF7A-45DD-B198-DFF66B1B31E3}" dt="2024-03-15T14:07:48.330" v="1763" actId="478"/>
          <ac:picMkLst>
            <pc:docMk/>
            <pc:sldMk cId="925252848" sldId="267"/>
            <ac:picMk id="74" creationId="{8DD842A0-32AB-7CCD-9B6C-DD601BA4B2A9}"/>
          </ac:picMkLst>
        </pc:picChg>
        <pc:picChg chg="add del mod">
          <ac:chgData name="DEMENOU Boris" userId="e3e2741a-d1af-408c-8863-859a4d267154" providerId="ADAL" clId="{AEEA026F-DF7A-45DD-B198-DFF66B1B31E3}" dt="2024-03-15T14:08:21.269" v="1768" actId="478"/>
          <ac:picMkLst>
            <pc:docMk/>
            <pc:sldMk cId="925252848" sldId="267"/>
            <ac:picMk id="75" creationId="{EB865778-E0E2-7F34-894F-5F268377D60C}"/>
          </ac:picMkLst>
        </pc:picChg>
        <pc:picChg chg="add mod">
          <ac:chgData name="DEMENOU Boris" userId="e3e2741a-d1af-408c-8863-859a4d267154" providerId="ADAL" clId="{AEEA026F-DF7A-45DD-B198-DFF66B1B31E3}" dt="2024-03-15T14:12:30.300" v="1855" actId="164"/>
          <ac:picMkLst>
            <pc:docMk/>
            <pc:sldMk cId="925252848" sldId="267"/>
            <ac:picMk id="76" creationId="{8D620D11-8BFC-1C72-9E91-C0B2DA6ADAFA}"/>
          </ac:picMkLst>
        </pc:picChg>
        <pc:picChg chg="add mod">
          <ac:chgData name="DEMENOU Boris" userId="e3e2741a-d1af-408c-8863-859a4d267154" providerId="ADAL" clId="{AEEA026F-DF7A-45DD-B198-DFF66B1B31E3}" dt="2024-03-15T14:12:57.116" v="1907" actId="1037"/>
          <ac:picMkLst>
            <pc:docMk/>
            <pc:sldMk cId="925252848" sldId="267"/>
            <ac:picMk id="77" creationId="{7FB32527-326F-B0E9-06CD-0D47F4265CE7}"/>
          </ac:picMkLst>
        </pc:picChg>
      </pc:sldChg>
      <pc:sldChg chg="addSp delSp modSp add del mod">
        <pc:chgData name="DEMENOU Boris" userId="e3e2741a-d1af-408c-8863-859a4d267154" providerId="ADAL" clId="{AEEA026F-DF7A-45DD-B198-DFF66B1B31E3}" dt="2024-03-15T15:23:53.582" v="3182" actId="47"/>
        <pc:sldMkLst>
          <pc:docMk/>
          <pc:sldMk cId="880814470" sldId="268"/>
        </pc:sldMkLst>
        <pc:spChg chg="mod">
          <ac:chgData name="DEMENOU Boris" userId="e3e2741a-d1af-408c-8863-859a4d267154" providerId="ADAL" clId="{AEEA026F-DF7A-45DD-B198-DFF66B1B31E3}" dt="2024-03-15T13:59:28.082" v="1672" actId="1076"/>
          <ac:spMkLst>
            <pc:docMk/>
            <pc:sldMk cId="880814470" sldId="268"/>
            <ac:spMk id="6" creationId="{B844E4BC-282E-BAD1-7ED6-112CB0B3F01B}"/>
          </ac:spMkLst>
        </pc:spChg>
        <pc:spChg chg="mod">
          <ac:chgData name="DEMENOU Boris" userId="e3e2741a-d1af-408c-8863-859a4d267154" providerId="ADAL" clId="{AEEA026F-DF7A-45DD-B198-DFF66B1B31E3}" dt="2024-03-15T11:43:43.228" v="882"/>
          <ac:spMkLst>
            <pc:docMk/>
            <pc:sldMk cId="880814470" sldId="268"/>
            <ac:spMk id="9" creationId="{545B9ED1-42C3-329B-95EF-1FCD9CE87F53}"/>
          </ac:spMkLst>
        </pc:spChg>
        <pc:spChg chg="mod">
          <ac:chgData name="DEMENOU Boris" userId="e3e2741a-d1af-408c-8863-859a4d267154" providerId="ADAL" clId="{AEEA026F-DF7A-45DD-B198-DFF66B1B31E3}" dt="2024-03-15T11:43:43.228" v="882"/>
          <ac:spMkLst>
            <pc:docMk/>
            <pc:sldMk cId="880814470" sldId="268"/>
            <ac:spMk id="22" creationId="{AAA2C918-7A5D-F96E-7FA9-F3321C158417}"/>
          </ac:spMkLst>
        </pc:spChg>
        <pc:spChg chg="mod">
          <ac:chgData name="DEMENOU Boris" userId="e3e2741a-d1af-408c-8863-859a4d267154" providerId="ADAL" clId="{AEEA026F-DF7A-45DD-B198-DFF66B1B31E3}" dt="2024-03-15T11:47:16.415" v="976" actId="1037"/>
          <ac:spMkLst>
            <pc:docMk/>
            <pc:sldMk cId="880814470" sldId="268"/>
            <ac:spMk id="29" creationId="{1D302EEE-1338-ADEE-2D86-F7A581144026}"/>
          </ac:spMkLst>
        </pc:spChg>
        <pc:spChg chg="mod">
          <ac:chgData name="DEMENOU Boris" userId="e3e2741a-d1af-408c-8863-859a4d267154" providerId="ADAL" clId="{AEEA026F-DF7A-45DD-B198-DFF66B1B31E3}" dt="2024-03-15T11:46:25.300" v="966" actId="1038"/>
          <ac:spMkLst>
            <pc:docMk/>
            <pc:sldMk cId="880814470" sldId="268"/>
            <ac:spMk id="30" creationId="{8780E73D-DC43-AC10-1ADB-8A87B7372B1D}"/>
          </ac:spMkLst>
        </pc:spChg>
        <pc:spChg chg="mod">
          <ac:chgData name="DEMENOU Boris" userId="e3e2741a-d1af-408c-8863-859a4d267154" providerId="ADAL" clId="{AEEA026F-DF7A-45DD-B198-DFF66B1B31E3}" dt="2024-03-15T11:38:29.380" v="865" actId="20577"/>
          <ac:spMkLst>
            <pc:docMk/>
            <pc:sldMk cId="880814470" sldId="268"/>
            <ac:spMk id="34" creationId="{19752AAD-6AC7-F0B9-B083-FB83E9FB62B1}"/>
          </ac:spMkLst>
        </pc:spChg>
        <pc:spChg chg="mod">
          <ac:chgData name="DEMENOU Boris" userId="e3e2741a-d1af-408c-8863-859a4d267154" providerId="ADAL" clId="{AEEA026F-DF7A-45DD-B198-DFF66B1B31E3}" dt="2024-03-15T11:38:35.548" v="867" actId="20577"/>
          <ac:spMkLst>
            <pc:docMk/>
            <pc:sldMk cId="880814470" sldId="268"/>
            <ac:spMk id="35" creationId="{9D85AFFA-0794-9330-01C3-C9E8B9BC3179}"/>
          </ac:spMkLst>
        </pc:spChg>
        <pc:spChg chg="mod">
          <ac:chgData name="DEMENOU Boris" userId="e3e2741a-d1af-408c-8863-859a4d267154" providerId="ADAL" clId="{AEEA026F-DF7A-45DD-B198-DFF66B1B31E3}" dt="2024-03-15T11:40:26.878" v="871" actId="14100"/>
          <ac:spMkLst>
            <pc:docMk/>
            <pc:sldMk cId="880814470" sldId="268"/>
            <ac:spMk id="36" creationId="{E15F26B4-8400-143C-B812-1E2C0F52B66B}"/>
          </ac:spMkLst>
        </pc:spChg>
        <pc:spChg chg="mod">
          <ac:chgData name="DEMENOU Boris" userId="e3e2741a-d1af-408c-8863-859a4d267154" providerId="ADAL" clId="{AEEA026F-DF7A-45DD-B198-DFF66B1B31E3}" dt="2024-03-15T11:37:53.126" v="848" actId="20577"/>
          <ac:spMkLst>
            <pc:docMk/>
            <pc:sldMk cId="880814470" sldId="268"/>
            <ac:spMk id="37" creationId="{FEDB2C26-D2EA-5106-C443-94FABCCC7D5D}"/>
          </ac:spMkLst>
        </pc:spChg>
        <pc:spChg chg="mod">
          <ac:chgData name="DEMENOU Boris" userId="e3e2741a-d1af-408c-8863-859a4d267154" providerId="ADAL" clId="{AEEA026F-DF7A-45DD-B198-DFF66B1B31E3}" dt="2024-03-15T11:38:14.360" v="863" actId="1038"/>
          <ac:spMkLst>
            <pc:docMk/>
            <pc:sldMk cId="880814470" sldId="268"/>
            <ac:spMk id="38" creationId="{FA1A5871-88D2-B2BB-1C3E-EB686F7B87A6}"/>
          </ac:spMkLst>
        </pc:spChg>
        <pc:spChg chg="mod">
          <ac:chgData name="DEMENOU Boris" userId="e3e2741a-d1af-408c-8863-859a4d267154" providerId="ADAL" clId="{AEEA026F-DF7A-45DD-B198-DFF66B1B31E3}" dt="2024-03-15T11:37:46.389" v="846" actId="20577"/>
          <ac:spMkLst>
            <pc:docMk/>
            <pc:sldMk cId="880814470" sldId="268"/>
            <ac:spMk id="39" creationId="{4DF72234-72E1-1950-6C22-A997B86F3BC4}"/>
          </ac:spMkLst>
        </pc:spChg>
        <pc:spChg chg="mod">
          <ac:chgData name="DEMENOU Boris" userId="e3e2741a-d1af-408c-8863-859a4d267154" providerId="ADAL" clId="{AEEA026F-DF7A-45DD-B198-DFF66B1B31E3}" dt="2024-03-15T11:36:40.339" v="844" actId="20577"/>
          <ac:spMkLst>
            <pc:docMk/>
            <pc:sldMk cId="880814470" sldId="268"/>
            <ac:spMk id="40" creationId="{8EC15F9A-ED0A-6C78-24BD-412E316F3D98}"/>
          </ac:spMkLst>
        </pc:spChg>
        <pc:spChg chg="mod">
          <ac:chgData name="DEMENOU Boris" userId="e3e2741a-d1af-408c-8863-859a4d267154" providerId="ADAL" clId="{AEEA026F-DF7A-45DD-B198-DFF66B1B31E3}" dt="2024-03-15T11:36:28.286" v="842" actId="1038"/>
          <ac:spMkLst>
            <pc:docMk/>
            <pc:sldMk cId="880814470" sldId="268"/>
            <ac:spMk id="44" creationId="{EFDD408A-F57D-1FCF-2E5A-3CE745639368}"/>
          </ac:spMkLst>
        </pc:spChg>
        <pc:spChg chg="mod">
          <ac:chgData name="DEMENOU Boris" userId="e3e2741a-d1af-408c-8863-859a4d267154" providerId="ADAL" clId="{AEEA026F-DF7A-45DD-B198-DFF66B1B31E3}" dt="2024-03-15T11:36:13.740" v="830" actId="20577"/>
          <ac:spMkLst>
            <pc:docMk/>
            <pc:sldMk cId="880814470" sldId="268"/>
            <ac:spMk id="45" creationId="{A4953EE1-4B95-24CD-5339-BDED56F69431}"/>
          </ac:spMkLst>
        </pc:spChg>
        <pc:spChg chg="mod">
          <ac:chgData name="DEMENOU Boris" userId="e3e2741a-d1af-408c-8863-859a4d267154" providerId="ADAL" clId="{AEEA026F-DF7A-45DD-B198-DFF66B1B31E3}" dt="2024-03-15T11:46:37.801" v="971" actId="1037"/>
          <ac:spMkLst>
            <pc:docMk/>
            <pc:sldMk cId="880814470" sldId="268"/>
            <ac:spMk id="50" creationId="{5A95C9CB-22D2-8214-C395-39A175324C84}"/>
          </ac:spMkLst>
        </pc:spChg>
        <pc:spChg chg="mod">
          <ac:chgData name="DEMENOU Boris" userId="e3e2741a-d1af-408c-8863-859a4d267154" providerId="ADAL" clId="{AEEA026F-DF7A-45DD-B198-DFF66B1B31E3}" dt="2024-03-15T11:46:10.133" v="962" actId="1036"/>
          <ac:spMkLst>
            <pc:docMk/>
            <pc:sldMk cId="880814470" sldId="268"/>
            <ac:spMk id="52" creationId="{6FE3E161-32BE-8706-33CF-8C9560220060}"/>
          </ac:spMkLst>
        </pc:spChg>
        <pc:spChg chg="mod">
          <ac:chgData name="DEMENOU Boris" userId="e3e2741a-d1af-408c-8863-859a4d267154" providerId="ADAL" clId="{AEEA026F-DF7A-45DD-B198-DFF66B1B31E3}" dt="2024-03-15T11:45:38.893" v="950" actId="1036"/>
          <ac:spMkLst>
            <pc:docMk/>
            <pc:sldMk cId="880814470" sldId="268"/>
            <ac:spMk id="73" creationId="{D59243B0-78C7-BC5F-68A2-64737EAE5BC3}"/>
          </ac:spMkLst>
        </pc:spChg>
        <pc:spChg chg="mod">
          <ac:chgData name="DEMENOU Boris" userId="e3e2741a-d1af-408c-8863-859a4d267154" providerId="ADAL" clId="{AEEA026F-DF7A-45DD-B198-DFF66B1B31E3}" dt="2024-03-15T11:45:53.548" v="958" actId="1038"/>
          <ac:spMkLst>
            <pc:docMk/>
            <pc:sldMk cId="880814470" sldId="268"/>
            <ac:spMk id="74" creationId="{D64AAE61-D5DC-2B46-3C06-CA91B2CB460F}"/>
          </ac:spMkLst>
        </pc:spChg>
        <pc:spChg chg="mod">
          <ac:chgData name="DEMENOU Boris" userId="e3e2741a-d1af-408c-8863-859a4d267154" providerId="ADAL" clId="{AEEA026F-DF7A-45DD-B198-DFF66B1B31E3}" dt="2024-03-15T11:44:13.094" v="891" actId="1037"/>
          <ac:spMkLst>
            <pc:docMk/>
            <pc:sldMk cId="880814470" sldId="268"/>
            <ac:spMk id="75" creationId="{EFBBDD0D-238E-B9A5-38BD-DD64E7B1E6DB}"/>
          </ac:spMkLst>
        </pc:spChg>
        <pc:spChg chg="mod">
          <ac:chgData name="DEMENOU Boris" userId="e3e2741a-d1af-408c-8863-859a4d267154" providerId="ADAL" clId="{AEEA026F-DF7A-45DD-B198-DFF66B1B31E3}" dt="2024-03-15T11:45:19.507" v="942" actId="1035"/>
          <ac:spMkLst>
            <pc:docMk/>
            <pc:sldMk cId="880814470" sldId="268"/>
            <ac:spMk id="76" creationId="{1B8C052C-765E-3D32-1E8E-208B8F52D66A}"/>
          </ac:spMkLst>
        </pc:spChg>
        <pc:spChg chg="mod">
          <ac:chgData name="DEMENOU Boris" userId="e3e2741a-d1af-408c-8863-859a4d267154" providerId="ADAL" clId="{AEEA026F-DF7A-45DD-B198-DFF66B1B31E3}" dt="2024-03-15T11:45:09.303" v="919" actId="1038"/>
          <ac:spMkLst>
            <pc:docMk/>
            <pc:sldMk cId="880814470" sldId="268"/>
            <ac:spMk id="77" creationId="{F2FFD469-E53E-F906-846B-5C01C57A4C27}"/>
          </ac:spMkLst>
        </pc:spChg>
        <pc:spChg chg="mod">
          <ac:chgData name="DEMENOU Boris" userId="e3e2741a-d1af-408c-8863-859a4d267154" providerId="ADAL" clId="{AEEA026F-DF7A-45DD-B198-DFF66B1B31E3}" dt="2024-03-15T11:46:56.644" v="974" actId="1076"/>
          <ac:spMkLst>
            <pc:docMk/>
            <pc:sldMk cId="880814470" sldId="268"/>
            <ac:spMk id="78" creationId="{F8E030F1-20BC-6769-DFA4-8BD0813DFF66}"/>
          </ac:spMkLst>
        </pc:spChg>
        <pc:spChg chg="mod">
          <ac:chgData name="DEMENOU Boris" userId="e3e2741a-d1af-408c-8863-859a4d267154" providerId="ADAL" clId="{AEEA026F-DF7A-45DD-B198-DFF66B1B31E3}" dt="2024-03-15T11:44:29.784" v="902" actId="1038"/>
          <ac:spMkLst>
            <pc:docMk/>
            <pc:sldMk cId="880814470" sldId="268"/>
            <ac:spMk id="79" creationId="{257864E1-1E65-DAEE-3E44-98C1A717D9B7}"/>
          </ac:spMkLst>
        </pc:spChg>
        <pc:spChg chg="mod">
          <ac:chgData name="DEMENOU Boris" userId="e3e2741a-d1af-408c-8863-859a4d267154" providerId="ADAL" clId="{AEEA026F-DF7A-45DD-B198-DFF66B1B31E3}" dt="2024-03-15T11:44:36.532" v="906" actId="1038"/>
          <ac:spMkLst>
            <pc:docMk/>
            <pc:sldMk cId="880814470" sldId="268"/>
            <ac:spMk id="80" creationId="{8813A070-BAAD-2D2D-B186-CE9B8F573992}"/>
          </ac:spMkLst>
        </pc:spChg>
        <pc:spChg chg="mod">
          <ac:chgData name="DEMENOU Boris" userId="e3e2741a-d1af-408c-8863-859a4d267154" providerId="ADAL" clId="{AEEA026F-DF7A-45DD-B198-DFF66B1B31E3}" dt="2024-03-15T11:44:42.985" v="913" actId="1038"/>
          <ac:spMkLst>
            <pc:docMk/>
            <pc:sldMk cId="880814470" sldId="268"/>
            <ac:spMk id="81" creationId="{1B8CF3E4-283A-868D-E737-B6B6D6511EED}"/>
          </ac:spMkLst>
        </pc:spChg>
        <pc:spChg chg="mod">
          <ac:chgData name="DEMENOU Boris" userId="e3e2741a-d1af-408c-8863-859a4d267154" providerId="ADAL" clId="{AEEA026F-DF7A-45DD-B198-DFF66B1B31E3}" dt="2024-03-15T11:44:48.639" v="915" actId="1038"/>
          <ac:spMkLst>
            <pc:docMk/>
            <pc:sldMk cId="880814470" sldId="268"/>
            <ac:spMk id="82" creationId="{A8BDFC01-90D8-63DE-83D3-DF5AFCFEE895}"/>
          </ac:spMkLst>
        </pc:spChg>
        <pc:spChg chg="mod">
          <ac:chgData name="DEMENOU Boris" userId="e3e2741a-d1af-408c-8863-859a4d267154" providerId="ADAL" clId="{AEEA026F-DF7A-45DD-B198-DFF66B1B31E3}" dt="2024-03-15T11:43:43.228" v="882"/>
          <ac:spMkLst>
            <pc:docMk/>
            <pc:sldMk cId="880814470" sldId="268"/>
            <ac:spMk id="83" creationId="{C90C6309-DB73-E57E-9A17-B1BF3422C1D8}"/>
          </ac:spMkLst>
        </pc:spChg>
        <pc:spChg chg="mod">
          <ac:chgData name="DEMENOU Boris" userId="e3e2741a-d1af-408c-8863-859a4d267154" providerId="ADAL" clId="{AEEA026F-DF7A-45DD-B198-DFF66B1B31E3}" dt="2024-03-15T14:03:02.098" v="1715" actId="20577"/>
          <ac:spMkLst>
            <pc:docMk/>
            <pc:sldMk cId="880814470" sldId="268"/>
            <ac:spMk id="86" creationId="{93FEC956-585E-6EF2-9A6B-749F89AC8B3C}"/>
          </ac:spMkLst>
        </pc:spChg>
        <pc:spChg chg="mod">
          <ac:chgData name="DEMENOU Boris" userId="e3e2741a-d1af-408c-8863-859a4d267154" providerId="ADAL" clId="{AEEA026F-DF7A-45DD-B198-DFF66B1B31E3}" dt="2024-03-15T14:03:47.934" v="1717" actId="1076"/>
          <ac:spMkLst>
            <pc:docMk/>
            <pc:sldMk cId="880814470" sldId="268"/>
            <ac:spMk id="88" creationId="{A3844D18-57DE-5D93-495C-F99625A6A75A}"/>
          </ac:spMkLst>
        </pc:spChg>
        <pc:spChg chg="mod">
          <ac:chgData name="DEMENOU Boris" userId="e3e2741a-d1af-408c-8863-859a4d267154" providerId="ADAL" clId="{AEEA026F-DF7A-45DD-B198-DFF66B1B31E3}" dt="2024-03-15T14:04:56.043" v="1730" actId="1038"/>
          <ac:spMkLst>
            <pc:docMk/>
            <pc:sldMk cId="880814470" sldId="268"/>
            <ac:spMk id="89" creationId="{81914A56-D176-6A29-597E-03F673DA07D2}"/>
          </ac:spMkLst>
        </pc:spChg>
        <pc:spChg chg="mod">
          <ac:chgData name="DEMENOU Boris" userId="e3e2741a-d1af-408c-8863-859a4d267154" providerId="ADAL" clId="{AEEA026F-DF7A-45DD-B198-DFF66B1B31E3}" dt="2024-03-15T14:04:44.759" v="1727" actId="1076"/>
          <ac:spMkLst>
            <pc:docMk/>
            <pc:sldMk cId="880814470" sldId="268"/>
            <ac:spMk id="90" creationId="{047C6B50-B50E-170A-9FF4-2142748431ED}"/>
          </ac:spMkLst>
        </pc:spChg>
        <pc:spChg chg="mod">
          <ac:chgData name="DEMENOU Boris" userId="e3e2741a-d1af-408c-8863-859a4d267154" providerId="ADAL" clId="{AEEA026F-DF7A-45DD-B198-DFF66B1B31E3}" dt="2024-03-15T14:06:10.696" v="1745" actId="1076"/>
          <ac:spMkLst>
            <pc:docMk/>
            <pc:sldMk cId="880814470" sldId="268"/>
            <ac:spMk id="91" creationId="{0FA36A1B-76D4-A5FC-81E8-6242336695B3}"/>
          </ac:spMkLst>
        </pc:spChg>
        <pc:spChg chg="mod">
          <ac:chgData name="DEMENOU Boris" userId="e3e2741a-d1af-408c-8863-859a4d267154" providerId="ADAL" clId="{AEEA026F-DF7A-45DD-B198-DFF66B1B31E3}" dt="2024-03-15T14:04:27.897" v="1725" actId="1076"/>
          <ac:spMkLst>
            <pc:docMk/>
            <pc:sldMk cId="880814470" sldId="268"/>
            <ac:spMk id="92" creationId="{ED886B42-E60D-6710-93A0-206CEC4A04B4}"/>
          </ac:spMkLst>
        </pc:spChg>
        <pc:spChg chg="mod">
          <ac:chgData name="DEMENOU Boris" userId="e3e2741a-d1af-408c-8863-859a4d267154" providerId="ADAL" clId="{AEEA026F-DF7A-45DD-B198-DFF66B1B31E3}" dt="2024-03-15T14:03:58.132" v="1719" actId="1076"/>
          <ac:spMkLst>
            <pc:docMk/>
            <pc:sldMk cId="880814470" sldId="268"/>
            <ac:spMk id="93" creationId="{3EB29D64-66D3-A9B4-DB96-9B09F5032596}"/>
          </ac:spMkLst>
        </pc:spChg>
        <pc:spChg chg="mod">
          <ac:chgData name="DEMENOU Boris" userId="e3e2741a-d1af-408c-8863-859a4d267154" providerId="ADAL" clId="{AEEA026F-DF7A-45DD-B198-DFF66B1B31E3}" dt="2024-03-15T14:06:05.352" v="1744" actId="1076"/>
          <ac:spMkLst>
            <pc:docMk/>
            <pc:sldMk cId="880814470" sldId="268"/>
            <ac:spMk id="94" creationId="{12F6C13B-6CC9-57AE-34A4-9423287E637F}"/>
          </ac:spMkLst>
        </pc:spChg>
        <pc:spChg chg="mod">
          <ac:chgData name="DEMENOU Boris" userId="e3e2741a-d1af-408c-8863-859a4d267154" providerId="ADAL" clId="{AEEA026F-DF7A-45DD-B198-DFF66B1B31E3}" dt="2024-03-15T14:04:09.596" v="1721" actId="1076"/>
          <ac:spMkLst>
            <pc:docMk/>
            <pc:sldMk cId="880814470" sldId="268"/>
            <ac:spMk id="95" creationId="{D300DC97-9D3C-2B07-11D2-EDF0221EA0C7}"/>
          </ac:spMkLst>
        </pc:spChg>
        <pc:spChg chg="mod">
          <ac:chgData name="DEMENOU Boris" userId="e3e2741a-d1af-408c-8863-859a4d267154" providerId="ADAL" clId="{AEEA026F-DF7A-45DD-B198-DFF66B1B31E3}" dt="2024-03-15T14:05:19.144" v="1733" actId="1076"/>
          <ac:spMkLst>
            <pc:docMk/>
            <pc:sldMk cId="880814470" sldId="268"/>
            <ac:spMk id="96" creationId="{F2989C4F-259C-F8C8-4472-26455E8D0B17}"/>
          </ac:spMkLst>
        </pc:spChg>
        <pc:spChg chg="mod">
          <ac:chgData name="DEMENOU Boris" userId="e3e2741a-d1af-408c-8863-859a4d267154" providerId="ADAL" clId="{AEEA026F-DF7A-45DD-B198-DFF66B1B31E3}" dt="2024-03-15T14:05:46.081" v="1742" actId="1037"/>
          <ac:spMkLst>
            <pc:docMk/>
            <pc:sldMk cId="880814470" sldId="268"/>
            <ac:spMk id="97" creationId="{C864B190-A1BB-6AE8-A655-7D42E55A90DD}"/>
          </ac:spMkLst>
        </pc:spChg>
        <pc:spChg chg="mod">
          <ac:chgData name="DEMENOU Boris" userId="e3e2741a-d1af-408c-8863-859a4d267154" providerId="ADAL" clId="{AEEA026F-DF7A-45DD-B198-DFF66B1B31E3}" dt="2024-03-15T14:06:01.320" v="1743" actId="1076"/>
          <ac:spMkLst>
            <pc:docMk/>
            <pc:sldMk cId="880814470" sldId="268"/>
            <ac:spMk id="98" creationId="{AA44A39B-2E88-C0DD-E587-74EFB1AD2D02}"/>
          </ac:spMkLst>
        </pc:spChg>
        <pc:spChg chg="mod">
          <ac:chgData name="DEMENOU Boris" userId="e3e2741a-d1af-408c-8863-859a4d267154" providerId="ADAL" clId="{AEEA026F-DF7A-45DD-B198-DFF66B1B31E3}" dt="2024-03-15T14:05:06.594" v="1731" actId="1076"/>
          <ac:spMkLst>
            <pc:docMk/>
            <pc:sldMk cId="880814470" sldId="268"/>
            <ac:spMk id="99" creationId="{4F1F6154-0CCB-B082-DFA4-A2DEDFE21AA2}"/>
          </ac:spMkLst>
        </pc:spChg>
        <pc:spChg chg="mod">
          <ac:chgData name="DEMENOU Boris" userId="e3e2741a-d1af-408c-8863-859a4d267154" providerId="ADAL" clId="{AEEA026F-DF7A-45DD-B198-DFF66B1B31E3}" dt="2024-03-15T14:04:20.860" v="1723" actId="1076"/>
          <ac:spMkLst>
            <pc:docMk/>
            <pc:sldMk cId="880814470" sldId="268"/>
            <ac:spMk id="100" creationId="{AC2B0F78-F420-A13E-D041-5C6D43B95157}"/>
          </ac:spMkLst>
        </pc:spChg>
        <pc:spChg chg="mod">
          <ac:chgData name="DEMENOU Boris" userId="e3e2741a-d1af-408c-8863-859a4d267154" providerId="ADAL" clId="{AEEA026F-DF7A-45DD-B198-DFF66B1B31E3}" dt="2024-03-15T14:05:29.797" v="1737" actId="1035"/>
          <ac:spMkLst>
            <pc:docMk/>
            <pc:sldMk cId="880814470" sldId="268"/>
            <ac:spMk id="101" creationId="{B9A5A1BB-838C-5875-A9A0-B998EFE82967}"/>
          </ac:spMkLst>
        </pc:spChg>
        <pc:spChg chg="mod">
          <ac:chgData name="DEMENOU Boris" userId="e3e2741a-d1af-408c-8863-859a4d267154" providerId="ADAL" clId="{AEEA026F-DF7A-45DD-B198-DFF66B1B31E3}" dt="2024-03-15T14:05:36.348" v="1738" actId="1076"/>
          <ac:spMkLst>
            <pc:docMk/>
            <pc:sldMk cId="880814470" sldId="268"/>
            <ac:spMk id="102" creationId="{192CCCDF-AABF-7D65-D807-FFA427F1C7FE}"/>
          </ac:spMkLst>
        </pc:spChg>
        <pc:spChg chg="mod">
          <ac:chgData name="DEMENOU Boris" userId="e3e2741a-d1af-408c-8863-859a4d267154" providerId="ADAL" clId="{AEEA026F-DF7A-45DD-B198-DFF66B1B31E3}" dt="2024-03-15T11:48:55.689" v="986"/>
          <ac:spMkLst>
            <pc:docMk/>
            <pc:sldMk cId="880814470" sldId="268"/>
            <ac:spMk id="103" creationId="{542D07D8-2362-1BFB-EB2C-A18C75901F6A}"/>
          </ac:spMkLst>
        </pc:spChg>
        <pc:spChg chg="mod topLvl">
          <ac:chgData name="DEMENOU Boris" userId="e3e2741a-d1af-408c-8863-859a4d267154" providerId="ADAL" clId="{AEEA026F-DF7A-45DD-B198-DFF66B1B31E3}" dt="2024-03-15T12:50:01.368" v="1201" actId="164"/>
          <ac:spMkLst>
            <pc:docMk/>
            <pc:sldMk cId="880814470" sldId="268"/>
            <ac:spMk id="105" creationId="{39E7EC44-A8BC-793F-FD28-F5F5DB23A566}"/>
          </ac:spMkLst>
        </pc:spChg>
        <pc:spChg chg="mod">
          <ac:chgData name="DEMENOU Boris" userId="e3e2741a-d1af-408c-8863-859a4d267154" providerId="ADAL" clId="{AEEA026F-DF7A-45DD-B198-DFF66B1B31E3}" dt="2024-03-15T12:44:49.504" v="1135" actId="165"/>
          <ac:spMkLst>
            <pc:docMk/>
            <pc:sldMk cId="880814470" sldId="268"/>
            <ac:spMk id="107" creationId="{C3252175-6E86-0D2D-1F92-A64A37DC244C}"/>
          </ac:spMkLst>
        </pc:spChg>
        <pc:spChg chg="mod">
          <ac:chgData name="DEMENOU Boris" userId="e3e2741a-d1af-408c-8863-859a4d267154" providerId="ADAL" clId="{AEEA026F-DF7A-45DD-B198-DFF66B1B31E3}" dt="2024-03-15T12:44:49.504" v="1135" actId="165"/>
          <ac:spMkLst>
            <pc:docMk/>
            <pc:sldMk cId="880814470" sldId="268"/>
            <ac:spMk id="108" creationId="{5A5C4E0F-C629-C52B-53B5-5A75DBAC5DA3}"/>
          </ac:spMkLst>
        </pc:spChg>
        <pc:spChg chg="mod">
          <ac:chgData name="DEMENOU Boris" userId="e3e2741a-d1af-408c-8863-859a4d267154" providerId="ADAL" clId="{AEEA026F-DF7A-45DD-B198-DFF66B1B31E3}" dt="2024-03-15T12:48:10.449" v="1185" actId="1076"/>
          <ac:spMkLst>
            <pc:docMk/>
            <pc:sldMk cId="880814470" sldId="268"/>
            <ac:spMk id="109" creationId="{98F774FD-8C38-AD79-9CF2-A1A9B061E6A3}"/>
          </ac:spMkLst>
        </pc:spChg>
        <pc:spChg chg="mod">
          <ac:chgData name="DEMENOU Boris" userId="e3e2741a-d1af-408c-8863-859a4d267154" providerId="ADAL" clId="{AEEA026F-DF7A-45DD-B198-DFF66B1B31E3}" dt="2024-03-15T12:48:55.728" v="1196" actId="1076"/>
          <ac:spMkLst>
            <pc:docMk/>
            <pc:sldMk cId="880814470" sldId="268"/>
            <ac:spMk id="110" creationId="{E6B1FF77-DCD4-674F-3F52-EE4EFE078A55}"/>
          </ac:spMkLst>
        </pc:spChg>
        <pc:spChg chg="mod">
          <ac:chgData name="DEMENOU Boris" userId="e3e2741a-d1af-408c-8863-859a4d267154" providerId="ADAL" clId="{AEEA026F-DF7A-45DD-B198-DFF66B1B31E3}" dt="2024-03-15T12:48:16.300" v="1187" actId="1076"/>
          <ac:spMkLst>
            <pc:docMk/>
            <pc:sldMk cId="880814470" sldId="268"/>
            <ac:spMk id="111" creationId="{28F6360D-DCFE-2E17-31C9-E49DFA24F02D}"/>
          </ac:spMkLst>
        </pc:spChg>
        <pc:spChg chg="mod">
          <ac:chgData name="DEMENOU Boris" userId="e3e2741a-d1af-408c-8863-859a4d267154" providerId="ADAL" clId="{AEEA026F-DF7A-45DD-B198-DFF66B1B31E3}" dt="2024-03-15T12:49:02.449" v="1197" actId="1036"/>
          <ac:spMkLst>
            <pc:docMk/>
            <pc:sldMk cId="880814470" sldId="268"/>
            <ac:spMk id="112" creationId="{81FAC87D-589C-8E98-F315-D5B0724A6FE4}"/>
          </ac:spMkLst>
        </pc:spChg>
        <pc:spChg chg="mod">
          <ac:chgData name="DEMENOU Boris" userId="e3e2741a-d1af-408c-8863-859a4d267154" providerId="ADAL" clId="{AEEA026F-DF7A-45DD-B198-DFF66B1B31E3}" dt="2024-03-15T12:48:34.826" v="1190" actId="1076"/>
          <ac:spMkLst>
            <pc:docMk/>
            <pc:sldMk cId="880814470" sldId="268"/>
            <ac:spMk id="113" creationId="{1D677EF3-0116-3491-7C50-AF7B91F211D1}"/>
          </ac:spMkLst>
        </pc:spChg>
        <pc:spChg chg="mod">
          <ac:chgData name="DEMENOU Boris" userId="e3e2741a-d1af-408c-8863-859a4d267154" providerId="ADAL" clId="{AEEA026F-DF7A-45DD-B198-DFF66B1B31E3}" dt="2024-03-15T12:47:33.844" v="1181" actId="1036"/>
          <ac:spMkLst>
            <pc:docMk/>
            <pc:sldMk cId="880814470" sldId="268"/>
            <ac:spMk id="114" creationId="{EB44CA47-9356-51D1-349D-70C87A84969B}"/>
          </ac:spMkLst>
        </pc:spChg>
        <pc:spChg chg="mod">
          <ac:chgData name="DEMENOU Boris" userId="e3e2741a-d1af-408c-8863-859a4d267154" providerId="ADAL" clId="{AEEA026F-DF7A-45DD-B198-DFF66B1B31E3}" dt="2024-03-15T12:47:33.844" v="1181" actId="1036"/>
          <ac:spMkLst>
            <pc:docMk/>
            <pc:sldMk cId="880814470" sldId="268"/>
            <ac:spMk id="115" creationId="{8743EA0D-E217-2408-2999-13B7795A3323}"/>
          </ac:spMkLst>
        </pc:spChg>
        <pc:spChg chg="mod">
          <ac:chgData name="DEMENOU Boris" userId="e3e2741a-d1af-408c-8863-859a4d267154" providerId="ADAL" clId="{AEEA026F-DF7A-45DD-B198-DFF66B1B31E3}" dt="2024-03-15T12:47:33.844" v="1181" actId="1036"/>
          <ac:spMkLst>
            <pc:docMk/>
            <pc:sldMk cId="880814470" sldId="268"/>
            <ac:spMk id="116" creationId="{EA9101E1-B089-BF15-C34D-BD912AB4EA7D}"/>
          </ac:spMkLst>
        </pc:spChg>
        <pc:spChg chg="mod">
          <ac:chgData name="DEMENOU Boris" userId="e3e2741a-d1af-408c-8863-859a4d267154" providerId="ADAL" clId="{AEEA026F-DF7A-45DD-B198-DFF66B1B31E3}" dt="2024-03-15T12:47:56.807" v="1183" actId="1038"/>
          <ac:spMkLst>
            <pc:docMk/>
            <pc:sldMk cId="880814470" sldId="268"/>
            <ac:spMk id="117" creationId="{8541B0F4-C93F-9F05-C23F-9391617B221B}"/>
          </ac:spMkLst>
        </pc:spChg>
        <pc:spChg chg="mod">
          <ac:chgData name="DEMENOU Boris" userId="e3e2741a-d1af-408c-8863-859a4d267154" providerId="ADAL" clId="{AEEA026F-DF7A-45DD-B198-DFF66B1B31E3}" dt="2024-03-15T12:49:51.174" v="1200" actId="1038"/>
          <ac:spMkLst>
            <pc:docMk/>
            <pc:sldMk cId="880814470" sldId="268"/>
            <ac:spMk id="118" creationId="{CE7A99BF-9204-D879-3D4A-1447CFC14AFE}"/>
          </ac:spMkLst>
        </pc:spChg>
        <pc:spChg chg="mod">
          <ac:chgData name="DEMENOU Boris" userId="e3e2741a-d1af-408c-8863-859a4d267154" providerId="ADAL" clId="{AEEA026F-DF7A-45DD-B198-DFF66B1B31E3}" dt="2024-03-15T12:46:55.382" v="1158" actId="20577"/>
          <ac:spMkLst>
            <pc:docMk/>
            <pc:sldMk cId="880814470" sldId="268"/>
            <ac:spMk id="119" creationId="{C0E7AE26-533B-E8E9-5FC8-B9A6400740C7}"/>
          </ac:spMkLst>
        </pc:spChg>
        <pc:spChg chg="mod">
          <ac:chgData name="DEMENOU Boris" userId="e3e2741a-d1af-408c-8863-859a4d267154" providerId="ADAL" clId="{AEEA026F-DF7A-45DD-B198-DFF66B1B31E3}" dt="2024-03-15T12:46:48.930" v="1157" actId="20577"/>
          <ac:spMkLst>
            <pc:docMk/>
            <pc:sldMk cId="880814470" sldId="268"/>
            <ac:spMk id="120" creationId="{D169273E-E0CE-135C-93AC-7E8743E77A65}"/>
          </ac:spMkLst>
        </pc:spChg>
        <pc:spChg chg="mod">
          <ac:chgData name="DEMENOU Boris" userId="e3e2741a-d1af-408c-8863-859a4d267154" providerId="ADAL" clId="{AEEA026F-DF7A-45DD-B198-DFF66B1B31E3}" dt="2024-03-15T12:44:49.504" v="1135" actId="165"/>
          <ac:spMkLst>
            <pc:docMk/>
            <pc:sldMk cId="880814470" sldId="268"/>
            <ac:spMk id="121" creationId="{40B15644-E6BD-097E-A0B8-371B43FA5D7C}"/>
          </ac:spMkLst>
        </pc:spChg>
        <pc:spChg chg="mod">
          <ac:chgData name="DEMENOU Boris" userId="e3e2741a-d1af-408c-8863-859a4d267154" providerId="ADAL" clId="{AEEA026F-DF7A-45DD-B198-DFF66B1B31E3}" dt="2024-03-15T12:44:49.504" v="1135" actId="165"/>
          <ac:spMkLst>
            <pc:docMk/>
            <pc:sldMk cId="880814470" sldId="268"/>
            <ac:spMk id="122" creationId="{F60B6564-9D3B-2F26-A647-DE97AEA2126E}"/>
          </ac:spMkLst>
        </pc:spChg>
        <pc:spChg chg="add mod">
          <ac:chgData name="DEMENOU Boris" userId="e3e2741a-d1af-408c-8863-859a4d267154" providerId="ADAL" clId="{AEEA026F-DF7A-45DD-B198-DFF66B1B31E3}" dt="2024-03-15T13:23:09.843" v="1395" actId="164"/>
          <ac:spMkLst>
            <pc:docMk/>
            <pc:sldMk cId="880814470" sldId="268"/>
            <ac:spMk id="131" creationId="{71DE3EE2-94E1-5DBD-94C1-ED76A7537998}"/>
          </ac:spMkLst>
        </pc:spChg>
        <pc:spChg chg="add mod">
          <ac:chgData name="DEMENOU Boris" userId="e3e2741a-d1af-408c-8863-859a4d267154" providerId="ADAL" clId="{AEEA026F-DF7A-45DD-B198-DFF66B1B31E3}" dt="2024-03-15T13:23:09.843" v="1395" actId="164"/>
          <ac:spMkLst>
            <pc:docMk/>
            <pc:sldMk cId="880814470" sldId="268"/>
            <ac:spMk id="133" creationId="{96BB76FC-6E02-A523-0360-996BA2ECAA3C}"/>
          </ac:spMkLst>
        </pc:spChg>
        <pc:spChg chg="mod">
          <ac:chgData name="DEMENOU Boris" userId="e3e2741a-d1af-408c-8863-859a4d267154" providerId="ADAL" clId="{AEEA026F-DF7A-45DD-B198-DFF66B1B31E3}" dt="2024-03-15T13:26:35.249" v="1450" actId="1036"/>
          <ac:spMkLst>
            <pc:docMk/>
            <pc:sldMk cId="880814470" sldId="268"/>
            <ac:spMk id="139" creationId="{5B7F927E-D94D-5EE0-964B-CD2062854297}"/>
          </ac:spMkLst>
        </pc:spChg>
        <pc:spChg chg="mod">
          <ac:chgData name="DEMENOU Boris" userId="e3e2741a-d1af-408c-8863-859a4d267154" providerId="ADAL" clId="{AEEA026F-DF7A-45DD-B198-DFF66B1B31E3}" dt="2024-03-15T13:29:44.327" v="1501" actId="1076"/>
          <ac:spMkLst>
            <pc:docMk/>
            <pc:sldMk cId="880814470" sldId="268"/>
            <ac:spMk id="141" creationId="{EDE39DF4-D454-2E55-6D59-94A352BE6360}"/>
          </ac:spMkLst>
        </pc:spChg>
        <pc:spChg chg="mod">
          <ac:chgData name="DEMENOU Boris" userId="e3e2741a-d1af-408c-8863-859a4d267154" providerId="ADAL" clId="{AEEA026F-DF7A-45DD-B198-DFF66B1B31E3}" dt="2024-03-15T13:30:45.680" v="1508" actId="1076"/>
          <ac:spMkLst>
            <pc:docMk/>
            <pc:sldMk cId="880814470" sldId="268"/>
            <ac:spMk id="142" creationId="{EA72A157-248E-567B-BD35-6FA5397A9D72}"/>
          </ac:spMkLst>
        </pc:spChg>
        <pc:spChg chg="del mod">
          <ac:chgData name="DEMENOU Boris" userId="e3e2741a-d1af-408c-8863-859a4d267154" providerId="ADAL" clId="{AEEA026F-DF7A-45DD-B198-DFF66B1B31E3}" dt="2024-03-15T13:30:16.963" v="1507" actId="478"/>
          <ac:spMkLst>
            <pc:docMk/>
            <pc:sldMk cId="880814470" sldId="268"/>
            <ac:spMk id="143" creationId="{930A1FA9-E056-6534-0281-1DFD9814EDD8}"/>
          </ac:spMkLst>
        </pc:spChg>
        <pc:spChg chg="mod">
          <ac:chgData name="DEMENOU Boris" userId="e3e2741a-d1af-408c-8863-859a4d267154" providerId="ADAL" clId="{AEEA026F-DF7A-45DD-B198-DFF66B1B31E3}" dt="2024-03-15T13:29:56.955" v="1502" actId="1076"/>
          <ac:spMkLst>
            <pc:docMk/>
            <pc:sldMk cId="880814470" sldId="268"/>
            <ac:spMk id="144" creationId="{EF93FA8B-5282-1296-9DD8-B5E7E75B829F}"/>
          </ac:spMkLst>
        </pc:spChg>
        <pc:spChg chg="mod">
          <ac:chgData name="DEMENOU Boris" userId="e3e2741a-d1af-408c-8863-859a4d267154" providerId="ADAL" clId="{AEEA026F-DF7A-45DD-B198-DFF66B1B31E3}" dt="2024-03-15T13:29:35.289" v="1499" actId="1076"/>
          <ac:spMkLst>
            <pc:docMk/>
            <pc:sldMk cId="880814470" sldId="268"/>
            <ac:spMk id="145" creationId="{6797104E-C021-A0E9-58B0-E43B3A8E173C}"/>
          </ac:spMkLst>
        </pc:spChg>
        <pc:spChg chg="mod">
          <ac:chgData name="DEMENOU Boris" userId="e3e2741a-d1af-408c-8863-859a4d267154" providerId="ADAL" clId="{AEEA026F-DF7A-45DD-B198-DFF66B1B31E3}" dt="2024-03-15T13:30:01.788" v="1503" actId="1076"/>
          <ac:spMkLst>
            <pc:docMk/>
            <pc:sldMk cId="880814470" sldId="268"/>
            <ac:spMk id="146" creationId="{B99C00E8-463D-B892-5DCF-E52DF9DBC711}"/>
          </ac:spMkLst>
        </pc:spChg>
        <pc:spChg chg="mod">
          <ac:chgData name="DEMENOU Boris" userId="e3e2741a-d1af-408c-8863-859a4d267154" providerId="ADAL" clId="{AEEA026F-DF7A-45DD-B198-DFF66B1B31E3}" dt="2024-03-15T13:28:21.492" v="1459" actId="1037"/>
          <ac:spMkLst>
            <pc:docMk/>
            <pc:sldMk cId="880814470" sldId="268"/>
            <ac:spMk id="147" creationId="{95FAE3EC-FDE8-1E80-2AA5-5806AFB3C561}"/>
          </ac:spMkLst>
        </pc:spChg>
        <pc:spChg chg="mod">
          <ac:chgData name="DEMENOU Boris" userId="e3e2741a-d1af-408c-8863-859a4d267154" providerId="ADAL" clId="{AEEA026F-DF7A-45DD-B198-DFF66B1B31E3}" dt="2024-03-15T13:28:26.402" v="1461" actId="1038"/>
          <ac:spMkLst>
            <pc:docMk/>
            <pc:sldMk cId="880814470" sldId="268"/>
            <ac:spMk id="148" creationId="{00EF280B-A31E-193B-F097-1DE86F6DF5D8}"/>
          </ac:spMkLst>
        </pc:spChg>
        <pc:spChg chg="mod">
          <ac:chgData name="DEMENOU Boris" userId="e3e2741a-d1af-408c-8863-859a4d267154" providerId="ADAL" clId="{AEEA026F-DF7A-45DD-B198-DFF66B1B31E3}" dt="2024-03-15T13:30:14.685" v="1506" actId="1076"/>
          <ac:spMkLst>
            <pc:docMk/>
            <pc:sldMk cId="880814470" sldId="268"/>
            <ac:spMk id="149" creationId="{F78F2404-6B66-BF46-DB97-F4BA72D60378}"/>
          </ac:spMkLst>
        </pc:spChg>
        <pc:spChg chg="mod">
          <ac:chgData name="DEMENOU Boris" userId="e3e2741a-d1af-408c-8863-859a4d267154" providerId="ADAL" clId="{AEEA026F-DF7A-45DD-B198-DFF66B1B31E3}" dt="2024-03-15T13:29:28.144" v="1498" actId="20577"/>
          <ac:spMkLst>
            <pc:docMk/>
            <pc:sldMk cId="880814470" sldId="268"/>
            <ac:spMk id="150" creationId="{9F64EC13-3FCB-804B-DB7A-4F9E0BD0BC23}"/>
          </ac:spMkLst>
        </pc:spChg>
        <pc:spChg chg="mod">
          <ac:chgData name="DEMENOU Boris" userId="e3e2741a-d1af-408c-8863-859a4d267154" providerId="ADAL" clId="{AEEA026F-DF7A-45DD-B198-DFF66B1B31E3}" dt="2024-03-15T13:29:09.287" v="1496" actId="1038"/>
          <ac:spMkLst>
            <pc:docMk/>
            <pc:sldMk cId="880814470" sldId="268"/>
            <ac:spMk id="151" creationId="{EAEBEA04-7879-6638-44AB-CEEEB3C20147}"/>
          </ac:spMkLst>
        </pc:spChg>
        <pc:spChg chg="mod">
          <ac:chgData name="DEMENOU Boris" userId="e3e2741a-d1af-408c-8863-859a4d267154" providerId="ADAL" clId="{AEEA026F-DF7A-45DD-B198-DFF66B1B31E3}" dt="2024-03-15T13:28:37.018" v="1472" actId="1035"/>
          <ac:spMkLst>
            <pc:docMk/>
            <pc:sldMk cId="880814470" sldId="268"/>
            <ac:spMk id="152" creationId="{0FA6AE32-4B9C-8085-EA43-BED3A92813C2}"/>
          </ac:spMkLst>
        </pc:spChg>
        <pc:spChg chg="mod">
          <ac:chgData name="DEMENOU Boris" userId="e3e2741a-d1af-408c-8863-859a4d267154" providerId="ADAL" clId="{AEEA026F-DF7A-45DD-B198-DFF66B1B31E3}" dt="2024-03-15T13:28:44.720" v="1483" actId="1037"/>
          <ac:spMkLst>
            <pc:docMk/>
            <pc:sldMk cId="880814470" sldId="268"/>
            <ac:spMk id="153" creationId="{447BF991-6D55-2166-6B94-47CC3494A81C}"/>
          </ac:spMkLst>
        </pc:spChg>
        <pc:spChg chg="mod">
          <ac:chgData name="DEMENOU Boris" userId="e3e2741a-d1af-408c-8863-859a4d267154" providerId="ADAL" clId="{AEEA026F-DF7A-45DD-B198-DFF66B1B31E3}" dt="2024-03-15T13:28:49.455" v="1488" actId="1038"/>
          <ac:spMkLst>
            <pc:docMk/>
            <pc:sldMk cId="880814470" sldId="268"/>
            <ac:spMk id="154" creationId="{A6BD556C-261A-38B4-BEE7-0506F1675399}"/>
          </ac:spMkLst>
        </pc:spChg>
        <pc:spChg chg="mod">
          <ac:chgData name="DEMENOU Boris" userId="e3e2741a-d1af-408c-8863-859a4d267154" providerId="ADAL" clId="{AEEA026F-DF7A-45DD-B198-DFF66B1B31E3}" dt="2024-03-15T13:28:54.396" v="1493" actId="1038"/>
          <ac:spMkLst>
            <pc:docMk/>
            <pc:sldMk cId="880814470" sldId="268"/>
            <ac:spMk id="155" creationId="{FF8FA998-BAD4-9234-B6AA-4899B81BBB10}"/>
          </ac:spMkLst>
        </pc:spChg>
        <pc:spChg chg="mod">
          <ac:chgData name="DEMENOU Boris" userId="e3e2741a-d1af-408c-8863-859a4d267154" providerId="ADAL" clId="{AEEA026F-DF7A-45DD-B198-DFF66B1B31E3}" dt="2024-03-15T13:26:20.421" v="1447" actId="14100"/>
          <ac:spMkLst>
            <pc:docMk/>
            <pc:sldMk cId="880814470" sldId="268"/>
            <ac:spMk id="156" creationId="{DA26CB87-3DC7-7F88-AB8C-8323C9D122F2}"/>
          </ac:spMkLst>
        </pc:spChg>
        <pc:spChg chg="add mod">
          <ac:chgData name="DEMENOU Boris" userId="e3e2741a-d1af-408c-8863-859a4d267154" providerId="ADAL" clId="{AEEA026F-DF7A-45DD-B198-DFF66B1B31E3}" dt="2024-03-15T13:31:41.594" v="1514" actId="164"/>
          <ac:spMkLst>
            <pc:docMk/>
            <pc:sldMk cId="880814470" sldId="268"/>
            <ac:spMk id="157" creationId="{0D5D402A-639C-70F5-0AE0-37766D81F1F1}"/>
          </ac:spMkLst>
        </pc:spChg>
        <pc:spChg chg="mod">
          <ac:chgData name="DEMENOU Boris" userId="e3e2741a-d1af-408c-8863-859a4d267154" providerId="ADAL" clId="{AEEA026F-DF7A-45DD-B198-DFF66B1B31E3}" dt="2024-03-15T13:33:57.752" v="1536"/>
          <ac:spMkLst>
            <pc:docMk/>
            <pc:sldMk cId="880814470" sldId="268"/>
            <ac:spMk id="161" creationId="{D2C04931-DD63-1A4B-F30A-889AE6E87920}"/>
          </ac:spMkLst>
        </pc:spChg>
        <pc:spChg chg="mod">
          <ac:chgData name="DEMENOU Boris" userId="e3e2741a-d1af-408c-8863-859a4d267154" providerId="ADAL" clId="{AEEA026F-DF7A-45DD-B198-DFF66B1B31E3}" dt="2024-03-15T13:59:03.412" v="1665" actId="1037"/>
          <ac:spMkLst>
            <pc:docMk/>
            <pc:sldMk cId="880814470" sldId="268"/>
            <ac:spMk id="163" creationId="{2352758B-88B2-DAF3-279A-66C8B94101F2}"/>
          </ac:spMkLst>
        </pc:spChg>
        <pc:spChg chg="mod">
          <ac:chgData name="DEMENOU Boris" userId="e3e2741a-d1af-408c-8863-859a4d267154" providerId="ADAL" clId="{AEEA026F-DF7A-45DD-B198-DFF66B1B31E3}" dt="2024-03-15T13:57:20.381" v="1629" actId="1037"/>
          <ac:spMkLst>
            <pc:docMk/>
            <pc:sldMk cId="880814470" sldId="268"/>
            <ac:spMk id="164" creationId="{7C01F7D9-51F2-AA02-081D-AB86F3B2CED6}"/>
          </ac:spMkLst>
        </pc:spChg>
        <pc:spChg chg="mod">
          <ac:chgData name="DEMENOU Boris" userId="e3e2741a-d1af-408c-8863-859a4d267154" providerId="ADAL" clId="{AEEA026F-DF7A-45DD-B198-DFF66B1B31E3}" dt="2024-03-15T13:56:15.531" v="1566" actId="20577"/>
          <ac:spMkLst>
            <pc:docMk/>
            <pc:sldMk cId="880814470" sldId="268"/>
            <ac:spMk id="165" creationId="{6FDE0A85-0663-8FF3-44F9-3841FD0DCF0A}"/>
          </ac:spMkLst>
        </pc:spChg>
        <pc:spChg chg="del mod">
          <ac:chgData name="DEMENOU Boris" userId="e3e2741a-d1af-408c-8863-859a4d267154" providerId="ADAL" clId="{AEEA026F-DF7A-45DD-B198-DFF66B1B31E3}" dt="2024-03-15T13:58:49.292" v="1663" actId="478"/>
          <ac:spMkLst>
            <pc:docMk/>
            <pc:sldMk cId="880814470" sldId="268"/>
            <ac:spMk id="166" creationId="{17FF1574-A30F-909E-458E-356EA75F39DD}"/>
          </ac:spMkLst>
        </pc:spChg>
        <pc:spChg chg="mod">
          <ac:chgData name="DEMENOU Boris" userId="e3e2741a-d1af-408c-8863-859a4d267154" providerId="ADAL" clId="{AEEA026F-DF7A-45DD-B198-DFF66B1B31E3}" dt="2024-03-15T13:56:33.405" v="1571" actId="20577"/>
          <ac:spMkLst>
            <pc:docMk/>
            <pc:sldMk cId="880814470" sldId="268"/>
            <ac:spMk id="167" creationId="{196E8AA3-B47F-1306-8714-32FE4539DCAD}"/>
          </ac:spMkLst>
        </pc:spChg>
        <pc:spChg chg="mod">
          <ac:chgData name="DEMENOU Boris" userId="e3e2741a-d1af-408c-8863-859a4d267154" providerId="ADAL" clId="{AEEA026F-DF7A-45DD-B198-DFF66B1B31E3}" dt="2024-03-15T13:56:24.576" v="1570" actId="1036"/>
          <ac:spMkLst>
            <pc:docMk/>
            <pc:sldMk cId="880814470" sldId="268"/>
            <ac:spMk id="168" creationId="{77645673-789A-28AC-0611-BCFC633A063C}"/>
          </ac:spMkLst>
        </pc:spChg>
        <pc:spChg chg="add del mod">
          <ac:chgData name="DEMENOU Boris" userId="e3e2741a-d1af-408c-8863-859a4d267154" providerId="ADAL" clId="{AEEA026F-DF7A-45DD-B198-DFF66B1B31E3}" dt="2024-03-15T13:59:22.343" v="1670" actId="1035"/>
          <ac:spMkLst>
            <pc:docMk/>
            <pc:sldMk cId="880814470" sldId="268"/>
            <ac:spMk id="169" creationId="{6DB5122C-22DB-9932-ED24-2CB1DBE89361}"/>
          </ac:spMkLst>
        </pc:spChg>
        <pc:spChg chg="mod">
          <ac:chgData name="DEMENOU Boris" userId="e3e2741a-d1af-408c-8863-859a4d267154" providerId="ADAL" clId="{AEEA026F-DF7A-45DD-B198-DFF66B1B31E3}" dt="2024-03-15T13:59:11.931" v="1669" actId="1036"/>
          <ac:spMkLst>
            <pc:docMk/>
            <pc:sldMk cId="880814470" sldId="268"/>
            <ac:spMk id="170" creationId="{AAE866A8-1AE5-3388-40E7-A7D46B72C48B}"/>
          </ac:spMkLst>
        </pc:spChg>
        <pc:spChg chg="mod">
          <ac:chgData name="DEMENOU Boris" userId="e3e2741a-d1af-408c-8863-859a4d267154" providerId="ADAL" clId="{AEEA026F-DF7A-45DD-B198-DFF66B1B31E3}" dt="2024-03-15T13:55:49.070" v="1558" actId="20577"/>
          <ac:spMkLst>
            <pc:docMk/>
            <pc:sldMk cId="880814470" sldId="268"/>
            <ac:spMk id="171" creationId="{253CC960-09D5-9E6C-0644-8FCF7873EF00}"/>
          </ac:spMkLst>
        </pc:spChg>
        <pc:spChg chg="mod">
          <ac:chgData name="DEMENOU Boris" userId="e3e2741a-d1af-408c-8863-859a4d267154" providerId="ADAL" clId="{AEEA026F-DF7A-45DD-B198-DFF66B1B31E3}" dt="2024-03-15T13:55:46.026" v="1557" actId="20577"/>
          <ac:spMkLst>
            <pc:docMk/>
            <pc:sldMk cId="880814470" sldId="268"/>
            <ac:spMk id="172" creationId="{933044CA-F5E6-CF20-2643-A180DCA3A7CA}"/>
          </ac:spMkLst>
        </pc:spChg>
        <pc:spChg chg="del mod">
          <ac:chgData name="DEMENOU Boris" userId="e3e2741a-d1af-408c-8863-859a4d267154" providerId="ADAL" clId="{AEEA026F-DF7A-45DD-B198-DFF66B1B31E3}" dt="2024-03-15T13:55:28.726" v="1553" actId="478"/>
          <ac:spMkLst>
            <pc:docMk/>
            <pc:sldMk cId="880814470" sldId="268"/>
            <ac:spMk id="173" creationId="{CEEC30D7-20DE-66A0-58BD-8DDB0798E2C0}"/>
          </ac:spMkLst>
        </pc:spChg>
        <pc:spChg chg="mod">
          <ac:chgData name="DEMENOU Boris" userId="e3e2741a-d1af-408c-8863-859a4d267154" providerId="ADAL" clId="{AEEA026F-DF7A-45DD-B198-DFF66B1B31E3}" dt="2024-03-15T13:57:48.929" v="1655" actId="1037"/>
          <ac:spMkLst>
            <pc:docMk/>
            <pc:sldMk cId="880814470" sldId="268"/>
            <ac:spMk id="174" creationId="{1CB7DDAE-F11D-4B2C-A698-0A2DAD4A4ADB}"/>
          </ac:spMkLst>
        </pc:spChg>
        <pc:spChg chg="mod">
          <ac:chgData name="DEMENOU Boris" userId="e3e2741a-d1af-408c-8863-859a4d267154" providerId="ADAL" clId="{AEEA026F-DF7A-45DD-B198-DFF66B1B31E3}" dt="2024-03-15T13:57:56.129" v="1659" actId="1036"/>
          <ac:spMkLst>
            <pc:docMk/>
            <pc:sldMk cId="880814470" sldId="268"/>
            <ac:spMk id="175" creationId="{772F3D81-91E5-EEED-3D68-522B43C697C4}"/>
          </ac:spMkLst>
        </pc:spChg>
        <pc:spChg chg="mod">
          <ac:chgData name="DEMENOU Boris" userId="e3e2741a-d1af-408c-8863-859a4d267154" providerId="ADAL" clId="{AEEA026F-DF7A-45DD-B198-DFF66B1B31E3}" dt="2024-03-15T13:58:02.087" v="1662" actId="1036"/>
          <ac:spMkLst>
            <pc:docMk/>
            <pc:sldMk cId="880814470" sldId="268"/>
            <ac:spMk id="176" creationId="{008B2312-741D-F46D-4C9D-4025D144F2E6}"/>
          </ac:spMkLst>
        </pc:spChg>
        <pc:spChg chg="mod">
          <ac:chgData name="DEMENOU Boris" userId="e3e2741a-d1af-408c-8863-859a4d267154" providerId="ADAL" clId="{AEEA026F-DF7A-45DD-B198-DFF66B1B31E3}" dt="2024-03-15T13:55:18.023" v="1550" actId="1037"/>
          <ac:spMkLst>
            <pc:docMk/>
            <pc:sldMk cId="880814470" sldId="268"/>
            <ac:spMk id="177" creationId="{A67CE395-BCE2-7FEF-E107-0B1DDCF44E2A}"/>
          </ac:spMkLst>
        </pc:spChg>
        <pc:spChg chg="mod">
          <ac:chgData name="DEMENOU Boris" userId="e3e2741a-d1af-408c-8863-859a4d267154" providerId="ADAL" clId="{AEEA026F-DF7A-45DD-B198-DFF66B1B31E3}" dt="2024-03-15T13:33:57.752" v="1536"/>
          <ac:spMkLst>
            <pc:docMk/>
            <pc:sldMk cId="880814470" sldId="268"/>
            <ac:spMk id="178" creationId="{20BAE973-5D46-5103-00D0-D07534ADF074}"/>
          </ac:spMkLst>
        </pc:spChg>
        <pc:spChg chg="add mod">
          <ac:chgData name="DEMENOU Boris" userId="e3e2741a-d1af-408c-8863-859a4d267154" providerId="ADAL" clId="{AEEA026F-DF7A-45DD-B198-DFF66B1B31E3}" dt="2024-03-15T13:59:36.633" v="1673" actId="164"/>
          <ac:spMkLst>
            <pc:docMk/>
            <pc:sldMk cId="880814470" sldId="268"/>
            <ac:spMk id="179" creationId="{609CD0BA-9AF2-6FB6-2A8E-F9CDFCF8ED8F}"/>
          </ac:spMkLst>
        </pc:spChg>
        <pc:spChg chg="add mod">
          <ac:chgData name="DEMENOU Boris" userId="e3e2741a-d1af-408c-8863-859a4d267154" providerId="ADAL" clId="{AEEA026F-DF7A-45DD-B198-DFF66B1B31E3}" dt="2024-03-15T13:59:36.633" v="1673" actId="164"/>
          <ac:spMkLst>
            <pc:docMk/>
            <pc:sldMk cId="880814470" sldId="268"/>
            <ac:spMk id="180" creationId="{084E0C5D-4261-E2BD-1570-C02888FE654F}"/>
          </ac:spMkLst>
        </pc:spChg>
        <pc:grpChg chg="add mod">
          <ac:chgData name="DEMENOU Boris" userId="e3e2741a-d1af-408c-8863-859a4d267154" providerId="ADAL" clId="{AEEA026F-DF7A-45DD-B198-DFF66B1B31E3}" dt="2024-03-15T11:48:34.898" v="981" actId="164"/>
          <ac:grpSpMkLst>
            <pc:docMk/>
            <pc:sldMk cId="880814470" sldId="268"/>
            <ac:grpSpMk id="8" creationId="{9C729387-3321-D02C-62BE-4DB3622604F7}"/>
          </ac:grpSpMkLst>
        </pc:grpChg>
        <pc:grpChg chg="mod">
          <ac:chgData name="DEMENOU Boris" userId="e3e2741a-d1af-408c-8863-859a4d267154" providerId="ADAL" clId="{AEEA026F-DF7A-45DD-B198-DFF66B1B31E3}" dt="2024-03-15T11:43:43.228" v="882"/>
          <ac:grpSpMkLst>
            <pc:docMk/>
            <pc:sldMk cId="880814470" sldId="268"/>
            <ac:grpSpMk id="10" creationId="{34648074-45DC-6A7F-CDA4-D60BC38A7078}"/>
          </ac:grpSpMkLst>
        </pc:grpChg>
        <pc:grpChg chg="del">
          <ac:chgData name="DEMENOU Boris" userId="e3e2741a-d1af-408c-8863-859a4d267154" providerId="ADAL" clId="{AEEA026F-DF7A-45DD-B198-DFF66B1B31E3}" dt="2024-03-15T11:43:32.548" v="880" actId="478"/>
          <ac:grpSpMkLst>
            <pc:docMk/>
            <pc:sldMk cId="880814470" sldId="268"/>
            <ac:grpSpMk id="28" creationId="{554EB6FE-5937-D845-B864-6EFA4E27CE65}"/>
          </ac:grpSpMkLst>
        </pc:grpChg>
        <pc:grpChg chg="del mod">
          <ac:chgData name="DEMENOU Boris" userId="e3e2741a-d1af-408c-8863-859a4d267154" providerId="ADAL" clId="{AEEA026F-DF7A-45DD-B198-DFF66B1B31E3}" dt="2024-03-15T11:43:31.787" v="879" actId="478"/>
          <ac:grpSpMkLst>
            <pc:docMk/>
            <pc:sldMk cId="880814470" sldId="268"/>
            <ac:grpSpMk id="51" creationId="{A72E9B4D-7D21-CF08-CEED-78A04360FE8A}"/>
          </ac:grpSpMkLst>
        </pc:grpChg>
        <pc:grpChg chg="del">
          <ac:chgData name="DEMENOU Boris" userId="e3e2741a-d1af-408c-8863-859a4d267154" providerId="ADAL" clId="{AEEA026F-DF7A-45DD-B198-DFF66B1B31E3}" dt="2024-03-15T11:35:57.635" v="828" actId="478"/>
          <ac:grpSpMkLst>
            <pc:docMk/>
            <pc:sldMk cId="880814470" sldId="268"/>
            <ac:grpSpMk id="54" creationId="{8FBA085B-6CF6-619C-B04E-10CDBC81439A}"/>
          </ac:grpSpMkLst>
        </pc:grpChg>
        <pc:grpChg chg="add del mod">
          <ac:chgData name="DEMENOU Boris" userId="e3e2741a-d1af-408c-8863-859a4d267154" providerId="ADAL" clId="{AEEA026F-DF7A-45DD-B198-DFF66B1B31E3}" dt="2024-03-15T11:48:36.994" v="982" actId="21"/>
          <ac:grpSpMkLst>
            <pc:docMk/>
            <pc:sldMk cId="880814470" sldId="268"/>
            <ac:grpSpMk id="84" creationId="{7F724CCC-9900-1FEF-8193-A13E09FAAA0A}"/>
          </ac:grpSpMkLst>
        </pc:grpChg>
        <pc:grpChg chg="add mod">
          <ac:chgData name="DEMENOU Boris" userId="e3e2741a-d1af-408c-8863-859a4d267154" providerId="ADAL" clId="{AEEA026F-DF7A-45DD-B198-DFF66B1B31E3}" dt="2024-03-15T14:06:42.883" v="1746" actId="164"/>
          <ac:grpSpMkLst>
            <pc:docMk/>
            <pc:sldMk cId="880814470" sldId="268"/>
            <ac:grpSpMk id="85" creationId="{E11C906F-6AB9-0339-02D0-43F68F87CDC2}"/>
          </ac:grpSpMkLst>
        </pc:grpChg>
        <pc:grpChg chg="mod">
          <ac:chgData name="DEMENOU Boris" userId="e3e2741a-d1af-408c-8863-859a4d267154" providerId="ADAL" clId="{AEEA026F-DF7A-45DD-B198-DFF66B1B31E3}" dt="2024-03-15T11:48:55.689" v="986"/>
          <ac:grpSpMkLst>
            <pc:docMk/>
            <pc:sldMk cId="880814470" sldId="268"/>
            <ac:grpSpMk id="87" creationId="{E332D013-E5E3-4010-060E-5093A3C3463B}"/>
          </ac:grpSpMkLst>
        </pc:grpChg>
        <pc:grpChg chg="add del mod">
          <ac:chgData name="DEMENOU Boris" userId="e3e2741a-d1af-408c-8863-859a4d267154" providerId="ADAL" clId="{AEEA026F-DF7A-45DD-B198-DFF66B1B31E3}" dt="2024-03-15T12:44:49.504" v="1135" actId="165"/>
          <ac:grpSpMkLst>
            <pc:docMk/>
            <pc:sldMk cId="880814470" sldId="268"/>
            <ac:grpSpMk id="104" creationId="{E8D7BE12-1D00-8C49-C536-A97CA91CD4EA}"/>
          </ac:grpSpMkLst>
        </pc:grpChg>
        <pc:grpChg chg="mod topLvl">
          <ac:chgData name="DEMENOU Boris" userId="e3e2741a-d1af-408c-8863-859a4d267154" providerId="ADAL" clId="{AEEA026F-DF7A-45DD-B198-DFF66B1B31E3}" dt="2024-03-15T12:50:01.368" v="1201" actId="164"/>
          <ac:grpSpMkLst>
            <pc:docMk/>
            <pc:sldMk cId="880814470" sldId="268"/>
            <ac:grpSpMk id="106" creationId="{4D05CDA6-1482-26F4-6BEF-7BC2C0A376CD}"/>
          </ac:grpSpMkLst>
        </pc:grpChg>
        <pc:grpChg chg="add del mod">
          <ac:chgData name="DEMENOU Boris" userId="e3e2741a-d1af-408c-8863-859a4d267154" providerId="ADAL" clId="{AEEA026F-DF7A-45DD-B198-DFF66B1B31E3}" dt="2024-03-15T12:50:04.572" v="1202" actId="21"/>
          <ac:grpSpMkLst>
            <pc:docMk/>
            <pc:sldMk cId="880814470" sldId="268"/>
            <ac:grpSpMk id="128" creationId="{7F350805-D62B-9D02-FE1D-FE142178E06E}"/>
          </ac:grpSpMkLst>
        </pc:grpChg>
        <pc:grpChg chg="add del mod">
          <ac:chgData name="DEMENOU Boris" userId="e3e2741a-d1af-408c-8863-859a4d267154" providerId="ADAL" clId="{AEEA026F-DF7A-45DD-B198-DFF66B1B31E3}" dt="2024-03-15T13:23:12.639" v="1396" actId="21"/>
          <ac:grpSpMkLst>
            <pc:docMk/>
            <pc:sldMk cId="880814470" sldId="268"/>
            <ac:grpSpMk id="134" creationId="{3C2E0CDE-B4A6-EE6D-A353-7302B30C6E5E}"/>
          </ac:grpSpMkLst>
        </pc:grpChg>
        <pc:grpChg chg="add mod">
          <ac:chgData name="DEMENOU Boris" userId="e3e2741a-d1af-408c-8863-859a4d267154" providerId="ADAL" clId="{AEEA026F-DF7A-45DD-B198-DFF66B1B31E3}" dt="2024-03-15T13:31:41.594" v="1514" actId="164"/>
          <ac:grpSpMkLst>
            <pc:docMk/>
            <pc:sldMk cId="880814470" sldId="268"/>
            <ac:grpSpMk id="138" creationId="{0855995D-CF2B-CB4F-8837-64FDC7529796}"/>
          </ac:grpSpMkLst>
        </pc:grpChg>
        <pc:grpChg chg="mod">
          <ac:chgData name="DEMENOU Boris" userId="e3e2741a-d1af-408c-8863-859a4d267154" providerId="ADAL" clId="{AEEA026F-DF7A-45DD-B198-DFF66B1B31E3}" dt="2024-03-15T13:25:19.706" v="1413"/>
          <ac:grpSpMkLst>
            <pc:docMk/>
            <pc:sldMk cId="880814470" sldId="268"/>
            <ac:grpSpMk id="140" creationId="{9CEA9E7E-EC48-8BD4-D74A-C532116ACBDC}"/>
          </ac:grpSpMkLst>
        </pc:grpChg>
        <pc:grpChg chg="add del mod">
          <ac:chgData name="DEMENOU Boris" userId="e3e2741a-d1af-408c-8863-859a4d267154" providerId="ADAL" clId="{AEEA026F-DF7A-45DD-B198-DFF66B1B31E3}" dt="2024-03-15T13:31:43.613" v="1515" actId="21"/>
          <ac:grpSpMkLst>
            <pc:docMk/>
            <pc:sldMk cId="880814470" sldId="268"/>
            <ac:grpSpMk id="158" creationId="{7B73605D-B231-7B2C-ED9C-8FED081DEED7}"/>
          </ac:grpSpMkLst>
        </pc:grpChg>
        <pc:grpChg chg="add mod">
          <ac:chgData name="DEMENOU Boris" userId="e3e2741a-d1af-408c-8863-859a4d267154" providerId="ADAL" clId="{AEEA026F-DF7A-45DD-B198-DFF66B1B31E3}" dt="2024-03-15T13:59:36.633" v="1673" actId="164"/>
          <ac:grpSpMkLst>
            <pc:docMk/>
            <pc:sldMk cId="880814470" sldId="268"/>
            <ac:grpSpMk id="160" creationId="{3A407EBD-3BD5-BF02-117B-F45C8AA8E021}"/>
          </ac:grpSpMkLst>
        </pc:grpChg>
        <pc:grpChg chg="mod">
          <ac:chgData name="DEMENOU Boris" userId="e3e2741a-d1af-408c-8863-859a4d267154" providerId="ADAL" clId="{AEEA026F-DF7A-45DD-B198-DFF66B1B31E3}" dt="2024-03-15T13:33:57.752" v="1536"/>
          <ac:grpSpMkLst>
            <pc:docMk/>
            <pc:sldMk cId="880814470" sldId="268"/>
            <ac:grpSpMk id="162" creationId="{651D7F3F-70E5-F61F-E46F-BBA3C1382ECF}"/>
          </ac:grpSpMkLst>
        </pc:grpChg>
        <pc:grpChg chg="add del mod">
          <ac:chgData name="DEMENOU Boris" userId="e3e2741a-d1af-408c-8863-859a4d267154" providerId="ADAL" clId="{AEEA026F-DF7A-45DD-B198-DFF66B1B31E3}" dt="2024-03-15T13:59:39.001" v="1674" actId="21"/>
          <ac:grpSpMkLst>
            <pc:docMk/>
            <pc:sldMk cId="880814470" sldId="268"/>
            <ac:grpSpMk id="181" creationId="{BE186310-3450-6D6F-8F0E-D7D7C5E13693}"/>
          </ac:grpSpMkLst>
        </pc:grpChg>
        <pc:grpChg chg="add del mod">
          <ac:chgData name="DEMENOU Boris" userId="e3e2741a-d1af-408c-8863-859a4d267154" providerId="ADAL" clId="{AEEA026F-DF7A-45DD-B198-DFF66B1B31E3}" dt="2024-03-15T14:06:48.193" v="1747" actId="21"/>
          <ac:grpSpMkLst>
            <pc:docMk/>
            <pc:sldMk cId="880814470" sldId="268"/>
            <ac:grpSpMk id="185" creationId="{33D56D91-B601-9F11-594F-501BB180607F}"/>
          </ac:grpSpMkLst>
        </pc:grpChg>
        <pc:picChg chg="add mod">
          <ac:chgData name="DEMENOU Boris" userId="e3e2741a-d1af-408c-8863-859a4d267154" providerId="ADAL" clId="{AEEA026F-DF7A-45DD-B198-DFF66B1B31E3}" dt="2024-03-15T11:48:34.898" v="981" actId="164"/>
          <ac:picMkLst>
            <pc:docMk/>
            <pc:sldMk cId="880814470" sldId="268"/>
            <ac:picMk id="2" creationId="{41D5D885-4247-4F9D-D374-254C1A2D28C2}"/>
          </ac:picMkLst>
        </pc:picChg>
        <pc:picChg chg="del">
          <ac:chgData name="DEMENOU Boris" userId="e3e2741a-d1af-408c-8863-859a4d267154" providerId="ADAL" clId="{AEEA026F-DF7A-45DD-B198-DFF66B1B31E3}" dt="2024-03-15T11:35:54.148" v="827" actId="478"/>
          <ac:picMkLst>
            <pc:docMk/>
            <pc:sldMk cId="880814470" sldId="268"/>
            <ac:picMk id="53" creationId="{D1DED9F5-A64F-02FE-9CFB-D07092B67718}"/>
          </ac:picMkLst>
        </pc:picChg>
        <pc:picChg chg="add del mod">
          <ac:chgData name="DEMENOU Boris" userId="e3e2741a-d1af-408c-8863-859a4d267154" providerId="ADAL" clId="{AEEA026F-DF7A-45DD-B198-DFF66B1B31E3}" dt="2024-03-15T11:49:56.613" v="994" actId="478"/>
          <ac:picMkLst>
            <pc:docMk/>
            <pc:sldMk cId="880814470" sldId="268"/>
            <ac:picMk id="124" creationId="{F1574469-E8F0-E0B8-5726-F0E9B09181F0}"/>
          </ac:picMkLst>
        </pc:picChg>
        <pc:picChg chg="add del mod">
          <ac:chgData name="DEMENOU Boris" userId="e3e2741a-d1af-408c-8863-859a4d267154" providerId="ADAL" clId="{AEEA026F-DF7A-45DD-B198-DFF66B1B31E3}" dt="2024-03-15T11:51:47.709" v="1012" actId="21"/>
          <ac:picMkLst>
            <pc:docMk/>
            <pc:sldMk cId="880814470" sldId="268"/>
            <ac:picMk id="126" creationId="{9ECC4415-389C-7DCA-0284-E059E5535FA7}"/>
          </ac:picMkLst>
        </pc:picChg>
        <pc:picChg chg="add mod">
          <ac:chgData name="DEMENOU Boris" userId="e3e2741a-d1af-408c-8863-859a4d267154" providerId="ADAL" clId="{AEEA026F-DF7A-45DD-B198-DFF66B1B31E3}" dt="2024-03-15T12:50:01.368" v="1201" actId="164"/>
          <ac:picMkLst>
            <pc:docMk/>
            <pc:sldMk cId="880814470" sldId="268"/>
            <ac:picMk id="127" creationId="{A4F8B9D8-34F8-973B-561A-85C7175F27DA}"/>
          </ac:picMkLst>
        </pc:picChg>
        <pc:picChg chg="add del mod">
          <ac:chgData name="DEMENOU Boris" userId="e3e2741a-d1af-408c-8863-859a4d267154" providerId="ADAL" clId="{AEEA026F-DF7A-45DD-B198-DFF66B1B31E3}" dt="2024-03-15T13:20:23.366" v="1363" actId="478"/>
          <ac:picMkLst>
            <pc:docMk/>
            <pc:sldMk cId="880814470" sldId="268"/>
            <ac:picMk id="130" creationId="{4BF84507-3F74-F092-6441-41EF8E7F406D}"/>
          </ac:picMkLst>
        </pc:picChg>
        <pc:picChg chg="add mod">
          <ac:chgData name="DEMENOU Boris" userId="e3e2741a-d1af-408c-8863-859a4d267154" providerId="ADAL" clId="{AEEA026F-DF7A-45DD-B198-DFF66B1B31E3}" dt="2024-03-15T13:23:09.843" v="1395" actId="164"/>
          <ac:picMkLst>
            <pc:docMk/>
            <pc:sldMk cId="880814470" sldId="268"/>
            <ac:picMk id="132" creationId="{9CE18C49-00B9-0D8E-C5DC-5213A4900735}"/>
          </ac:picMkLst>
        </pc:picChg>
        <pc:picChg chg="add del">
          <ac:chgData name="DEMENOU Boris" userId="e3e2741a-d1af-408c-8863-859a4d267154" providerId="ADAL" clId="{AEEA026F-DF7A-45DD-B198-DFF66B1B31E3}" dt="2024-03-15T13:24:27.227" v="1403" actId="22"/>
          <ac:picMkLst>
            <pc:docMk/>
            <pc:sldMk cId="880814470" sldId="268"/>
            <ac:picMk id="136" creationId="{4348E49E-001B-3529-95F2-69E32FCD885C}"/>
          </ac:picMkLst>
        </pc:picChg>
        <pc:picChg chg="add mod">
          <ac:chgData name="DEMENOU Boris" userId="e3e2741a-d1af-408c-8863-859a4d267154" providerId="ADAL" clId="{AEEA026F-DF7A-45DD-B198-DFF66B1B31E3}" dt="2024-03-15T13:31:41.594" v="1514" actId="164"/>
          <ac:picMkLst>
            <pc:docMk/>
            <pc:sldMk cId="880814470" sldId="268"/>
            <ac:picMk id="137" creationId="{5039539B-EE9C-E955-DD02-1AE62D37A418}"/>
          </ac:picMkLst>
        </pc:picChg>
        <pc:picChg chg="add mod">
          <ac:chgData name="DEMENOU Boris" userId="e3e2741a-d1af-408c-8863-859a4d267154" providerId="ADAL" clId="{AEEA026F-DF7A-45DD-B198-DFF66B1B31E3}" dt="2024-03-15T13:59:36.633" v="1673" actId="164"/>
          <ac:picMkLst>
            <pc:docMk/>
            <pc:sldMk cId="880814470" sldId="268"/>
            <ac:picMk id="159" creationId="{9A968F52-AD81-C3E5-21C3-C3C07BEA8655}"/>
          </ac:picMkLst>
        </pc:picChg>
        <pc:picChg chg="add del mod">
          <ac:chgData name="DEMENOU Boris" userId="e3e2741a-d1af-408c-8863-859a4d267154" providerId="ADAL" clId="{AEEA026F-DF7A-45DD-B198-DFF66B1B31E3}" dt="2024-03-15T14:01:44.560" v="1688" actId="21"/>
          <ac:picMkLst>
            <pc:docMk/>
            <pc:sldMk cId="880814470" sldId="268"/>
            <ac:picMk id="183" creationId="{B18A7807-800E-86BC-437E-7610DCB46925}"/>
          </ac:picMkLst>
        </pc:picChg>
        <pc:picChg chg="add mod">
          <ac:chgData name="DEMENOU Boris" userId="e3e2741a-d1af-408c-8863-859a4d267154" providerId="ADAL" clId="{AEEA026F-DF7A-45DD-B198-DFF66B1B31E3}" dt="2024-03-15T14:06:42.883" v="1746" actId="164"/>
          <ac:picMkLst>
            <pc:docMk/>
            <pc:sldMk cId="880814470" sldId="268"/>
            <ac:picMk id="184" creationId="{2CF1F0C3-6EF4-9F11-1BDA-00341910FD96}"/>
          </ac:picMkLst>
        </pc:picChg>
      </pc:sldChg>
      <pc:sldChg chg="new del">
        <pc:chgData name="DEMENOU Boris" userId="e3e2741a-d1af-408c-8863-859a4d267154" providerId="ADAL" clId="{AEEA026F-DF7A-45DD-B198-DFF66B1B31E3}" dt="2024-03-15T11:35:47.047" v="825" actId="680"/>
        <pc:sldMkLst>
          <pc:docMk/>
          <pc:sldMk cId="3918006288" sldId="268"/>
        </pc:sldMkLst>
      </pc:sldChg>
      <pc:sldChg chg="addSp delSp modSp add mod ord">
        <pc:chgData name="DEMENOU Boris" userId="e3e2741a-d1af-408c-8863-859a4d267154" providerId="ADAL" clId="{AEEA026F-DF7A-45DD-B198-DFF66B1B31E3}" dt="2024-03-15T14:15:56.982" v="1966"/>
        <pc:sldMkLst>
          <pc:docMk/>
          <pc:sldMk cId="5887271" sldId="269"/>
        </pc:sldMkLst>
        <pc:spChg chg="mod">
          <ac:chgData name="DEMENOU Boris" userId="e3e2741a-d1af-408c-8863-859a4d267154" providerId="ADAL" clId="{AEEA026F-DF7A-45DD-B198-DFF66B1B31E3}" dt="2024-03-15T13:03:18.139" v="1281" actId="20577"/>
          <ac:spMkLst>
            <pc:docMk/>
            <pc:sldMk cId="5887271" sldId="269"/>
            <ac:spMk id="6" creationId="{B844E4BC-282E-BAD1-7ED6-112CB0B3F01B}"/>
          </ac:spMkLst>
        </pc:spChg>
        <pc:spChg chg="mod">
          <ac:chgData name="DEMENOU Boris" userId="e3e2741a-d1af-408c-8863-859a4d267154" providerId="ADAL" clId="{AEEA026F-DF7A-45DD-B198-DFF66B1B31E3}" dt="2024-03-15T13:23:15.790" v="1397"/>
          <ac:spMkLst>
            <pc:docMk/>
            <pc:sldMk cId="5887271" sldId="269"/>
            <ac:spMk id="8" creationId="{6B5AD3F7-2901-1ECF-99A1-39ABAD566487}"/>
          </ac:spMkLst>
        </pc:spChg>
        <pc:spChg chg="mod">
          <ac:chgData name="DEMENOU Boris" userId="e3e2741a-d1af-408c-8863-859a4d267154" providerId="ADAL" clId="{AEEA026F-DF7A-45DD-B198-DFF66B1B31E3}" dt="2024-03-15T13:23:15.790" v="1397"/>
          <ac:spMkLst>
            <pc:docMk/>
            <pc:sldMk cId="5887271" sldId="269"/>
            <ac:spMk id="10" creationId="{E42D55F0-8008-DDF4-2AFF-73B357BAA7A5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50" creationId="{0931E763-2B3C-DA78-0AE4-6CE358881499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52" creationId="{BD60CFC5-7491-AA18-6E0F-9031F338B9D3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54" creationId="{70428ED3-BA01-FF77-3D15-B8C475E7991A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55" creationId="{ED32FD75-A11F-3CB1-8427-1DA78541CF46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56" creationId="{85E723E3-CC33-2154-F445-7A5318D21B99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57" creationId="{18824820-F12B-6FC5-C454-9CF20ACBEB23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58" creationId="{9F30E75F-BB7D-FCB6-F486-977565CCF428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59" creationId="{37E5E95C-1D32-9042-0048-7FDC0F11DCDC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60" creationId="{B0BB3392-A6D3-CB9A-80D7-B2F97EF35291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61" creationId="{C4C9F521-783B-150E-7E3E-D6B6345CC9CE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62" creationId="{5CA77192-0744-9988-C593-3E84A5788135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63" creationId="{654045AE-6E6F-E8FF-F2CB-C211D573950F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64" creationId="{AD1C5348-3D33-BFAD-51D8-C344FF2D0E03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65" creationId="{7BEB9EFA-4B78-8FB2-B220-4941C4A654F8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66" creationId="{9C56F03E-CA0B-F731-F4DA-1BD40F82188D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67" creationId="{F09703F7-A0A2-1202-4B59-11FCC2820EBC}"/>
          </ac:spMkLst>
        </pc:spChg>
        <pc:spChg chg="mod">
          <ac:chgData name="DEMENOU Boris" userId="e3e2741a-d1af-408c-8863-859a4d267154" providerId="ADAL" clId="{AEEA026F-DF7A-45DD-B198-DFF66B1B31E3}" dt="2024-03-15T13:31:52.033" v="1516"/>
          <ac:spMkLst>
            <pc:docMk/>
            <pc:sldMk cId="5887271" sldId="269"/>
            <ac:spMk id="68" creationId="{1BAF60B3-0FD6-3EE6-9B1A-1B2AF5F91836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15" creationId="{D8041ACE-3C55-B8F9-4A93-697F2649BDD1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16" creationId="{41C992CA-F2EA-D65E-3448-8E68806BF474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17" creationId="{967DDAE4-E955-D71E-F7E1-22C3F5C94AB8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19" creationId="{8CABD48E-98CC-1B79-6C7A-2AB223746BE2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0" creationId="{83B4BAFC-5220-25EB-E90A-64B7C1BB9F5D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1" creationId="{252930E2-3ABB-083C-6828-30B690CBCCAA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2" creationId="{18E76774-D986-7BBC-C404-7A59A26C159E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3" creationId="{C7D239DB-5EF0-CFB0-A82F-4E098ED133B7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4" creationId="{C7B72DEA-E75B-9896-0076-C44659833C6E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5" creationId="{E80EC7AC-8B37-4767-76A6-C4ECBC69DCDE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6" creationId="{7047DFC6-C024-37CE-6527-DF9944446905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7" creationId="{3E52E148-3C8C-51BB-C7F0-9F1FC477DDD2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8" creationId="{51D2622A-9BF8-8047-840B-C0D4AC4B25D8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29" creationId="{DA28C55F-4801-E3BD-60CB-04951BBA5F01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30" creationId="{F0F158DE-B38E-C8DF-5B27-CE830A59D524}"/>
          </ac:spMkLst>
        </pc:spChg>
        <pc:spChg chg="mod">
          <ac:chgData name="DEMENOU Boris" userId="e3e2741a-d1af-408c-8863-859a4d267154" providerId="ADAL" clId="{AEEA026F-DF7A-45DD-B198-DFF66B1B31E3}" dt="2024-03-15T13:59:44.101" v="1675"/>
          <ac:spMkLst>
            <pc:docMk/>
            <pc:sldMk cId="5887271" sldId="269"/>
            <ac:spMk id="131" creationId="{3ECBAC70-7204-2FC9-21F2-CE23CF54E5D9}"/>
          </ac:spMkLst>
        </pc:spChg>
        <pc:spChg chg="mod">
          <ac:chgData name="DEMENOU Boris" userId="e3e2741a-d1af-408c-8863-859a4d267154" providerId="ADAL" clId="{AEEA026F-DF7A-45DD-B198-DFF66B1B31E3}" dt="2024-03-15T14:07:33.877" v="1762" actId="14100"/>
          <ac:spMkLst>
            <pc:docMk/>
            <pc:sldMk cId="5887271" sldId="269"/>
            <ac:spMk id="132" creationId="{89C50D4F-9A88-4CE8-D03E-DA24198392C3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37" creationId="{C964C265-5605-1FD6-AA15-72013974D74F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39" creationId="{CD47DD64-6886-EACC-6C04-BA1EF906E7ED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0" creationId="{92F4C7E8-68D4-EC0A-3538-FF48561F88A2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1" creationId="{9428BC4E-42E5-6AAF-2EA5-E13DCADCF5A1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2" creationId="{0716805E-FF2C-3BA4-0888-65DC589553CC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3" creationId="{4D3A3002-D6E4-51CC-3951-4A765CF67FE3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4" creationId="{9B6220C3-D85E-AAB4-2805-8B28713C0CE5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5" creationId="{A882A0F3-1590-2700-2423-2BB22F567294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6" creationId="{D648E797-540E-D35D-5E6C-85CAB0CEF57C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7" creationId="{EE994DEA-A097-F72B-052B-5A31A2981805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8" creationId="{622B3A2A-3728-01A3-5292-4C239DD9017C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49" creationId="{10397ED4-E6AF-B7DD-56FA-7A519E4B5257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50" creationId="{BF498471-2524-7C07-883E-D2D2B36CE7AC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51" creationId="{D7CF8D1E-A1B5-D2C7-4187-C67A50312C44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52" creationId="{266900D5-0A29-F0DB-02F7-A3BD56DBF011}"/>
          </ac:spMkLst>
        </pc:spChg>
        <pc:spChg chg="mod">
          <ac:chgData name="DEMENOU Boris" userId="e3e2741a-d1af-408c-8863-859a4d267154" providerId="ADAL" clId="{AEEA026F-DF7A-45DD-B198-DFF66B1B31E3}" dt="2024-03-15T14:06:51.390" v="1748"/>
          <ac:spMkLst>
            <pc:docMk/>
            <pc:sldMk cId="5887271" sldId="269"/>
            <ac:spMk id="153" creationId="{85A5ABDD-1C5A-6BD7-D5B5-88F097B32E89}"/>
          </ac:spMkLst>
        </pc:spChg>
        <pc:spChg chg="mod">
          <ac:chgData name="DEMENOU Boris" userId="e3e2741a-d1af-408c-8863-859a4d267154" providerId="ADAL" clId="{AEEA026F-DF7A-45DD-B198-DFF66B1B31E3}" dt="2024-03-15T14:08:33.484" v="1776" actId="20577"/>
          <ac:spMkLst>
            <pc:docMk/>
            <pc:sldMk cId="5887271" sldId="269"/>
            <ac:spMk id="154" creationId="{2CE196DB-68A0-184D-3D9A-D4414E07112D}"/>
          </ac:spMkLst>
        </pc:spChg>
        <pc:grpChg chg="add mod">
          <ac:chgData name="DEMENOU Boris" userId="e3e2741a-d1af-408c-8863-859a4d267154" providerId="ADAL" clId="{AEEA026F-DF7A-45DD-B198-DFF66B1B31E3}" dt="2024-03-15T13:23:15.790" v="1397"/>
          <ac:grpSpMkLst>
            <pc:docMk/>
            <pc:sldMk cId="5887271" sldId="269"/>
            <ac:grpSpMk id="2" creationId="{534CD431-B570-CF4D-F2DD-B03310D3C734}"/>
          </ac:grpSpMkLst>
        </pc:grpChg>
        <pc:grpChg chg="add mod">
          <ac:chgData name="DEMENOU Boris" userId="e3e2741a-d1af-408c-8863-859a4d267154" providerId="ADAL" clId="{AEEA026F-DF7A-45DD-B198-DFF66B1B31E3}" dt="2024-03-15T13:31:58.643" v="1518" actId="1076"/>
          <ac:grpSpMkLst>
            <pc:docMk/>
            <pc:sldMk cId="5887271" sldId="269"/>
            <ac:grpSpMk id="22" creationId="{BCB284BD-0218-3C83-030B-1CDE778C5532}"/>
          </ac:grpSpMkLst>
        </pc:grpChg>
        <pc:grpChg chg="del">
          <ac:chgData name="DEMENOU Boris" userId="e3e2741a-d1af-408c-8863-859a4d267154" providerId="ADAL" clId="{AEEA026F-DF7A-45DD-B198-DFF66B1B31E3}" dt="2024-03-15T13:03:22.140" v="1285" actId="478"/>
          <ac:grpSpMkLst>
            <pc:docMk/>
            <pc:sldMk cId="5887271" sldId="269"/>
            <ac:grpSpMk id="28" creationId="{554EB6FE-5937-D845-B864-6EFA4E27CE65}"/>
          </ac:grpSpMkLst>
        </pc:grpChg>
        <pc:grpChg chg="mod">
          <ac:chgData name="DEMENOU Boris" userId="e3e2741a-d1af-408c-8863-859a4d267154" providerId="ADAL" clId="{AEEA026F-DF7A-45DD-B198-DFF66B1B31E3}" dt="2024-03-15T13:31:52.033" v="1516"/>
          <ac:grpSpMkLst>
            <pc:docMk/>
            <pc:sldMk cId="5887271" sldId="269"/>
            <ac:grpSpMk id="30" creationId="{78E4444D-4208-AB25-8380-B762BA6E51D6}"/>
          </ac:grpSpMkLst>
        </pc:grpChg>
        <pc:grpChg chg="del">
          <ac:chgData name="DEMENOU Boris" userId="e3e2741a-d1af-408c-8863-859a4d267154" providerId="ADAL" clId="{AEEA026F-DF7A-45DD-B198-DFF66B1B31E3}" dt="2024-03-15T13:03:21.004" v="1284" actId="478"/>
          <ac:grpSpMkLst>
            <pc:docMk/>
            <pc:sldMk cId="5887271" sldId="269"/>
            <ac:grpSpMk id="51" creationId="{A72E9B4D-7D21-CF08-CEED-78A04360FE8A}"/>
          </ac:grpSpMkLst>
        </pc:grpChg>
        <pc:grpChg chg="mod">
          <ac:chgData name="DEMENOU Boris" userId="e3e2741a-d1af-408c-8863-859a4d267154" providerId="ADAL" clId="{AEEA026F-DF7A-45DD-B198-DFF66B1B31E3}" dt="2024-03-15T13:31:52.033" v="1516"/>
          <ac:grpSpMkLst>
            <pc:docMk/>
            <pc:sldMk cId="5887271" sldId="269"/>
            <ac:grpSpMk id="53" creationId="{97E6A59C-5E6F-C51B-DFEC-D55F419D4975}"/>
          </ac:grpSpMkLst>
        </pc:grpChg>
        <pc:grpChg chg="add mod">
          <ac:chgData name="DEMENOU Boris" userId="e3e2741a-d1af-408c-8863-859a4d267154" providerId="ADAL" clId="{AEEA026F-DF7A-45DD-B198-DFF66B1B31E3}" dt="2024-03-15T13:59:48.719" v="1676" actId="1076"/>
          <ac:grpSpMkLst>
            <pc:docMk/>
            <pc:sldMk cId="5887271" sldId="269"/>
            <ac:grpSpMk id="71" creationId="{CC444EC2-17F5-D787-10D7-9CE39F4D37A5}"/>
          </ac:grpSpMkLst>
        </pc:grpChg>
        <pc:grpChg chg="del">
          <ac:chgData name="DEMENOU Boris" userId="e3e2741a-d1af-408c-8863-859a4d267154" providerId="ADAL" clId="{AEEA026F-DF7A-45DD-B198-DFF66B1B31E3}" dt="2024-03-15T13:03:20.600" v="1283" actId="478"/>
          <ac:grpSpMkLst>
            <pc:docMk/>
            <pc:sldMk cId="5887271" sldId="269"/>
            <ac:grpSpMk id="73" creationId="{1FAE8FA6-1CF5-BFC7-E59E-8CE940768C75}"/>
          </ac:grpSpMkLst>
        </pc:grpChg>
        <pc:grpChg chg="mod">
          <ac:chgData name="DEMENOU Boris" userId="e3e2741a-d1af-408c-8863-859a4d267154" providerId="ADAL" clId="{AEEA026F-DF7A-45DD-B198-DFF66B1B31E3}" dt="2024-03-15T13:59:44.101" v="1675"/>
          <ac:grpSpMkLst>
            <pc:docMk/>
            <pc:sldMk cId="5887271" sldId="269"/>
            <ac:grpSpMk id="94" creationId="{F60B7B56-2130-D1D2-797D-779B9A7B2EC7}"/>
          </ac:grpSpMkLst>
        </pc:grpChg>
        <pc:grpChg chg="del">
          <ac:chgData name="DEMENOU Boris" userId="e3e2741a-d1af-408c-8863-859a4d267154" providerId="ADAL" clId="{AEEA026F-DF7A-45DD-B198-DFF66B1B31E3}" dt="2024-03-15T13:03:20.147" v="1282" actId="478"/>
          <ac:grpSpMkLst>
            <pc:docMk/>
            <pc:sldMk cId="5887271" sldId="269"/>
            <ac:grpSpMk id="95" creationId="{FFD45DD6-C5DF-8603-D077-4A99640C833A}"/>
          </ac:grpSpMkLst>
        </pc:grpChg>
        <pc:grpChg chg="mod">
          <ac:chgData name="DEMENOU Boris" userId="e3e2741a-d1af-408c-8863-859a4d267154" providerId="ADAL" clId="{AEEA026F-DF7A-45DD-B198-DFF66B1B31E3}" dt="2024-03-15T13:59:44.101" v="1675"/>
          <ac:grpSpMkLst>
            <pc:docMk/>
            <pc:sldMk cId="5887271" sldId="269"/>
            <ac:grpSpMk id="118" creationId="{DDD4A3F0-2694-CD70-B0A3-A3E66166BB99}"/>
          </ac:grpSpMkLst>
        </pc:grpChg>
        <pc:grpChg chg="add mod">
          <ac:chgData name="DEMENOU Boris" userId="e3e2741a-d1af-408c-8863-859a4d267154" providerId="ADAL" clId="{AEEA026F-DF7A-45DD-B198-DFF66B1B31E3}" dt="2024-03-15T14:06:54.235" v="1749" actId="1076"/>
          <ac:grpSpMkLst>
            <pc:docMk/>
            <pc:sldMk cId="5887271" sldId="269"/>
            <ac:grpSpMk id="134" creationId="{9975E144-8620-6E10-641D-85EDD8F6B827}"/>
          </ac:grpSpMkLst>
        </pc:grpChg>
        <pc:grpChg chg="mod">
          <ac:chgData name="DEMENOU Boris" userId="e3e2741a-d1af-408c-8863-859a4d267154" providerId="ADAL" clId="{AEEA026F-DF7A-45DD-B198-DFF66B1B31E3}" dt="2024-03-15T14:06:51.390" v="1748"/>
          <ac:grpSpMkLst>
            <pc:docMk/>
            <pc:sldMk cId="5887271" sldId="269"/>
            <ac:grpSpMk id="135" creationId="{40D10FE8-0EAA-000F-FFF4-F6C8285C7EAB}"/>
          </ac:grpSpMkLst>
        </pc:grpChg>
        <pc:grpChg chg="mod">
          <ac:chgData name="DEMENOU Boris" userId="e3e2741a-d1af-408c-8863-859a4d267154" providerId="ADAL" clId="{AEEA026F-DF7A-45DD-B198-DFF66B1B31E3}" dt="2024-03-15T14:06:51.390" v="1748"/>
          <ac:grpSpMkLst>
            <pc:docMk/>
            <pc:sldMk cId="5887271" sldId="269"/>
            <ac:grpSpMk id="138" creationId="{5556CA53-6938-6177-48A2-6128755D7FC6}"/>
          </ac:grpSpMkLst>
        </pc:grpChg>
        <pc:picChg chg="mod">
          <ac:chgData name="DEMENOU Boris" userId="e3e2741a-d1af-408c-8863-859a4d267154" providerId="ADAL" clId="{AEEA026F-DF7A-45DD-B198-DFF66B1B31E3}" dt="2024-03-15T13:23:15.790" v="1397"/>
          <ac:picMkLst>
            <pc:docMk/>
            <pc:sldMk cId="5887271" sldId="269"/>
            <ac:picMk id="9" creationId="{8D0157D7-88E8-6E98-02ED-EA7300552C87}"/>
          </ac:picMkLst>
        </pc:picChg>
        <pc:picChg chg="mod">
          <ac:chgData name="DEMENOU Boris" userId="e3e2741a-d1af-408c-8863-859a4d267154" providerId="ADAL" clId="{AEEA026F-DF7A-45DD-B198-DFF66B1B31E3}" dt="2024-03-15T13:31:52.033" v="1516"/>
          <ac:picMkLst>
            <pc:docMk/>
            <pc:sldMk cId="5887271" sldId="269"/>
            <ac:picMk id="29" creationId="{0D8C9DC7-8E59-8C56-0C6C-A7090244ACB0}"/>
          </ac:picMkLst>
        </pc:picChg>
        <pc:picChg chg="add del mod">
          <ac:chgData name="DEMENOU Boris" userId="e3e2741a-d1af-408c-8863-859a4d267154" providerId="ADAL" clId="{AEEA026F-DF7A-45DD-B198-DFF66B1B31E3}" dt="2024-03-15T13:33:46.236" v="1533" actId="21"/>
          <ac:picMkLst>
            <pc:docMk/>
            <pc:sldMk cId="5887271" sldId="269"/>
            <ac:picMk id="70" creationId="{938B57A1-591B-0DE7-025E-A6AC8E061C6B}"/>
          </ac:picMkLst>
        </pc:picChg>
        <pc:picChg chg="mod">
          <ac:chgData name="DEMENOU Boris" userId="e3e2741a-d1af-408c-8863-859a4d267154" providerId="ADAL" clId="{AEEA026F-DF7A-45DD-B198-DFF66B1B31E3}" dt="2024-03-15T13:59:44.101" v="1675"/>
          <ac:picMkLst>
            <pc:docMk/>
            <pc:sldMk cId="5887271" sldId="269"/>
            <ac:picMk id="72" creationId="{3390FC5C-AFA0-F663-FDFF-D342D60E8C4B}"/>
          </ac:picMkLst>
        </pc:picChg>
        <pc:picChg chg="add del mod">
          <ac:chgData name="DEMENOU Boris" userId="e3e2741a-d1af-408c-8863-859a4d267154" providerId="ADAL" clId="{AEEA026F-DF7A-45DD-B198-DFF66B1B31E3}" dt="2024-03-15T14:01:56.151" v="1692" actId="21"/>
          <ac:picMkLst>
            <pc:docMk/>
            <pc:sldMk cId="5887271" sldId="269"/>
            <ac:picMk id="133" creationId="{D3B346CD-6D46-4B1A-8AE0-1A279712AF52}"/>
          </ac:picMkLst>
        </pc:picChg>
        <pc:picChg chg="mod">
          <ac:chgData name="DEMENOU Boris" userId="e3e2741a-d1af-408c-8863-859a4d267154" providerId="ADAL" clId="{AEEA026F-DF7A-45DD-B198-DFF66B1B31E3}" dt="2024-03-15T14:06:51.390" v="1748"/>
          <ac:picMkLst>
            <pc:docMk/>
            <pc:sldMk cId="5887271" sldId="269"/>
            <ac:picMk id="136" creationId="{D57E7413-2B10-1181-3BDB-6D0464A7DA03}"/>
          </ac:picMkLst>
        </pc:picChg>
      </pc:sldChg>
      <pc:sldChg chg="addSp modSp add mod ord">
        <pc:chgData name="DEMENOU Boris" userId="e3e2741a-d1af-408c-8863-859a4d267154" providerId="ADAL" clId="{AEEA026F-DF7A-45DD-B198-DFF66B1B31E3}" dt="2024-03-15T14:25:11.204" v="1992"/>
        <pc:sldMkLst>
          <pc:docMk/>
          <pc:sldMk cId="78206844" sldId="270"/>
        </pc:sldMkLst>
        <pc:spChg chg="mod">
          <ac:chgData name="DEMENOU Boris" userId="e3e2741a-d1af-408c-8863-859a4d267154" providerId="ADAL" clId="{AEEA026F-DF7A-45DD-B198-DFF66B1B31E3}" dt="2024-03-15T14:11:48.800" v="1852" actId="6549"/>
          <ac:spMkLst>
            <pc:docMk/>
            <pc:sldMk cId="78206844" sldId="270"/>
            <ac:spMk id="6" creationId="{B844E4BC-282E-BAD1-7ED6-112CB0B3F01B}"/>
          </ac:spMkLst>
        </pc:spChg>
        <pc:grpChg chg="add mod">
          <ac:chgData name="DEMENOU Boris" userId="e3e2741a-d1af-408c-8863-859a4d267154" providerId="ADAL" clId="{AEEA026F-DF7A-45DD-B198-DFF66B1B31E3}" dt="2024-03-15T14:12:39.664" v="1871" actId="1038"/>
          <ac:grpSpMkLst>
            <pc:docMk/>
            <pc:sldMk cId="78206844" sldId="270"/>
            <ac:grpSpMk id="2" creationId="{0F708995-1E06-BBAE-3C9A-FF2A0D79E067}"/>
          </ac:grpSpMkLst>
        </pc:grpChg>
        <pc:picChg chg="mod">
          <ac:chgData name="DEMENOU Boris" userId="e3e2741a-d1af-408c-8863-859a4d267154" providerId="ADAL" clId="{AEEA026F-DF7A-45DD-B198-DFF66B1B31E3}" dt="2024-03-15T14:12:00.364" v="1853" actId="164"/>
          <ac:picMkLst>
            <pc:docMk/>
            <pc:sldMk cId="78206844" sldId="270"/>
            <ac:picMk id="29" creationId="{F390C190-3085-D33F-F827-0085541066FB}"/>
          </ac:picMkLst>
        </pc:picChg>
        <pc:picChg chg="mod">
          <ac:chgData name="DEMENOU Boris" userId="e3e2741a-d1af-408c-8863-859a4d267154" providerId="ADAL" clId="{AEEA026F-DF7A-45DD-B198-DFF66B1B31E3}" dt="2024-03-15T14:12:00.364" v="1853" actId="164"/>
          <ac:picMkLst>
            <pc:docMk/>
            <pc:sldMk cId="78206844" sldId="270"/>
            <ac:picMk id="48" creationId="{DC20A170-6282-3E9B-3FD8-1C8D7C5AA65B}"/>
          </ac:picMkLst>
        </pc:picChg>
        <pc:picChg chg="mod">
          <ac:chgData name="DEMENOU Boris" userId="e3e2741a-d1af-408c-8863-859a4d267154" providerId="ADAL" clId="{AEEA026F-DF7A-45DD-B198-DFF66B1B31E3}" dt="2024-03-15T14:12:00.364" v="1853" actId="164"/>
          <ac:picMkLst>
            <pc:docMk/>
            <pc:sldMk cId="78206844" sldId="270"/>
            <ac:picMk id="49" creationId="{9F73BCE0-1C9F-D0F6-5422-EB092DBE3D5D}"/>
          </ac:picMkLst>
        </pc:picChg>
        <pc:picChg chg="mod">
          <ac:chgData name="DEMENOU Boris" userId="e3e2741a-d1af-408c-8863-859a4d267154" providerId="ADAL" clId="{AEEA026F-DF7A-45DD-B198-DFF66B1B31E3}" dt="2024-03-15T14:12:07.101" v="1854" actId="14100"/>
          <ac:picMkLst>
            <pc:docMk/>
            <pc:sldMk cId="78206844" sldId="270"/>
            <ac:picMk id="50" creationId="{B9145789-AFE9-6BDA-16D9-F5E31C6D5D81}"/>
          </ac:picMkLst>
        </pc:picChg>
      </pc:sldChg>
      <pc:sldChg chg="addSp delSp modSp new mod">
        <pc:chgData name="DEMENOU Boris" userId="e3e2741a-d1af-408c-8863-859a4d267154" providerId="ADAL" clId="{AEEA026F-DF7A-45DD-B198-DFF66B1B31E3}" dt="2024-03-15T16:00:05.918" v="3186"/>
        <pc:sldMkLst>
          <pc:docMk/>
          <pc:sldMk cId="3357418158" sldId="271"/>
        </pc:sldMkLst>
        <pc:spChg chg="del">
          <ac:chgData name="DEMENOU Boris" userId="e3e2741a-d1af-408c-8863-859a4d267154" providerId="ADAL" clId="{AEEA026F-DF7A-45DD-B198-DFF66B1B31E3}" dt="2024-03-15T16:00:02.915" v="3185" actId="478"/>
          <ac:spMkLst>
            <pc:docMk/>
            <pc:sldMk cId="3357418158" sldId="271"/>
            <ac:spMk id="3" creationId="{8F131551-A1AF-A6CD-3D3A-02C0157DCFBA}"/>
          </ac:spMkLst>
        </pc:spChg>
        <pc:picChg chg="add mod">
          <ac:chgData name="DEMENOU Boris" userId="e3e2741a-d1af-408c-8863-859a4d267154" providerId="ADAL" clId="{AEEA026F-DF7A-45DD-B198-DFF66B1B31E3}" dt="2024-03-15T16:00:05.918" v="3186"/>
          <ac:picMkLst>
            <pc:docMk/>
            <pc:sldMk cId="3357418158" sldId="271"/>
            <ac:picMk id="7" creationId="{602C6C42-1D53-D5BA-9CAD-941878F262F9}"/>
          </ac:picMkLst>
        </pc:picChg>
      </pc:sldChg>
    </pc:docChg>
  </pc:docChgLst>
  <pc:docChgLst>
    <pc:chgData name="DEMENOU Boris" userId="e3e2741a-d1af-408c-8863-859a4d267154" providerId="ADAL" clId="{35AFC109-FC75-40CA-B083-6FCD5ED75198}"/>
    <pc:docChg chg="modSld">
      <pc:chgData name="DEMENOU Boris" userId="e3e2741a-d1af-408c-8863-859a4d267154" providerId="ADAL" clId="{35AFC109-FC75-40CA-B083-6FCD5ED75198}" dt="2025-01-07T16:28:57.567" v="17" actId="20577"/>
      <pc:docMkLst>
        <pc:docMk/>
      </pc:docMkLst>
      <pc:sldChg chg="modSp mod">
        <pc:chgData name="DEMENOU Boris" userId="e3e2741a-d1af-408c-8863-859a4d267154" providerId="ADAL" clId="{35AFC109-FC75-40CA-B083-6FCD5ED75198}" dt="2025-01-07T16:27:35.485" v="8" actId="20577"/>
        <pc:sldMkLst>
          <pc:docMk/>
          <pc:sldMk cId="1387599042" sldId="261"/>
        </pc:sldMkLst>
        <pc:spChg chg="mod">
          <ac:chgData name="DEMENOU Boris" userId="e3e2741a-d1af-408c-8863-859a4d267154" providerId="ADAL" clId="{35AFC109-FC75-40CA-B083-6FCD5ED75198}" dt="2025-01-07T16:27:35.485" v="8" actId="20577"/>
          <ac:spMkLst>
            <pc:docMk/>
            <pc:sldMk cId="1387599042" sldId="261"/>
            <ac:spMk id="7" creationId="{6022C3CB-024A-D49B-D667-2B554096A8F4}"/>
          </ac:spMkLst>
        </pc:spChg>
      </pc:sldChg>
      <pc:sldChg chg="modSp mod">
        <pc:chgData name="DEMENOU Boris" userId="e3e2741a-d1af-408c-8863-859a4d267154" providerId="ADAL" clId="{35AFC109-FC75-40CA-B083-6FCD5ED75198}" dt="2025-01-07T16:28:47.555" v="14" actId="20577"/>
        <pc:sldMkLst>
          <pc:docMk/>
          <pc:sldMk cId="1003265431" sldId="262"/>
        </pc:sldMkLst>
        <pc:spChg chg="mod">
          <ac:chgData name="DEMENOU Boris" userId="e3e2741a-d1af-408c-8863-859a4d267154" providerId="ADAL" clId="{35AFC109-FC75-40CA-B083-6FCD5ED75198}" dt="2025-01-07T16:28:47.555" v="14" actId="20577"/>
          <ac:spMkLst>
            <pc:docMk/>
            <pc:sldMk cId="1003265431" sldId="262"/>
            <ac:spMk id="18" creationId="{77B1FB24-0017-344F-FCF2-6EAA7060214D}"/>
          </ac:spMkLst>
        </pc:spChg>
      </pc:sldChg>
      <pc:sldChg chg="modSp mod">
        <pc:chgData name="DEMENOU Boris" userId="e3e2741a-d1af-408c-8863-859a4d267154" providerId="ADAL" clId="{35AFC109-FC75-40CA-B083-6FCD5ED75198}" dt="2025-01-07T16:28:57.567" v="17" actId="20577"/>
        <pc:sldMkLst>
          <pc:docMk/>
          <pc:sldMk cId="3281260206" sldId="263"/>
        </pc:sldMkLst>
        <pc:spChg chg="mod">
          <ac:chgData name="DEMENOU Boris" userId="e3e2741a-d1af-408c-8863-859a4d267154" providerId="ADAL" clId="{35AFC109-FC75-40CA-B083-6FCD5ED75198}" dt="2025-01-07T16:28:57.567" v="17" actId="20577"/>
          <ac:spMkLst>
            <pc:docMk/>
            <pc:sldMk cId="3281260206" sldId="263"/>
            <ac:spMk id="6" creationId="{B844E4BC-282E-BAD1-7ED6-112CB0B3F01B}"/>
          </ac:spMkLst>
        </pc:spChg>
      </pc:sldChg>
      <pc:sldChg chg="modSp mod">
        <pc:chgData name="DEMENOU Boris" userId="e3e2741a-d1af-408c-8863-859a4d267154" providerId="ADAL" clId="{35AFC109-FC75-40CA-B083-6FCD5ED75198}" dt="2025-01-07T16:28:50.990" v="15" actId="20577"/>
        <pc:sldMkLst>
          <pc:docMk/>
          <pc:sldMk cId="2906576182" sldId="264"/>
        </pc:sldMkLst>
        <pc:spChg chg="mod">
          <ac:chgData name="DEMENOU Boris" userId="e3e2741a-d1af-408c-8863-859a4d267154" providerId="ADAL" clId="{35AFC109-FC75-40CA-B083-6FCD5ED75198}" dt="2025-01-07T16:28:50.990" v="15" actId="20577"/>
          <ac:spMkLst>
            <pc:docMk/>
            <pc:sldMk cId="2906576182" sldId="264"/>
            <ac:spMk id="6" creationId="{B844E4BC-282E-BAD1-7ED6-112CB0B3F01B}"/>
          </ac:spMkLst>
        </pc:spChg>
      </pc:sldChg>
      <pc:sldChg chg="modSp mod">
        <pc:chgData name="DEMENOU Boris" userId="e3e2741a-d1af-408c-8863-859a4d267154" providerId="ADAL" clId="{35AFC109-FC75-40CA-B083-6FCD5ED75198}" dt="2025-01-07T16:28:53.572" v="16" actId="20577"/>
        <pc:sldMkLst>
          <pc:docMk/>
          <pc:sldMk cId="1421380098" sldId="266"/>
        </pc:sldMkLst>
        <pc:spChg chg="mod">
          <ac:chgData name="DEMENOU Boris" userId="e3e2741a-d1af-408c-8863-859a4d267154" providerId="ADAL" clId="{35AFC109-FC75-40CA-B083-6FCD5ED75198}" dt="2025-01-07T16:28:53.572" v="16" actId="20577"/>
          <ac:spMkLst>
            <pc:docMk/>
            <pc:sldMk cId="1421380098" sldId="266"/>
            <ac:spMk id="2" creationId="{0F612595-1B8B-E9D3-B5C6-42817BFB0A18}"/>
          </ac:spMkLst>
        </pc:spChg>
      </pc:sldChg>
      <pc:sldChg chg="modSp mod">
        <pc:chgData name="DEMENOU Boris" userId="e3e2741a-d1af-408c-8863-859a4d267154" providerId="ADAL" clId="{35AFC109-FC75-40CA-B083-6FCD5ED75198}" dt="2025-01-07T16:28:41.362" v="13" actId="20577"/>
        <pc:sldMkLst>
          <pc:docMk/>
          <pc:sldMk cId="5887271" sldId="269"/>
        </pc:sldMkLst>
        <pc:spChg chg="mod">
          <ac:chgData name="DEMENOU Boris" userId="e3e2741a-d1af-408c-8863-859a4d267154" providerId="ADAL" clId="{35AFC109-FC75-40CA-B083-6FCD5ED75198}" dt="2025-01-07T16:28:41.362" v="13" actId="20577"/>
          <ac:spMkLst>
            <pc:docMk/>
            <pc:sldMk cId="5887271" sldId="269"/>
            <ac:spMk id="6" creationId="{B844E4BC-282E-BAD1-7ED6-112CB0B3F01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F9336-1C3D-4CEB-B53A-A6A2CA99BF32}" type="datetimeFigureOut">
              <a:rPr lang="fr-FR" smtClean="0"/>
              <a:t>19/02/2025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1AE70-5EFE-491A-AF5F-2D401A891B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804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FA9F36-0ACB-42BC-A03C-6C12E9EEB3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lang="fr-FR" sz="4800" b="1" kern="1200" dirty="0" smtClean="0">
                <a:solidFill>
                  <a:srgbClr val="137B7A"/>
                </a:solidFill>
                <a:latin typeface="Montserrat ExtraBold" panose="00000900000000000000" pitchFamily="50" charset="0"/>
                <a:ea typeface="+mn-ea"/>
                <a:cs typeface="+mn-cs"/>
              </a:defRPr>
            </a:lvl1pPr>
          </a:lstStyle>
          <a:p>
            <a:r>
              <a:rPr lang="fr-FR" dirty="0"/>
              <a:t>TITRE INTERVENTION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562FDE-B0F7-4E15-93BF-76A8ECEE3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2FED11-5DE4-42AE-8D42-C750AEDB5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199E19-B282-4381-83AA-544BCA07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844501D-C9A2-45BA-9605-903DDB7965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8" t="-5786" b="24288"/>
          <a:stretch/>
        </p:blipFill>
        <p:spPr>
          <a:xfrm>
            <a:off x="0" y="4984994"/>
            <a:ext cx="2278282" cy="18730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5D09BD-55D2-4E8A-A958-406C26FE60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85"/>
          <a:stretch/>
        </p:blipFill>
        <p:spPr>
          <a:xfrm>
            <a:off x="8368496" y="0"/>
            <a:ext cx="3823504" cy="13565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198D0D-7711-447A-88B1-126DDBC9CF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368" y="6286032"/>
            <a:ext cx="2358000" cy="43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4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2D0A4F-959A-493E-9A89-21023615A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287" y="0"/>
            <a:ext cx="12052288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FF687-79F9-4BF1-A4D0-7ABFD303F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58316B-AC1A-4675-A030-B32094D80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84E544-2DCC-44F8-91F0-CE290896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l’intervention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8F07F5-131B-48DB-90BE-95DD7B563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848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fichage ARVA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FCC0873-A36D-4055-80C2-348C38109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524" y="4815825"/>
            <a:ext cx="4097277" cy="204217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D00E49-D9E9-4834-A863-AA1F707CED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800" y="2164846"/>
            <a:ext cx="9698400" cy="180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9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B5AB06-9792-445C-9B3C-103D5EBCE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rgbClr val="137B7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97992"/>
            <a:ext cx="10515600" cy="994835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b="1" kern="1200" noProof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 dirty="0"/>
              <a:t>Cliquez pour ajouter un titre</a:t>
            </a:r>
          </a:p>
        </p:txBody>
      </p:sp>
      <p:sp>
        <p:nvSpPr>
          <p:cNvPr id="5" name="Espace réservé d’image 4">
            <a:extLst>
              <a:ext uri="{FF2B5EF4-FFF2-40B4-BE49-F238E27FC236}">
                <a16:creationId xmlns:a16="http://schemas.microsoft.com/office/drawing/2014/main" id="{4C3BAD53-6B4A-490D-BE06-B5A0B06875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32608" y="2870594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2" name="Espace réservé d’image 4">
            <a:extLst>
              <a:ext uri="{FF2B5EF4-FFF2-40B4-BE49-F238E27FC236}">
                <a16:creationId xmlns:a16="http://schemas.microsoft.com/office/drawing/2014/main" id="{30E1FC4A-DE44-4B85-856E-E2480DF55A8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8240" y="2869275"/>
            <a:ext cx="603504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3" name="Espace réservé d’image 4">
            <a:extLst>
              <a:ext uri="{FF2B5EF4-FFF2-40B4-BE49-F238E27FC236}">
                <a16:creationId xmlns:a16="http://schemas.microsoft.com/office/drawing/2014/main" id="{02E70B7A-F000-4D8D-9BDF-E10FF6B383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82902" y="2871017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4" name="Espace réservé d’image 4">
            <a:extLst>
              <a:ext uri="{FF2B5EF4-FFF2-40B4-BE49-F238E27FC236}">
                <a16:creationId xmlns:a16="http://schemas.microsoft.com/office/drawing/2014/main" id="{1CED61F8-3F2F-4611-8E56-88AAF763257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927648" y="2889782"/>
            <a:ext cx="594360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B7058D0A-FADA-4AE8-99E1-90B4E5D35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800" y="3694699"/>
            <a:ext cx="2351446" cy="49150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buNone/>
              <a:defRPr sz="2000" cap="all" spc="100" baseline="0">
                <a:solidFill>
                  <a:srgbClr val="137B7A"/>
                </a:solidFill>
                <a:latin typeface="+mj-lt"/>
              </a:defRPr>
            </a:lvl1pPr>
          </a:lstStyle>
          <a:p>
            <a:pPr lvl="0" rtl="0"/>
            <a:r>
              <a:rPr lang="fr-FR" noProof="0" dirty="0"/>
              <a:t>Cliquez pour ajouter un sous-titre</a:t>
            </a:r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3B7B90F8-2155-4E8A-BCE9-7780EE14ED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0800" y="4277579"/>
            <a:ext cx="2351446" cy="1704547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none" spc="1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44" name="Espace réservé du texte 10">
            <a:extLst>
              <a:ext uri="{FF2B5EF4-FFF2-40B4-BE49-F238E27FC236}">
                <a16:creationId xmlns:a16="http://schemas.microsoft.com/office/drawing/2014/main" id="{9C0C6E63-A45B-409B-824C-FAA0CC56E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8580" y="3694699"/>
            <a:ext cx="2351446" cy="49150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buNone/>
              <a:defRPr sz="2000" cap="all" spc="100" baseline="0">
                <a:solidFill>
                  <a:srgbClr val="137B7A"/>
                </a:solidFill>
                <a:latin typeface="+mj-lt"/>
              </a:defRPr>
            </a:lvl1pPr>
          </a:lstStyle>
          <a:p>
            <a:pPr lvl="0" rtl="0"/>
            <a:r>
              <a:rPr lang="fr-FR" noProof="0" dirty="0"/>
              <a:t>Cliquez pour ajouter un sous-titre</a:t>
            </a:r>
          </a:p>
        </p:txBody>
      </p:sp>
      <p:sp>
        <p:nvSpPr>
          <p:cNvPr id="43" name="Espace réservé du texte 10">
            <a:extLst>
              <a:ext uri="{FF2B5EF4-FFF2-40B4-BE49-F238E27FC236}">
                <a16:creationId xmlns:a16="http://schemas.microsoft.com/office/drawing/2014/main" id="{B910C319-3589-469F-9A8A-173CB714BA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580" y="4277579"/>
            <a:ext cx="2351446" cy="1704547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2400" kern="1200" cap="none" spc="10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Cliquer pour ajouter du texte</a:t>
            </a:r>
          </a:p>
        </p:txBody>
      </p:sp>
      <p:sp>
        <p:nvSpPr>
          <p:cNvPr id="46" name="Espace réservé du texte 10">
            <a:extLst>
              <a:ext uri="{FF2B5EF4-FFF2-40B4-BE49-F238E27FC236}">
                <a16:creationId xmlns:a16="http://schemas.microsoft.com/office/drawing/2014/main" id="{D9802FCD-21E3-4F6F-B57C-02AEB618F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03400" y="3694699"/>
            <a:ext cx="2351446" cy="49150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buNone/>
              <a:defRPr sz="2000" cap="all" spc="100" baseline="0">
                <a:solidFill>
                  <a:srgbClr val="137B7A"/>
                </a:solidFill>
                <a:latin typeface="+mj-lt"/>
              </a:defRPr>
            </a:lvl1pPr>
          </a:lstStyle>
          <a:p>
            <a:pPr lvl="0" rtl="0"/>
            <a:r>
              <a:rPr lang="fr-FR" noProof="0" dirty="0"/>
              <a:t>Cliquez pour ajouter un sous-titre</a:t>
            </a:r>
          </a:p>
        </p:txBody>
      </p:sp>
      <p:sp>
        <p:nvSpPr>
          <p:cNvPr id="45" name="Espace réservé du texte 10">
            <a:extLst>
              <a:ext uri="{FF2B5EF4-FFF2-40B4-BE49-F238E27FC236}">
                <a16:creationId xmlns:a16="http://schemas.microsoft.com/office/drawing/2014/main" id="{4AFEE648-F3AD-453E-895B-F43C7415C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3400" y="4277579"/>
            <a:ext cx="2351446" cy="1704547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2400" kern="1200" cap="none" spc="10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Cliquer pour ajouter du texte</a:t>
            </a:r>
          </a:p>
        </p:txBody>
      </p:sp>
      <p:sp>
        <p:nvSpPr>
          <p:cNvPr id="48" name="Espace réservé du texte 10">
            <a:extLst>
              <a:ext uri="{FF2B5EF4-FFF2-40B4-BE49-F238E27FC236}">
                <a16:creationId xmlns:a16="http://schemas.microsoft.com/office/drawing/2014/main" id="{AA760860-8E89-42DD-87FD-F9951F2837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1180" y="3694699"/>
            <a:ext cx="2351446" cy="49150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buNone/>
              <a:defRPr sz="2000" cap="all" spc="100" baseline="0">
                <a:solidFill>
                  <a:srgbClr val="137B7A"/>
                </a:solidFill>
                <a:latin typeface="+mj-lt"/>
              </a:defRPr>
            </a:lvl1pPr>
          </a:lstStyle>
          <a:p>
            <a:pPr lvl="0" rtl="0"/>
            <a:r>
              <a:rPr lang="fr-FR" noProof="0" dirty="0"/>
              <a:t>Cliquez pour ajouter un sous-titre</a:t>
            </a:r>
          </a:p>
        </p:txBody>
      </p:sp>
      <p:sp>
        <p:nvSpPr>
          <p:cNvPr id="47" name="Espace réservé du texte 10">
            <a:extLst>
              <a:ext uri="{FF2B5EF4-FFF2-40B4-BE49-F238E27FC236}">
                <a16:creationId xmlns:a16="http://schemas.microsoft.com/office/drawing/2014/main" id="{5FD2DFE0-D25E-4B72-A2B4-C40CF72D52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180" y="4277579"/>
            <a:ext cx="2351446" cy="1704547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2400" kern="1200" cap="none" spc="10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Cliquer pour ajouter du texte</a:t>
            </a:r>
          </a:p>
        </p:txBody>
      </p:sp>
      <p:sp>
        <p:nvSpPr>
          <p:cNvPr id="40" name="Espace réservé de la date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9516" y="6356350"/>
            <a:ext cx="1191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20XX</a:t>
            </a:r>
          </a:p>
        </p:txBody>
      </p:sp>
      <p:sp>
        <p:nvSpPr>
          <p:cNvPr id="41" name="Espace réservé du pied de page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 DemiCalibri"/>
                <a:ea typeface="+mn-ea"/>
                <a:cs typeface="+mn-cs"/>
              </a:rPr>
              <a:t>Titre de l’intervention</a:t>
            </a:r>
          </a:p>
        </p:txBody>
      </p:sp>
      <p:sp>
        <p:nvSpPr>
          <p:cNvPr id="42" name="Espace réservé du numéro de diapositive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76794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907C99-0702-4DEF-A72F-2451B3DC6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551" y="-1"/>
            <a:ext cx="5072332" cy="1845127"/>
          </a:xfrm>
          <a:prstGeom prst="rect">
            <a:avLst/>
          </a:prstGeom>
        </p:spPr>
        <p:txBody>
          <a:bodyPr rtlCol="0" anchor="ctr"/>
          <a:lstStyle>
            <a:lvl1pPr algn="r">
              <a:defRPr lang="fr-FR" sz="3600" b="1" kern="1200" noProof="0" dirty="0">
                <a:solidFill>
                  <a:srgbClr val="137B7A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 dirty="0"/>
              <a:t>Cliquez pour ajouter un titre</a:t>
            </a:r>
          </a:p>
        </p:txBody>
      </p:sp>
      <p:sp>
        <p:nvSpPr>
          <p:cNvPr id="6" name="Espace réservé d’image 7">
            <a:extLst>
              <a:ext uri="{FF2B5EF4-FFF2-40B4-BE49-F238E27FC236}">
                <a16:creationId xmlns:a16="http://schemas.microsoft.com/office/drawing/2014/main" id="{74497024-D7D5-447C-8133-660B1F47A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087217"/>
            <a:ext cx="12192000" cy="4164495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 dirty="0"/>
              <a:t>Cliquez ici pour ajouter une photo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AE88F42-9013-4CBC-BF65-3FE14705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81200" y="6356350"/>
            <a:ext cx="1600200" cy="365125"/>
          </a:xfrm>
          <a:prstGeom prst="rect">
            <a:avLst/>
          </a:prstGeom>
        </p:spPr>
        <p:txBody>
          <a:bodyPr rtlCol="0"/>
          <a:lstStyle>
            <a:lvl1pPr marL="0" algn="ctr" defTabSz="914400" rtl="0" eaLnBrk="1" latinLnBrk="0" hangingPunct="1">
              <a:defRPr lang="fr-FR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20XX</a:t>
            </a:r>
            <a:endParaRPr lang="fr-FR" dirty="0"/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91F54EB4-06CA-459B-8F8C-86061BA6F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-1"/>
            <a:ext cx="6096000" cy="3429001"/>
          </a:xfrm>
          <a:prstGeom prst="rect">
            <a:avLst/>
          </a:prstGeom>
          <a:solidFill>
            <a:srgbClr val="087B7A">
              <a:alpha val="83000"/>
            </a:srgbClr>
          </a:solidFill>
        </p:spPr>
        <p:txBody>
          <a:bodyPr lIns="640080" tIns="731520" rIns="5486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 cap="none" spc="1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Cliquez pour ajouter un sous-titre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322B1A3-ADD1-4AAF-A733-AF9AEAB4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marL="0" algn="ctr" defTabSz="914400" rtl="0" eaLnBrk="1" latinLnBrk="0" hangingPunct="1">
              <a:defRPr lang="fr-FR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Titre de l’intervention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8AE2F48-AB83-42F0-93C2-9F943F0B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 marL="0" algn="r" defTabSz="914400" rtl="0" eaLnBrk="1" latinLnBrk="0" hangingPunct="1">
              <a:defRPr lang="fr-FR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A87306C-81BA-4795-A5CA-9392456A8C1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489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us e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8B3D21-9143-4E6D-87CD-82F00F7DC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254" y="303912"/>
            <a:ext cx="5754870" cy="568896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b="1" kern="1200" noProof="0" dirty="0">
                <a:solidFill>
                  <a:srgbClr val="137B7A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 dirty="0"/>
              <a:t>Cliquez pour ajouter un titre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35C24E7-D67D-40AA-B6B1-AE47659E18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94307" y="979602"/>
            <a:ext cx="4989233" cy="568896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r">
              <a:buNone/>
              <a:defRPr sz="2800" b="1" cap="none" spc="100" baseline="0">
                <a:solidFill>
                  <a:srgbClr val="137B7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Cliquez pour ajouter un titre</a:t>
            </a:r>
          </a:p>
        </p:txBody>
      </p:sp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A756E9B8-BA57-4251-A0E6-DDADC29D95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4254" y="2044485"/>
            <a:ext cx="1584471" cy="1121230"/>
          </a:xfrm>
          <a:prstGeom prst="rect">
            <a:avLst/>
          </a:prstGeom>
          <a:solidFill>
            <a:srgbClr val="F4B100">
              <a:alpha val="34902"/>
            </a:srgbClr>
          </a:solidFill>
          <a:ln w="28575">
            <a:noFill/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1600" b="1" cap="all" spc="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Cliquez ici pour ajouter un nom</a:t>
            </a:r>
          </a:p>
        </p:txBody>
      </p:sp>
      <p:sp>
        <p:nvSpPr>
          <p:cNvPr id="20" name="Espace réservé du texte 14">
            <a:extLst>
              <a:ext uri="{FF2B5EF4-FFF2-40B4-BE49-F238E27FC236}">
                <a16:creationId xmlns:a16="http://schemas.microsoft.com/office/drawing/2014/main" id="{C0B962B5-0EC7-48EC-A687-C206A69C56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07097" y="2044485"/>
            <a:ext cx="3702574" cy="112123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cap="none" spc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22" name="Espace réservé du texte 14">
            <a:extLst>
              <a:ext uri="{FF2B5EF4-FFF2-40B4-BE49-F238E27FC236}">
                <a16:creationId xmlns:a16="http://schemas.microsoft.com/office/drawing/2014/main" id="{1314A100-8075-4D1D-995C-34F5838D58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34254" y="3428263"/>
            <a:ext cx="1584471" cy="1121230"/>
          </a:xfrm>
          <a:prstGeom prst="rect">
            <a:avLst/>
          </a:prstGeom>
          <a:solidFill>
            <a:srgbClr val="F4B100">
              <a:alpha val="34902"/>
            </a:srgbClr>
          </a:solidFill>
          <a:ln w="28575">
            <a:noFill/>
          </a:ln>
        </p:spPr>
        <p:txBody>
          <a:bodyPr vert="horz" lIns="182880" tIns="45720" rIns="182880" bIns="45720" rtlCol="0" anchor="ctr">
            <a:normAutofit/>
          </a:bodyPr>
          <a:lstStyle>
            <a:lvl1pPr>
              <a:defRPr lang="fr-FR" sz="1600" b="1" kern="1200" cap="all" spc="2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Cliquez ici pour ajouter un nom</a:t>
            </a:r>
          </a:p>
        </p:txBody>
      </p:sp>
      <p:sp>
        <p:nvSpPr>
          <p:cNvPr id="23" name="Espace réservé du texte 14">
            <a:extLst>
              <a:ext uri="{FF2B5EF4-FFF2-40B4-BE49-F238E27FC236}">
                <a16:creationId xmlns:a16="http://schemas.microsoft.com/office/drawing/2014/main" id="{9C946523-4B92-4003-B43C-B01D972454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107097" y="3428263"/>
            <a:ext cx="3702573" cy="112123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cap="none" spc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25" name="Espace réservé du texte 14">
            <a:extLst>
              <a:ext uri="{FF2B5EF4-FFF2-40B4-BE49-F238E27FC236}">
                <a16:creationId xmlns:a16="http://schemas.microsoft.com/office/drawing/2014/main" id="{F9BEEAAD-CC7F-427D-BCFF-1BBA5023ABE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4254" y="4812041"/>
            <a:ext cx="1584471" cy="1121230"/>
          </a:xfrm>
          <a:prstGeom prst="rect">
            <a:avLst/>
          </a:prstGeom>
          <a:solidFill>
            <a:srgbClr val="F4B100">
              <a:alpha val="34902"/>
            </a:srgbClr>
          </a:solidFill>
          <a:ln w="28575">
            <a:noFill/>
          </a:ln>
        </p:spPr>
        <p:txBody>
          <a:bodyPr vert="horz" lIns="182880" tIns="45720" rIns="182880" bIns="45720" rtlCol="0" anchor="ctr">
            <a:normAutofit/>
          </a:bodyPr>
          <a:lstStyle>
            <a:lvl1pPr>
              <a:defRPr lang="fr-FR" sz="1600" b="1" kern="1200" cap="all" spc="2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Cliquez ici pour ajouter un nom</a:t>
            </a:r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B6693A35-4411-4FE2-82FD-5D30D8D62AF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107097" y="4812041"/>
            <a:ext cx="3702573" cy="112123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cap="none" spc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B658EBA7-4275-488A-B86F-67B70609F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98249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fr-FR" noProof="0"/>
              <a:t>20XX</a:t>
            </a:r>
          </a:p>
        </p:txBody>
      </p:sp>
      <p:sp>
        <p:nvSpPr>
          <p:cNvPr id="7" name="Espace réservé d’image 8">
            <a:extLst>
              <a:ext uri="{FF2B5EF4-FFF2-40B4-BE49-F238E27FC236}">
                <a16:creationId xmlns:a16="http://schemas.microsoft.com/office/drawing/2014/main" id="{93D3F372-68E2-486A-A105-748C2BB245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83832" y="0"/>
            <a:ext cx="5508168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 dirty="0"/>
              <a:t>Cliquez pour ajouter une photo</a:t>
            </a:r>
          </a:p>
        </p:txBody>
      </p:sp>
      <p:sp>
        <p:nvSpPr>
          <p:cNvPr id="28" name="Espace réservé du numéro de diapositive 5">
            <a:extLst>
              <a:ext uri="{FF2B5EF4-FFF2-40B4-BE49-F238E27FC236}">
                <a16:creationId xmlns:a16="http://schemas.microsoft.com/office/drawing/2014/main" id="{8D667147-015B-4B04-886E-3451355DC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90895" y="6359524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AE254830-582D-4176-87E6-E609EEBBE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 DemiCalibri"/>
                <a:ea typeface="+mn-ea"/>
                <a:cs typeface="+mn-cs"/>
              </a:rPr>
              <a:t>Titre de l’intervention</a:t>
            </a:r>
          </a:p>
        </p:txBody>
      </p:sp>
    </p:spTree>
    <p:extLst>
      <p:ext uri="{BB962C8B-B14F-4D97-AF65-F5344CB8AC3E}">
        <p14:creationId xmlns:p14="http://schemas.microsoft.com/office/powerpoint/2010/main" val="328689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er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B9CB337-B3D4-443D-99C2-B7AE9EB5D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253" y="0"/>
            <a:ext cx="4979773" cy="6858000"/>
          </a:xfrm>
          <a:prstGeom prst="rect">
            <a:avLst/>
          </a:prstGeom>
          <a:solidFill>
            <a:srgbClr val="F4B100">
              <a:alpha val="10980"/>
            </a:srgbClr>
          </a:solidFill>
        </p:spPr>
        <p:txBody>
          <a:bodyPr tIns="3246120" rtlCol="0" anchor="ctr"/>
          <a:lstStyle>
            <a:lvl1pPr algn="ctr">
              <a:defRPr lang="fr-FR" sz="3600" b="1" kern="1200" noProof="0" dirty="0">
                <a:solidFill>
                  <a:srgbClr val="137B7A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 dirty="0"/>
              <a:t>Ajouter un titre</a:t>
            </a:r>
          </a:p>
        </p:txBody>
      </p:sp>
      <p:sp>
        <p:nvSpPr>
          <p:cNvPr id="11" name="Espace réservé d’image 8">
            <a:extLst>
              <a:ext uri="{FF2B5EF4-FFF2-40B4-BE49-F238E27FC236}">
                <a16:creationId xmlns:a16="http://schemas.microsoft.com/office/drawing/2014/main" id="{E090415B-A73D-4D17-B5FA-F442D6C0EB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 dirty="0"/>
              <a:t>Cliquez ici pour ajouter une photo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AB6E92-BF31-4AA5-B407-78E1D7795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2264" y="6356350"/>
            <a:ext cx="12091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r-FR" noProof="0"/>
              <a:t>20XX</a:t>
            </a:r>
            <a:endParaRPr lang="fr-FR" noProof="0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3803124F-8B71-4805-8DBD-A3AB3ED43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 DemiCalibri"/>
                <a:ea typeface="+mn-ea"/>
                <a:cs typeface="+mn-cs"/>
              </a:rPr>
              <a:t>Titre de l’intervention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99A9D64C-A9E2-4148-B514-933547C5B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4218B468-C542-4326-86FA-43DF3A4F3D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3733714"/>
            <a:ext cx="6096001" cy="1769419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2800" b="1" cap="none" spc="1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Cliquez pour 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3029804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u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"/>
            <a:ext cx="3928640" cy="5963478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 dirty="0"/>
              <a:t>Cliquez pour ajouter une photo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D8BD2DF2-5753-43B2-82AD-30DBE8004D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8263" y="1559213"/>
            <a:ext cx="3126583" cy="42639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buNone/>
              <a:defRPr lang="fr-FR" sz="1800" b="0" kern="1200" cap="all" spc="100" baseline="0" noProof="0" dirty="0">
                <a:solidFill>
                  <a:srgbClr val="C089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Cliquez pour ajouter un sous-titre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A5FD5DB-8694-4BD8-819A-7AD23AAAE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88263" y="2077866"/>
            <a:ext cx="3126583" cy="1306527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400" cap="none" spc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1F5129C3-CFB0-408F-BE5C-AC32F5C68F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38754" y="1559213"/>
            <a:ext cx="3281556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lang="fr-FR" sz="1800" kern="1200" cap="all" spc="100" baseline="0" noProof="0" dirty="0">
                <a:solidFill>
                  <a:srgbClr val="C089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fr-FR" noProof="0" dirty="0"/>
              <a:t>Cliquez pour ajouter un sous-titre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3344438D-488B-4739-95B6-56F81A25F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38754" y="2077866"/>
            <a:ext cx="3281556" cy="1306527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lang="fr-FR" sz="2400" kern="1200" cap="none" spc="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Cliquer pour ajouter du texte</a:t>
            </a:r>
          </a:p>
        </p:txBody>
      </p:sp>
      <p:sp>
        <p:nvSpPr>
          <p:cNvPr id="18" name="Espace réservé du texte 10">
            <a:extLst>
              <a:ext uri="{FF2B5EF4-FFF2-40B4-BE49-F238E27FC236}">
                <a16:creationId xmlns:a16="http://schemas.microsoft.com/office/drawing/2014/main" id="{A6F801D1-185D-4C5B-9855-3AD0372C3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88263" y="4081311"/>
            <a:ext cx="3126583" cy="42889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buNone/>
              <a:defRPr lang="fr-FR" sz="1800" kern="1200" cap="all" spc="100" baseline="0" noProof="0" dirty="0">
                <a:solidFill>
                  <a:srgbClr val="E2A1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Cliquez pour ajouter un sous-titre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46B3EF2-B93D-4E2D-8ECF-31A1DF927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88263" y="4609867"/>
            <a:ext cx="3126583" cy="125893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lang="fr-FR" sz="2400" kern="1200" cap="none" spc="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Cliquer pour ajouter du texte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35A8C3BD-2930-45A1-B3E0-EC8FA92B65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8754" y="4081310"/>
            <a:ext cx="3281556" cy="42889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buNone/>
              <a:defRPr lang="fr-FR" sz="1800" kern="1200" cap="all" spc="100" baseline="0" noProof="0" dirty="0">
                <a:solidFill>
                  <a:srgbClr val="E2A1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Cliquez pour ajouter un sous-titre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E7A5E528-A349-45DA-A841-E092311D8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63361" y="4609867"/>
            <a:ext cx="3281556" cy="125893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lang="fr-FR" sz="2400" kern="1200" cap="none" spc="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Cliquer pour ajouter du texte</a:t>
            </a:r>
          </a:p>
        </p:txBody>
      </p:sp>
      <p:sp>
        <p:nvSpPr>
          <p:cNvPr id="31" name="Espace réservé du pied de page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 DemiCalibri"/>
                <a:ea typeface="+mn-ea"/>
                <a:cs typeface="+mn-cs"/>
              </a:rPr>
              <a:t>Titre de l’intervention</a:t>
            </a:r>
          </a:p>
        </p:txBody>
      </p:sp>
      <p:sp>
        <p:nvSpPr>
          <p:cNvPr id="32" name="Espace réservé du numéro de diapositive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16" name="Titre 4">
            <a:extLst>
              <a:ext uri="{FF2B5EF4-FFF2-40B4-BE49-F238E27FC236}">
                <a16:creationId xmlns:a16="http://schemas.microsoft.com/office/drawing/2014/main" id="{26D6FD6F-D38F-4A85-86D7-3C758EC08D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7746" y="296646"/>
            <a:ext cx="7146054" cy="469089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algn="l">
              <a:defRPr lang="fr-FR" sz="3600" b="1" kern="1200" noProof="0" dirty="0">
                <a:solidFill>
                  <a:srgbClr val="137B7A"/>
                </a:solidFill>
                <a:latin typeface="Avenir Next LT Pro Demi" panose="020B0704020202020204" pitchFamily="34" charset="0"/>
                <a:ea typeface="+mn-ea"/>
                <a:cs typeface="+mn-cs"/>
              </a:defRPr>
            </a:lvl1pPr>
          </a:lstStyle>
          <a:p>
            <a:pPr rtl="0"/>
            <a:r>
              <a:rPr lang="fr-FR" noProof="0" dirty="0"/>
              <a:t>Cliquez pour ajouter un titre</a:t>
            </a:r>
          </a:p>
        </p:txBody>
      </p:sp>
      <p:sp>
        <p:nvSpPr>
          <p:cNvPr id="20" name="Espace réservé de la date 2">
            <a:extLst>
              <a:ext uri="{FF2B5EF4-FFF2-40B4-BE49-F238E27FC236}">
                <a16:creationId xmlns:a16="http://schemas.microsoft.com/office/drawing/2014/main" id="{1A89ECD1-3140-4430-931E-6A1B0035B19C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2038350" y="6356350"/>
            <a:ext cx="154305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r-FR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41988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ntenus et photo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’image 8">
            <a:extLst>
              <a:ext uri="{FF2B5EF4-FFF2-40B4-BE49-F238E27FC236}">
                <a16:creationId xmlns:a16="http://schemas.microsoft.com/office/drawing/2014/main" id="{3B652552-1A5B-4884-9BDF-1A2663959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234542"/>
            <a:ext cx="12191999" cy="263772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 dirty="0"/>
              <a:t>Cliquez ici pour ajouter une photo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2198964-B829-4E4F-AAE7-4D7A404AB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431" y="293409"/>
            <a:ext cx="6981824" cy="469089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algn="l">
              <a:defRPr lang="fr-FR" sz="3600" b="1" kern="1200" noProof="0" dirty="0">
                <a:solidFill>
                  <a:srgbClr val="137B7A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 dirty="0"/>
              <a:t>Cliquez pour ajouter un titre</a:t>
            </a:r>
          </a:p>
        </p:txBody>
      </p:sp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F7C80E83-E343-4BA5-ABB5-ACA84EEE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59817" y="1484753"/>
            <a:ext cx="1252367" cy="863490"/>
          </a:xfrm>
          <a:prstGeom prst="rect">
            <a:avLst/>
          </a:prstGeom>
          <a:ln w="28575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3200" b="1" kern="1200" noProof="0" dirty="0">
                <a:solidFill>
                  <a:srgbClr val="137B7A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fr-FR" noProof="0" dirty="0"/>
              <a:t>texte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BA56986C-C9AC-44CD-9D32-24AA209F7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5442" y="2491212"/>
            <a:ext cx="3761116" cy="46908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 cap="none" spc="1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id="{E5E3032E-6B86-4F42-95E1-7C7B13087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83373" y="1484752"/>
            <a:ext cx="1252367" cy="863491"/>
          </a:xfrm>
          <a:prstGeom prst="rect">
            <a:avLst/>
          </a:prstGeom>
          <a:ln w="28575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3200" b="1" kern="1200" noProof="0" dirty="0">
                <a:solidFill>
                  <a:srgbClr val="137B7A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</a:lstStyle>
          <a:p>
            <a:pPr lvl="0" rtl="0"/>
            <a:r>
              <a:rPr lang="fr-FR" noProof="0" dirty="0"/>
              <a:t>texte</a:t>
            </a:r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90D156C2-557C-45F2-B9BA-7CE533312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07944" y="1484753"/>
            <a:ext cx="1252028" cy="863492"/>
          </a:xfrm>
          <a:prstGeom prst="rect">
            <a:avLst/>
          </a:prstGeom>
          <a:ln w="28575"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3200" b="1" kern="1200" noProof="0" dirty="0">
                <a:solidFill>
                  <a:srgbClr val="137B7A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</a:lstStyle>
          <a:p>
            <a:pPr lvl="0" rtl="0"/>
            <a:r>
              <a:rPr lang="fr-FR" noProof="0" dirty="0"/>
              <a:t>texte</a:t>
            </a:r>
          </a:p>
        </p:txBody>
      </p:sp>
      <p:sp>
        <p:nvSpPr>
          <p:cNvPr id="36" name="Espace réservé de la date 3">
            <a:extLst>
              <a:ext uri="{FF2B5EF4-FFF2-40B4-BE49-F238E27FC236}">
                <a16:creationId xmlns:a16="http://schemas.microsoft.com/office/drawing/2014/main" id="{5C7A8808-3BA5-498D-8E57-CAB9DF018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2150" y="6356350"/>
            <a:ext cx="1619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r-FR" noProof="0"/>
              <a:t>20XX</a:t>
            </a:r>
          </a:p>
        </p:txBody>
      </p:sp>
      <p:sp>
        <p:nvSpPr>
          <p:cNvPr id="37" name="Espace réservé du pied de page 4">
            <a:extLst>
              <a:ext uri="{FF2B5EF4-FFF2-40B4-BE49-F238E27FC236}">
                <a16:creationId xmlns:a16="http://schemas.microsoft.com/office/drawing/2014/main" id="{742EE3D7-DACC-458E-82B0-EC87F8BAE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fr-FR" b="0" cap="none" spc="0" dirty="0">
                <a:effectLst/>
                <a:latin typeface="Avenir Next LT Pro DemiCalibri"/>
              </a:rPr>
              <a:t>Titre de l’intervention</a:t>
            </a:r>
          </a:p>
        </p:txBody>
      </p:sp>
      <p:sp>
        <p:nvSpPr>
          <p:cNvPr id="38" name="Espace réservé du numéro de diapositive 5">
            <a:extLst>
              <a:ext uri="{FF2B5EF4-FFF2-40B4-BE49-F238E27FC236}">
                <a16:creationId xmlns:a16="http://schemas.microsoft.com/office/drawing/2014/main" id="{8ED908E6-B839-44D9-AFFC-E5E5E592E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1FEF5FB5-C4E3-47C7-919A-CBA925E8B0B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28998" y="2491212"/>
            <a:ext cx="3761116" cy="469089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fr-FR" sz="2400" b="1" kern="1200" cap="none" spc="10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SzPct val="50000"/>
              <a:buFont typeface="Arial" panose="020B0604020202020204" pitchFamily="34" charset="0"/>
              <a:buNone/>
            </a:pPr>
            <a:r>
              <a:rPr lang="fr-FR" noProof="0" dirty="0"/>
              <a:t>Cliquer pour ajouter du texte</a:t>
            </a:r>
          </a:p>
        </p:txBody>
      </p:sp>
      <p:sp>
        <p:nvSpPr>
          <p:cNvPr id="18" name="Espace réservé du texte 10">
            <a:extLst>
              <a:ext uri="{FF2B5EF4-FFF2-40B4-BE49-F238E27FC236}">
                <a16:creationId xmlns:a16="http://schemas.microsoft.com/office/drawing/2014/main" id="{3A196359-4DC7-4055-808C-609F4F096E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53400" y="2490255"/>
            <a:ext cx="3761116" cy="46908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2400" b="1" kern="1200" cap="none" spc="10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SzPct val="50000"/>
              <a:buFont typeface="Arial" panose="020B0604020202020204" pitchFamily="34" charset="0"/>
              <a:buNone/>
            </a:pPr>
            <a:r>
              <a:rPr lang="fr-FR" noProof="0" dirty="0"/>
              <a:t>Cliquer pour ajouter du texte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93FA091-CF87-4F53-A92C-E345F060ED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390" y="6406750"/>
            <a:ext cx="933973" cy="465513"/>
          </a:xfrm>
          <a:prstGeom prst="rect">
            <a:avLst/>
          </a:prstGeom>
        </p:spPr>
      </p:pic>
      <p:sp>
        <p:nvSpPr>
          <p:cNvPr id="23" name="Espace réservé du texte 10">
            <a:extLst>
              <a:ext uri="{FF2B5EF4-FFF2-40B4-BE49-F238E27FC236}">
                <a16:creationId xmlns:a16="http://schemas.microsoft.com/office/drawing/2014/main" id="{B476AE25-2C98-4C2D-AD82-7BE2DF0203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3253816"/>
            <a:ext cx="2939143" cy="14351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rtlCol="0"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06FDF270-6A6B-4DAF-B19C-CB8007321F7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26427" y="3275090"/>
            <a:ext cx="2939143" cy="14351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rtlCol="0"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A2BE246A-B26A-4B8D-958F-19192D72E64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10600" y="3296529"/>
            <a:ext cx="2939143" cy="141376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rtlCol="0"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5A0A129-E864-46C7-B1E0-23EE14349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716" y="219679"/>
            <a:ext cx="1666800" cy="3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1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photo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430" y="317739"/>
            <a:ext cx="6469811" cy="623923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algn="ctr">
              <a:defRPr lang="fr-FR" sz="3200" b="1" kern="1200" noProof="0" dirty="0">
                <a:solidFill>
                  <a:srgbClr val="137B7A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 dirty="0"/>
              <a:t>Cliquez pour ajouter un titre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6494" y="1172556"/>
            <a:ext cx="6469811" cy="504726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lang="fr-FR" sz="2400" kern="1200" cap="none" spc="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SzPct val="50000"/>
              <a:buFontTx/>
              <a:buNone/>
            </a:pPr>
            <a:r>
              <a:rPr lang="fr-FR" noProof="0" dirty="0"/>
              <a:t>Cliquez ici pour ajouter du contenu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38350" y="6356350"/>
            <a:ext cx="154305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r-FR" noProof="0"/>
              <a:t>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r>
              <a:rPr lang="fr-FR" dirty="0"/>
              <a:t>Titre de l’intervention</a:t>
            </a:r>
          </a:p>
        </p:txBody>
      </p:sp>
      <p:sp>
        <p:nvSpPr>
          <p:cNvPr id="8" name="Espace réservé d’image 8">
            <a:extLst>
              <a:ext uri="{FF2B5EF4-FFF2-40B4-BE49-F238E27FC236}">
                <a16:creationId xmlns:a16="http://schemas.microsoft.com/office/drawing/2014/main" id="{A6BF61C1-4A8C-44D4-901D-E065B7B42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98229" y="0"/>
            <a:ext cx="459377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 dirty="0"/>
              <a:t>Cliquez pour ajouter une photo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1379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20F4BC-E388-41A0-8148-168BE63E5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6" y="0"/>
            <a:ext cx="12052288" cy="1325563"/>
          </a:xfrm>
        </p:spPr>
        <p:txBody>
          <a:bodyPr/>
          <a:lstStyle>
            <a:lvl1pPr algn="ctr">
              <a:defRPr>
                <a:latin typeface="Avenir Next LT Pro Demi" panose="020B07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562732-2162-4893-9B6E-355B4789C4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05543"/>
            <a:ext cx="5181600" cy="4351338"/>
          </a:xfrm>
        </p:spPr>
        <p:txBody>
          <a:bodyPr>
            <a:normAutofit/>
          </a:bodyPr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05FDC1-D15E-4043-95BB-91FF8FBFE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05543"/>
            <a:ext cx="5181600" cy="4351338"/>
          </a:xfrm>
        </p:spPr>
        <p:txBody>
          <a:bodyPr>
            <a:normAutofit/>
          </a:bodyPr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E73E51-4070-455E-AF9C-B1A3A2819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A6EA1A-475D-48D7-A5C0-0E2690C8D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55D966FF-636C-40D2-B8D4-EAE12ED40D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38350" y="6456942"/>
            <a:ext cx="154305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r-FR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716589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3">
            <a:extLst>
              <a:ext uri="{FF2B5EF4-FFF2-40B4-BE49-F238E27FC236}">
                <a16:creationId xmlns:a16="http://schemas.microsoft.com/office/drawing/2014/main" id="{3A5BA28D-2313-499F-93AB-7C86B03057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59226" y="1646737"/>
            <a:ext cx="1351811" cy="1097280"/>
          </a:xfrm>
          <a:prstGeom prst="rect">
            <a:avLst/>
          </a:prstGeom>
          <a:noFill/>
          <a:ln>
            <a:solidFill>
              <a:srgbClr val="087B7A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 dirty="0"/>
              <a:t>1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98516B14-EF29-444F-82DA-19F5011C7D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759225" y="2998887"/>
            <a:ext cx="1353313" cy="1097280"/>
          </a:xfrm>
          <a:prstGeom prst="rect">
            <a:avLst/>
          </a:prstGeom>
          <a:noFill/>
          <a:ln>
            <a:solidFill>
              <a:srgbClr val="087B7A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2</a:t>
            </a:r>
          </a:p>
        </p:txBody>
      </p:sp>
      <p:sp>
        <p:nvSpPr>
          <p:cNvPr id="23" name="Espace réservé du texte 3">
            <a:extLst>
              <a:ext uri="{FF2B5EF4-FFF2-40B4-BE49-F238E27FC236}">
                <a16:creationId xmlns:a16="http://schemas.microsoft.com/office/drawing/2014/main" id="{BFDD67D8-D69E-405B-825C-A9AF88C1A80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59225" y="4345038"/>
            <a:ext cx="1353314" cy="1097280"/>
          </a:xfrm>
          <a:prstGeom prst="rect">
            <a:avLst/>
          </a:prstGeom>
          <a:noFill/>
          <a:ln>
            <a:solidFill>
              <a:srgbClr val="087B7A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r-FR" noProof="0"/>
              <a:t>3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35" y="-35242"/>
            <a:ext cx="12052288" cy="1325563"/>
          </a:xfrm>
        </p:spPr>
        <p:txBody>
          <a:bodyPr rtlCol="0"/>
          <a:lstStyle>
            <a:lvl1pPr algn="l">
              <a:defRPr lang="fr-FR" sz="3600" b="1" kern="1200" noProof="0" dirty="0" smtClean="0">
                <a:solidFill>
                  <a:srgbClr val="087B7A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E3354A33-C884-44F0-A320-DF2EBA500D1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64233" y="1642165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8" name="Espace réservé d’image 8">
            <a:extLst>
              <a:ext uri="{FF2B5EF4-FFF2-40B4-BE49-F238E27FC236}">
                <a16:creationId xmlns:a16="http://schemas.microsoft.com/office/drawing/2014/main" id="{7AF29B8F-D39A-4F3A-909A-9D298FB7224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64233" y="2994315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31" name="Espace réservé d’image 8">
            <a:extLst>
              <a:ext uri="{FF2B5EF4-FFF2-40B4-BE49-F238E27FC236}">
                <a16:creationId xmlns:a16="http://schemas.microsoft.com/office/drawing/2014/main" id="{83A1C8AA-5F7D-4C12-9724-97F4B72D8A7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64233" y="4340466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4" name="Espace réservé du texte 9">
            <a:extLst>
              <a:ext uri="{FF2B5EF4-FFF2-40B4-BE49-F238E27FC236}">
                <a16:creationId xmlns:a16="http://schemas.microsoft.com/office/drawing/2014/main" id="{19BE8230-B656-44E2-9319-E1464125040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105681" y="1646737"/>
            <a:ext cx="3657600" cy="1097280"/>
          </a:xfrm>
          <a:prstGeom prst="rect">
            <a:avLst/>
          </a:prstGeom>
          <a:solidFill>
            <a:srgbClr val="158C89"/>
          </a:solidFill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266700" lvl="0" indent="-266700" algn="ctr" rtl="0"/>
            <a:r>
              <a:rPr lang="fr-FR" noProof="0" dirty="0"/>
              <a:t>En-tête de section</a:t>
            </a:r>
          </a:p>
        </p:txBody>
      </p:sp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4ADD189D-5EFF-456A-9AEB-E8DB345274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105681" y="2998887"/>
            <a:ext cx="3657600" cy="1097280"/>
          </a:xfrm>
          <a:prstGeom prst="rect">
            <a:avLst/>
          </a:prstGeom>
          <a:solidFill>
            <a:srgbClr val="158C89"/>
          </a:solidFill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fr-FR" sz="2000" kern="1200" noProof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266700" lvl="0" indent="-266700" algn="ctr" rtl="0"/>
            <a:r>
              <a:rPr lang="fr-FR" noProof="0" dirty="0"/>
              <a:t>En-tête de section</a:t>
            </a:r>
          </a:p>
        </p:txBody>
      </p:sp>
      <p:sp>
        <p:nvSpPr>
          <p:cNvPr id="29" name="Espace réservé du texte 9">
            <a:extLst>
              <a:ext uri="{FF2B5EF4-FFF2-40B4-BE49-F238E27FC236}">
                <a16:creationId xmlns:a16="http://schemas.microsoft.com/office/drawing/2014/main" id="{53862BA6-E42C-4C58-871B-8705122D668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05681" y="4345038"/>
            <a:ext cx="3657600" cy="1097280"/>
          </a:xfrm>
          <a:prstGeom prst="rect">
            <a:avLst/>
          </a:prstGeom>
          <a:solidFill>
            <a:srgbClr val="158C89"/>
          </a:solidFill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fr-FR" sz="2000" kern="1200" noProof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266700" lvl="0" indent="-266700" algn="ctr" rtl="0"/>
            <a:r>
              <a:rPr lang="fr-FR" noProof="0" dirty="0"/>
              <a:t>En-tête de section</a:t>
            </a:r>
          </a:p>
        </p:txBody>
      </p:sp>
      <p:sp>
        <p:nvSpPr>
          <p:cNvPr id="19" name="Espace réservé du contenu 3">
            <a:extLst>
              <a:ext uri="{FF2B5EF4-FFF2-40B4-BE49-F238E27FC236}">
                <a16:creationId xmlns:a16="http://schemas.microsoft.com/office/drawing/2014/main" id="{B1F9D630-F36F-43B5-B6A8-62245E084CA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63281" y="1646737"/>
            <a:ext cx="3657600" cy="1097280"/>
          </a:xfrm>
          <a:solidFill>
            <a:srgbClr val="087B7A">
              <a:alpha val="50000"/>
            </a:srgb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fr-FR" noProof="0" dirty="0"/>
              <a:t>Description de la section</a:t>
            </a:r>
          </a:p>
        </p:txBody>
      </p:sp>
      <p:sp>
        <p:nvSpPr>
          <p:cNvPr id="27" name="Espace réservé du contenu 3">
            <a:extLst>
              <a:ext uri="{FF2B5EF4-FFF2-40B4-BE49-F238E27FC236}">
                <a16:creationId xmlns:a16="http://schemas.microsoft.com/office/drawing/2014/main" id="{C670C5D6-AD2E-415C-BAFE-A8239C15159E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6763281" y="2998887"/>
            <a:ext cx="3657600" cy="1097280"/>
          </a:xfrm>
          <a:solidFill>
            <a:srgbClr val="087B7A">
              <a:alpha val="50000"/>
            </a:srgb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Description de la section</a:t>
            </a:r>
          </a:p>
        </p:txBody>
      </p:sp>
      <p:sp>
        <p:nvSpPr>
          <p:cNvPr id="30" name="Espace réservé du contenu 3">
            <a:extLst>
              <a:ext uri="{FF2B5EF4-FFF2-40B4-BE49-F238E27FC236}">
                <a16:creationId xmlns:a16="http://schemas.microsoft.com/office/drawing/2014/main" id="{26DDBF97-B5FA-415C-9E0D-A4A556C40805}"/>
              </a:ext>
            </a:extLst>
          </p:cNvPr>
          <p:cNvSpPr>
            <a:spLocks noGrp="1"/>
          </p:cNvSpPr>
          <p:nvPr>
            <p:ph sz="half" idx="41" hasCustomPrompt="1"/>
          </p:nvPr>
        </p:nvSpPr>
        <p:spPr>
          <a:xfrm>
            <a:off x="6763281" y="4345038"/>
            <a:ext cx="3657600" cy="1097280"/>
          </a:xfrm>
          <a:solidFill>
            <a:srgbClr val="087B7A">
              <a:alpha val="50000"/>
            </a:srgb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Description de la section</a:t>
            </a:r>
          </a:p>
        </p:txBody>
      </p:sp>
      <p:sp>
        <p:nvSpPr>
          <p:cNvPr id="18" name="Espace réservé du pied de page 5">
            <a:extLst>
              <a:ext uri="{FF2B5EF4-FFF2-40B4-BE49-F238E27FC236}">
                <a16:creationId xmlns:a16="http://schemas.microsoft.com/office/drawing/2014/main" id="{4ABC31E5-1FFC-4615-8E68-48F3657F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6943"/>
            <a:ext cx="4114800" cy="365125"/>
          </a:xfrm>
        </p:spPr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20" name="Espace réservé du numéro de diapositive 6">
            <a:extLst>
              <a:ext uri="{FF2B5EF4-FFF2-40B4-BE49-F238E27FC236}">
                <a16:creationId xmlns:a16="http://schemas.microsoft.com/office/drawing/2014/main" id="{F2B0BB9A-214E-49A7-AEFB-A38E94DE5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4190" y="6456943"/>
            <a:ext cx="2743200" cy="365125"/>
          </a:xfrm>
        </p:spPr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Espace réservé de la date 2">
            <a:extLst>
              <a:ext uri="{FF2B5EF4-FFF2-40B4-BE49-F238E27FC236}">
                <a16:creationId xmlns:a16="http://schemas.microsoft.com/office/drawing/2014/main" id="{AB566E1F-45D0-4D16-8C9D-DF0706AE3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38350" y="6456942"/>
            <a:ext cx="154305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r-FR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255895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7CC3EA-85F4-4456-BDD7-5161F0B78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EC65D2-69E0-4900-A31F-CBBFD448C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8B7E9EA-6FAB-4A4C-ABAA-6B6730B1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8B5D03-6212-4CA1-A75A-9E6EE65E2B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B72208F-FF23-4D61-B62F-9B9D41FFD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431131E-F1A7-410D-A01F-450EC7982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20XX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D5C5F1F-8CA3-401B-A997-2BF079549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3C12FB7-E26E-4294-A208-9181E49E8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501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728" y="2150993"/>
            <a:ext cx="4143432" cy="54871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defRPr sz="3200" cap="all" spc="100" baseline="0">
                <a:solidFill>
                  <a:srgbClr val="087B7A"/>
                </a:solidFill>
                <a:latin typeface="+mj-lt"/>
              </a:defRPr>
            </a:lvl1pPr>
          </a:lstStyle>
          <a:p>
            <a:pPr rtl="0"/>
            <a:r>
              <a:rPr lang="fr-FR" noProof="0" dirty="0"/>
              <a:t>Cliquez pour ajouter un titre</a:t>
            </a:r>
          </a:p>
        </p:txBody>
      </p:sp>
      <p:sp>
        <p:nvSpPr>
          <p:cNvPr id="7" name="Espace réservé d’image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7756" y="0"/>
            <a:ext cx="7354243" cy="286247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 dirty="0"/>
              <a:t>Cliquez pour ajouter une photo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AE2342C8-E968-4F49-930C-F5C43F88F0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365446"/>
            <a:ext cx="4953000" cy="42639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buNone/>
              <a:defRPr sz="2000" cap="all" spc="100" baseline="0">
                <a:solidFill>
                  <a:srgbClr val="C08900"/>
                </a:solidFill>
                <a:latin typeface="+mj-lt"/>
              </a:defRPr>
            </a:lvl1pPr>
          </a:lstStyle>
          <a:p>
            <a:pPr lvl="0" rtl="0"/>
            <a:r>
              <a:rPr lang="fr-FR" noProof="0" dirty="0"/>
              <a:t>Cliquez pour ajouter un sous-titre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3744950"/>
            <a:ext cx="4953000" cy="2046251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cap="none" spc="1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DCCC938D-0BC7-4BBB-BBF2-B830D9D0C1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365446"/>
            <a:ext cx="4953000" cy="42639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buNone/>
              <a:defRPr sz="2000" cap="all" spc="100" baseline="0">
                <a:solidFill>
                  <a:srgbClr val="C08900"/>
                </a:solidFill>
                <a:latin typeface="+mj-lt"/>
              </a:defRPr>
            </a:lvl1pPr>
          </a:lstStyle>
          <a:p>
            <a:pPr lvl="0" rtl="0"/>
            <a:r>
              <a:rPr lang="fr-FR" noProof="0" dirty="0"/>
              <a:t>Cliquez pour ajouter un sous-titre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796405D2-E28F-41EC-844E-034C5D7072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3744950"/>
            <a:ext cx="4953000" cy="2046251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2400" kern="1200" cap="none" spc="10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13" name="Espace réservé de la date 6">
            <a:extLst>
              <a:ext uri="{FF2B5EF4-FFF2-40B4-BE49-F238E27FC236}">
                <a16:creationId xmlns:a16="http://schemas.microsoft.com/office/drawing/2014/main" id="{F0F80C7E-9C34-4F5D-8B22-97764E5E2099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2324100" y="6456942"/>
            <a:ext cx="1413710" cy="365125"/>
          </a:xfrm>
        </p:spPr>
        <p:txBody>
          <a:bodyPr/>
          <a:lstStyle/>
          <a:p>
            <a:r>
              <a:rPr lang="fr-FR"/>
              <a:t>20XX</a:t>
            </a:r>
            <a:endParaRPr lang="fr-FR" dirty="0"/>
          </a:p>
        </p:txBody>
      </p:sp>
      <p:sp>
        <p:nvSpPr>
          <p:cNvPr id="16" name="Espace réservé du pied de page 7">
            <a:extLst>
              <a:ext uri="{FF2B5EF4-FFF2-40B4-BE49-F238E27FC236}">
                <a16:creationId xmlns:a16="http://schemas.microsoft.com/office/drawing/2014/main" id="{C6B5D735-56B9-475B-BC5C-D7053C790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6943"/>
            <a:ext cx="4114800" cy="365125"/>
          </a:xfrm>
        </p:spPr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17" name="Espace réservé du numéro de diapositive 8">
            <a:extLst>
              <a:ext uri="{FF2B5EF4-FFF2-40B4-BE49-F238E27FC236}">
                <a16:creationId xmlns:a16="http://schemas.microsoft.com/office/drawing/2014/main" id="{84F3537C-A8F7-4609-811E-F639156FD32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454190" y="6456943"/>
            <a:ext cx="2743200" cy="365125"/>
          </a:xfrm>
        </p:spPr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5286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0970EB-BEC0-4057-BFE9-E9B8CFDD6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2A5B21-8A89-4E4E-B6DE-9B1A96B6F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417F0E-7B64-4123-AB88-66F6502F6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D37A4F-063E-458D-8641-3F7C5CC3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23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1344" y="0"/>
            <a:ext cx="668065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fr-FR" noProof="0" dirty="0"/>
              <a:t>Cliquez pour ajouter une photo</a:t>
            </a:r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FAF4E84F-A3BE-442F-B9F1-68AB2244A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320" y="-7084"/>
            <a:ext cx="5511344" cy="6858000"/>
          </a:xfrm>
          <a:prstGeom prst="rect">
            <a:avLst/>
          </a:prstGeom>
          <a:solidFill>
            <a:srgbClr val="F4B100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936" y="3035081"/>
            <a:ext cx="4865298" cy="640698"/>
          </a:xfrm>
          <a:prstGeom prst="rect">
            <a:avLst/>
          </a:prstGeom>
          <a:ln w="28575">
            <a:noFill/>
          </a:ln>
        </p:spPr>
        <p:txBody>
          <a:bodyPr rtlCol="0" anchor="ctr"/>
          <a:lstStyle>
            <a:lvl1pPr algn="ctr">
              <a:defRPr lang="fr-FR" sz="3600" b="1" kern="1200" noProof="0" dirty="0">
                <a:solidFill>
                  <a:srgbClr val="137B7A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 dirty="0"/>
              <a:t>Ajouter un titre</a:t>
            </a:r>
          </a:p>
        </p:txBody>
      </p:sp>
      <p:sp>
        <p:nvSpPr>
          <p:cNvPr id="7" name="Espace réservé du texte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3847" y="3847617"/>
            <a:ext cx="2879477" cy="1790164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000" cap="none" spc="1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fr-FR" noProof="0" dirty="0"/>
              <a:t>Cliquer pour ajouter du texte</a:t>
            </a:r>
          </a:p>
        </p:txBody>
      </p:sp>
      <p:sp>
        <p:nvSpPr>
          <p:cNvPr id="15" name="Espace réservé de la date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47850" y="6356350"/>
            <a:ext cx="173355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/>
              <a:t>20XX</a:t>
            </a:r>
            <a:endParaRPr lang="fr-FR" noProof="0" dirty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 DemiCalibri"/>
                <a:ea typeface="+mn-ea"/>
                <a:cs typeface="+mn-cs"/>
              </a:rPr>
              <a:t>Titre de l’intervention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47182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72B50C-BE3D-450D-90E5-F0D3DF6F4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4838A2-1BC3-48A9-B31C-B2C335CC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67B430-C58B-4204-9807-03B95EE15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572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E47F05-1AE6-4CFE-8F27-D7F7EA13A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70040B-3D29-452E-9B99-F32C86975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9D0AC3-DE02-4851-9FCB-96F16895E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10FEA8-6C16-4B75-913C-90D446242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3181A6-C8D7-453D-84F1-0BDBB0191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65DB1CE-B014-4E39-AE88-9A63AFC26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914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29F39-7390-49B6-9DE6-C1D48D7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98FD175-7FED-4F28-9512-BE06E2CAAB8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50000"/>
              <a:buFontTx/>
              <a:buNone/>
              <a:tabLst/>
              <a:defRPr/>
            </a:pPr>
            <a:r>
              <a:rPr lang="fr-FR" noProof="0" dirty="0"/>
              <a:t>Cliquez pour ajouter une photo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49C675-BC46-4039-9F05-0C5C81C97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CD09B9-B538-47AE-8849-F3A3A10B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CA2E18-C1B3-4312-A5B9-7AA5391F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4A8DCB-91DD-47D8-96AE-F47785C1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4378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0F446D-3911-433E-B3B9-423E98C66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429E392-2770-426A-8432-1128AAD69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D8C963-B151-4228-BDCF-97BC6D61D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9511D5-3BC6-4917-A7DD-819EBA6C7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7BEA7-EFDB-4729-A53B-04ADEF995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802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DEC58F8-177E-4633-83A6-07D1D52172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7E7B20F-CADA-4C3F-A4B7-161B678BD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5654D6-559E-4B1C-8ED4-EF0885FE4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CA0BED-8286-4CFD-A1F3-4B0FA6B63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0E33B5-2A28-4A3E-81B6-1C99956E0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425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C727BEC-3F60-414D-B823-1A8D98E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2" y="0"/>
            <a:ext cx="120522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5EF97D-7755-4016-B7E4-07CD8850F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37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D1F468-E222-4957-92E5-8903D32BC3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24100" y="6456942"/>
            <a:ext cx="1413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78F896-0789-4607-A6AF-30164DB03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5694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l’intervention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443911-5378-4AEE-A9E9-FF7C145BA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4190" y="64569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3BE30-E02C-4CDD-92A0-8588C2C36939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2DE6C9E-E750-41C2-BBDA-D0EC22C2F4F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390" y="6406750"/>
            <a:ext cx="933973" cy="46551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E92DC0E-8103-48C2-851F-0749A98615EA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95" y="6441568"/>
            <a:ext cx="1666800" cy="3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0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7" r:id="rId4"/>
    <p:sldLayoutId id="2147483660" r:id="rId5"/>
    <p:sldLayoutId id="2147483661" r:id="rId6"/>
    <p:sldLayoutId id="2147483664" r:id="rId7"/>
    <p:sldLayoutId id="2147483665" r:id="rId8"/>
    <p:sldLayoutId id="2147483662" r:id="rId9"/>
    <p:sldLayoutId id="2147483663" r:id="rId10"/>
    <p:sldLayoutId id="2147483652" r:id="rId11"/>
    <p:sldLayoutId id="2147483669" r:id="rId12"/>
    <p:sldLayoutId id="2147483653" r:id="rId13"/>
    <p:sldLayoutId id="2147483668" r:id="rId14"/>
    <p:sldLayoutId id="2147483654" r:id="rId15"/>
    <p:sldLayoutId id="2147483666" r:id="rId16"/>
    <p:sldLayoutId id="2147483655" r:id="rId17"/>
    <p:sldLayoutId id="2147483656" r:id="rId18"/>
    <p:sldLayoutId id="2147483657" r:id="rId19"/>
    <p:sldLayoutId id="2147483658" r:id="rId20"/>
    <p:sldLayoutId id="2147483659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3600" b="1" kern="1200" smtClean="0">
          <a:solidFill>
            <a:srgbClr val="087B7A"/>
          </a:solidFill>
          <a:latin typeface="+mj-lt"/>
          <a:ea typeface="+mn-ea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50000"/>
        <a:buFontTx/>
        <a:buBlip>
          <a:blip r:embed="rId25"/>
        </a:buBlip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50000"/>
        <a:buFontTx/>
        <a:buBlip>
          <a:blip r:embed="rId2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50000"/>
        <a:buFontTx/>
        <a:buBlip>
          <a:blip r:embed="rId2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560CF8-B9BF-4C3C-9508-3FD06CCC0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4818" y="3348039"/>
            <a:ext cx="9144000" cy="930535"/>
          </a:xfrm>
        </p:spPr>
        <p:txBody>
          <a:bodyPr/>
          <a:lstStyle/>
          <a:p>
            <a:r>
              <a:rPr lang="fr-FR" dirty="0" err="1"/>
              <a:t>Supplementary</a:t>
            </a:r>
            <a:r>
              <a:rPr lang="fr-FR" dirty="0"/>
              <a:t> fig.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E18BD99-2645-4301-B189-431254277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4818" y="177323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Chromosome-scale assembly of  European flax (</a:t>
            </a:r>
            <a:r>
              <a:rPr lang="en-GB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Linum usitatissimum</a:t>
            </a: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L.) genotypes and pangenomic analysis provide genomic tools to improve breeding</a:t>
            </a:r>
          </a:p>
          <a:p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Demenou et al.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49B636-DBB5-44CE-A92D-ECD1CF3D1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</a:p>
        </p:txBody>
      </p:sp>
    </p:spTree>
    <p:extLst>
      <p:ext uri="{BB962C8B-B14F-4D97-AF65-F5344CB8AC3E}">
        <p14:creationId xmlns:p14="http://schemas.microsoft.com/office/powerpoint/2010/main" val="2290733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0C2F00-84B1-4C94-9C54-353F2F834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5932"/>
            <a:ext cx="11532358" cy="36512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sz="2800" b="1" dirty="0" err="1"/>
              <a:t>Supplementary</a:t>
            </a:r>
            <a:r>
              <a:rPr lang="fr-FR" sz="2800" b="1" dirty="0"/>
              <a:t> Fig. S1 </a:t>
            </a:r>
            <a:r>
              <a:rPr lang="fr-FR" sz="2800" dirty="0"/>
              <a:t>: </a:t>
            </a:r>
            <a:r>
              <a:rPr lang="en-GB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Pipeline of analysis and tools used for the assembly and annotation in this study </a:t>
            </a:r>
            <a:endParaRPr lang="fr-FR" sz="28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1F279C7-0110-42D5-8172-7C685BEE6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1B6273-EF5B-4C34-8C02-DF27827F1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2</a:t>
            </a:fld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05BD138-CED9-CBA5-D3B5-C495A774D52F}"/>
              </a:ext>
            </a:extLst>
          </p:cNvPr>
          <p:cNvGrpSpPr/>
          <p:nvPr/>
        </p:nvGrpSpPr>
        <p:grpSpPr>
          <a:xfrm>
            <a:off x="2161200" y="430015"/>
            <a:ext cx="7209958" cy="5997969"/>
            <a:chOff x="4982042" y="824099"/>
            <a:chExt cx="7209958" cy="5997969"/>
          </a:xfrm>
        </p:grpSpPr>
        <p:pic>
          <p:nvPicPr>
            <p:cNvPr id="6" name="Espace réservé du contenu 5">
              <a:extLst>
                <a:ext uri="{FF2B5EF4-FFF2-40B4-BE49-F238E27FC236}">
                  <a16:creationId xmlns:a16="http://schemas.microsoft.com/office/drawing/2014/main" id="{06FBF32B-D8BF-B13C-686B-0993C1B63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82042" y="824099"/>
              <a:ext cx="7209958" cy="59979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22C3CB-024A-D49B-D667-2B554096A8F4}"/>
                </a:ext>
              </a:extLst>
            </p:cNvPr>
            <p:cNvSpPr txBox="1"/>
            <p:nvPr/>
          </p:nvSpPr>
          <p:spPr>
            <a:xfrm>
              <a:off x="8209334" y="5612435"/>
              <a:ext cx="7553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i="1" dirty="0">
                  <a:solidFill>
                    <a:srgbClr val="00B0F0"/>
                  </a:solidFill>
                </a:rPr>
                <a:t>EDTA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A0F04C-790F-991C-9D55-C201E607604A}"/>
                </a:ext>
              </a:extLst>
            </p:cNvPr>
            <p:cNvSpPr/>
            <p:nvPr/>
          </p:nvSpPr>
          <p:spPr>
            <a:xfrm>
              <a:off x="8898340" y="5008728"/>
              <a:ext cx="3293660" cy="18133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87599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8C46D1-547A-57D7-92A7-59114E94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l’intervention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48E8D0-25E1-A7AE-69F7-9D4A6D02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BE30-E02C-4CDD-92A0-8588C2C36939}" type="slidenum">
              <a:rPr lang="fr-FR" smtClean="0"/>
              <a:t>3</a:t>
            </a:fld>
            <a:endParaRPr lang="fr-FR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844E4BC-282E-BAD1-7ED6-112CB0B3F01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89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50000"/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50000"/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5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fr-FR" sz="1800" b="1" dirty="0" err="1"/>
              <a:t>Supplementary</a:t>
            </a:r>
            <a:r>
              <a:rPr lang="fr-FR" sz="1800" b="1" dirty="0"/>
              <a:t> Fig. S2 </a:t>
            </a:r>
            <a:r>
              <a:rPr lang="fr-FR" sz="1800" dirty="0"/>
              <a:t>: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Dotplots showing synteny between ideo and existing assemblies CDC Bethune,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Atlant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Longya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and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Yiya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n°5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600" dirty="0"/>
          </a:p>
        </p:txBody>
      </p: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8434710B-437D-21B0-5C70-6B4812553706}"/>
              </a:ext>
            </a:extLst>
          </p:cNvPr>
          <p:cNvGrpSpPr/>
          <p:nvPr/>
        </p:nvGrpSpPr>
        <p:grpSpPr>
          <a:xfrm>
            <a:off x="2160905" y="589547"/>
            <a:ext cx="7580482" cy="6279085"/>
            <a:chOff x="2160905" y="589547"/>
            <a:chExt cx="7580482" cy="6279085"/>
          </a:xfrm>
        </p:grpSpPr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E5B5DC89-E1B3-2478-2E1D-F6F79BBC5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219" y="589547"/>
              <a:ext cx="3343515" cy="3125448"/>
            </a:xfrm>
            <a:prstGeom prst="rect">
              <a:avLst/>
            </a:prstGeom>
          </p:spPr>
        </p:pic>
        <p:pic>
          <p:nvPicPr>
            <p:cNvPr id="73" name="Image 72">
              <a:extLst>
                <a:ext uri="{FF2B5EF4-FFF2-40B4-BE49-F238E27FC236}">
                  <a16:creationId xmlns:a16="http://schemas.microsoft.com/office/drawing/2014/main" id="{0A5B1E29-3C1E-EC91-24B9-6045583DE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60905" y="589547"/>
              <a:ext cx="3338467" cy="3139543"/>
            </a:xfrm>
            <a:prstGeom prst="rect">
              <a:avLst/>
            </a:prstGeom>
          </p:spPr>
        </p:pic>
        <p:pic>
          <p:nvPicPr>
            <p:cNvPr id="76" name="Image 75">
              <a:extLst>
                <a:ext uri="{FF2B5EF4-FFF2-40B4-BE49-F238E27FC236}">
                  <a16:creationId xmlns:a16="http://schemas.microsoft.com/office/drawing/2014/main" id="{8D620D11-8BFC-1C72-9E91-C0B2DA6AD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60905" y="3635709"/>
              <a:ext cx="3275801" cy="3232923"/>
            </a:xfrm>
            <a:prstGeom prst="rect">
              <a:avLst/>
            </a:prstGeom>
          </p:spPr>
        </p:pic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7FB32527-326F-B0E9-06CD-0D47F4265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43885" y="3683096"/>
              <a:ext cx="3297502" cy="31749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5252848"/>
      </p:ext>
    </p:extLst>
  </p:cSld>
  <p:clrMapOvr>
    <a:masterClrMapping/>
  </p:clrMapOvr>
</p:sld>
</file>

<file path=ppt/theme/theme1.xml><?xml version="1.0" encoding="utf-8"?>
<a:theme xmlns:a="http://schemas.openxmlformats.org/drawingml/2006/main" name="Titre et contenu">
  <a:themeElements>
    <a:clrScheme name="Personnalisé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87B7A"/>
      </a:accent1>
      <a:accent2>
        <a:srgbClr val="0097AC"/>
      </a:accent2>
      <a:accent3>
        <a:srgbClr val="F5B150"/>
      </a:accent3>
      <a:accent4>
        <a:srgbClr val="6B8043"/>
      </a:accent4>
      <a:accent5>
        <a:srgbClr val="9ACF21"/>
      </a:accent5>
      <a:accent6>
        <a:srgbClr val="FFC000"/>
      </a:accent6>
      <a:hlink>
        <a:srgbClr val="0563C1"/>
      </a:hlink>
      <a:folHlink>
        <a:srgbClr val="954F72"/>
      </a:folHlink>
    </a:clrScheme>
    <a:fontScheme name="ARVALIS">
      <a:majorFont>
        <a:latin typeface="Avenir Next LT Pro Demi"/>
        <a:ea typeface=""/>
        <a:cs typeface=""/>
      </a:majorFont>
      <a:minorFont>
        <a:latin typeface="Avenir Next LT Pro Demi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que ppt_arvalis.pptx" id="{3929C9D2-181C-49B1-BD6D-7BC13D29D6A3}" vid="{82183CC0-D8DD-4A1C-8FD7-54E70B85BC7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23845</TotalTime>
  <Words>84</Words>
  <Application>Microsoft Office PowerPoint</Application>
  <PresentationFormat>Grand écran</PresentationFormat>
  <Paragraphs>11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Avenir Next LT Pro Demi</vt:lpstr>
      <vt:lpstr>Avenir Next LT Pro DemiCalibri</vt:lpstr>
      <vt:lpstr>Calibri</vt:lpstr>
      <vt:lpstr>Montserrat ExtraBold</vt:lpstr>
      <vt:lpstr>Montserrat Medium</vt:lpstr>
      <vt:lpstr>Titre et contenu</vt:lpstr>
      <vt:lpstr>Supplementary fig. </vt:lpstr>
      <vt:lpstr>Présentation PowerPoint</vt:lpstr>
      <vt:lpstr>Présentation PowerPoint</vt:lpstr>
    </vt:vector>
  </TitlesOfParts>
  <Company>Arvalis Institut du Végétal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fig.</dc:title>
  <dc:creator>DEMENOU Boris</dc:creator>
  <cp:lastModifiedBy>DEMENOU Boris</cp:lastModifiedBy>
  <cp:revision>1</cp:revision>
  <dcterms:created xsi:type="dcterms:W3CDTF">2024-02-23T12:52:48Z</dcterms:created>
  <dcterms:modified xsi:type="dcterms:W3CDTF">2025-02-19T15:02:14Z</dcterms:modified>
</cp:coreProperties>
</file>