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57" r:id="rId4"/>
  </p:sldIdLst>
  <p:sldSz cx="6858000" cy="12192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3096" y="-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944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307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15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2020/11/17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059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2020/11/17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315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2020/11/17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97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2020/11/17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666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2020/11/17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936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2020/11/17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11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403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979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89733-2466-4776-87A6-4E117F2F0848}" type="datetimeFigureOut">
              <a:rPr lang="zh-CN" altLang="en-US" smtClean="0"/>
              <a:t>2020/11/17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885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xmlns="" id="{55F3345C-DBD6-49CA-B03E-213DB6D540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8469890"/>
              </p:ext>
            </p:extLst>
          </p:nvPr>
        </p:nvGraphicFramePr>
        <p:xfrm>
          <a:off x="256902" y="769961"/>
          <a:ext cx="1391443" cy="2401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Prism 8" r:id="rId3" imgW="2030805" imgH="3503579" progId="Prism8.Document">
                  <p:embed/>
                </p:oleObj>
              </mc:Choice>
              <mc:Fallback>
                <p:oleObj name="Prism 8" r:id="rId3" imgW="2030805" imgH="350357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6902" y="769961"/>
                        <a:ext cx="1391443" cy="24010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xmlns="" id="{2F14B9C0-5C5A-4C7F-8709-062F919E3B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1323279"/>
              </p:ext>
            </p:extLst>
          </p:nvPr>
        </p:nvGraphicFramePr>
        <p:xfrm>
          <a:off x="1648345" y="744560"/>
          <a:ext cx="1391443" cy="2401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Prism 8" r:id="rId5" imgW="2030805" imgH="3503579" progId="Prism8.Document">
                  <p:embed/>
                </p:oleObj>
              </mc:Choice>
              <mc:Fallback>
                <p:oleObj name="Prism 8" r:id="rId5" imgW="2030805" imgH="350357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48345" y="744560"/>
                        <a:ext cx="1391443" cy="24010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xmlns="" id="{7A2E08C5-D068-425A-BAC2-E2FEA399C9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2054222"/>
              </p:ext>
            </p:extLst>
          </p:nvPr>
        </p:nvGraphicFramePr>
        <p:xfrm>
          <a:off x="3039788" y="744560"/>
          <a:ext cx="1474124" cy="2365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Prism 8" r:id="rId7" imgW="2151091" imgH="3451716" progId="Prism8.Document">
                  <p:embed/>
                </p:oleObj>
              </mc:Choice>
              <mc:Fallback>
                <p:oleObj name="Prism 8" r:id="rId7" imgW="2151091" imgH="3451716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39788" y="744560"/>
                        <a:ext cx="1474124" cy="23651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xmlns="" id="{EB1E9DA6-1505-4C99-9BDA-94F92D4369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169101"/>
              </p:ext>
            </p:extLst>
          </p:nvPr>
        </p:nvGraphicFramePr>
        <p:xfrm>
          <a:off x="4697706" y="787911"/>
          <a:ext cx="1374036" cy="2365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Prism 8" r:id="rId9" imgW="2004876" imgH="3451716" progId="Prism8.Document">
                  <p:embed/>
                </p:oleObj>
              </mc:Choice>
              <mc:Fallback>
                <p:oleObj name="Prism 8" r:id="rId9" imgW="2004876" imgH="3451716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97706" y="787911"/>
                        <a:ext cx="1374036" cy="23651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/>
          <p:cNvSpPr/>
          <p:nvPr/>
        </p:nvSpPr>
        <p:spPr>
          <a:xfrm>
            <a:off x="84583" y="3301484"/>
            <a:ext cx="33625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TCGA 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verification.</a:t>
            </a:r>
            <a:endParaRPr lang="zh-CN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251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40972" y="1850070"/>
            <a:ext cx="6478743" cy="3038622"/>
            <a:chOff x="-56469" y="4796790"/>
            <a:chExt cx="34379807" cy="1604391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6469" y="4796790"/>
              <a:ext cx="34379807" cy="16043910"/>
            </a:xfrm>
            <a:prstGeom prst="rect">
              <a:avLst/>
            </a:prstGeom>
            <a:ln>
              <a:solidFill>
                <a:srgbClr val="0000FF"/>
              </a:solidFill>
            </a:ln>
          </p:spPr>
        </p:pic>
        <p:sp>
          <p:nvSpPr>
            <p:cNvPr id="3" name="矩形 2"/>
            <p:cNvSpPr/>
            <p:nvPr/>
          </p:nvSpPr>
          <p:spPr>
            <a:xfrm>
              <a:off x="18345150" y="4892040"/>
              <a:ext cx="1200150" cy="13586460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59"/>
            </a:p>
          </p:txBody>
        </p:sp>
      </p:grpSp>
      <p:sp>
        <p:nvSpPr>
          <p:cNvPr id="7" name="AutoShape 4" descr="https://www.oncomine.org/resource/ui/component/geneSummary.png?component=a:1896;d:1154;dso:geneOverex;dt:predefinedClass;ec:%5b2,1%5d;epv:150001.151078,2937,3508;et:over;f:538465;g:467;p:200001321;pg:1;pvf:5379,150004;scr:summary;ss:analysis;txid:223896;v:18&amp;_=1582086557508"/>
          <p:cNvSpPr>
            <a:spLocks noChangeAspect="1" noChangeArrowheads="1"/>
          </p:cNvSpPr>
          <p:nvPr/>
        </p:nvSpPr>
        <p:spPr bwMode="auto">
          <a:xfrm>
            <a:off x="31050" y="1504673"/>
            <a:ext cx="60833" cy="6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50" tIns="9125" rIns="18250" bIns="9125" numCol="1" anchor="t" anchorCtr="0" compatLnSpc="1">
            <a:prstTxWarp prst="textNoShape">
              <a:avLst/>
            </a:prstTxWarp>
          </a:bodyPr>
          <a:lstStyle/>
          <a:p>
            <a:endParaRPr lang="zh-CN" altLang="en-US" sz="359"/>
          </a:p>
        </p:txBody>
      </p:sp>
      <p:sp>
        <p:nvSpPr>
          <p:cNvPr id="8" name="AutoShape 6" descr="https://www.oncomine.org/resource/ui/component/geneSummary.png?component=a:1896;d:1154;dso:geneOverex;dt:predefinedClass;ec:%5b2,1%5d;epv:150001.151078,2937,3508;et:over;f:538465;g:467;p:200001321;pg:1;pvf:5379,150004;scr:summary;ss:analysis;txid:223896;v:18&amp;_=1582086557508"/>
          <p:cNvSpPr>
            <a:spLocks noChangeAspect="1" noChangeArrowheads="1"/>
          </p:cNvSpPr>
          <p:nvPr/>
        </p:nvSpPr>
        <p:spPr bwMode="auto">
          <a:xfrm>
            <a:off x="61467" y="1535090"/>
            <a:ext cx="60833" cy="6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50" tIns="9125" rIns="18250" bIns="9125" numCol="1" anchor="t" anchorCtr="0" compatLnSpc="1">
            <a:prstTxWarp prst="textNoShape">
              <a:avLst/>
            </a:prstTxWarp>
          </a:bodyPr>
          <a:lstStyle/>
          <a:p>
            <a:endParaRPr lang="zh-CN" altLang="en-US" sz="359"/>
          </a:p>
        </p:txBody>
      </p:sp>
      <p:sp>
        <p:nvSpPr>
          <p:cNvPr id="12" name="文本框 11"/>
          <p:cNvSpPr txBox="1"/>
          <p:nvPr/>
        </p:nvSpPr>
        <p:spPr>
          <a:xfrm>
            <a:off x="24383" y="1533505"/>
            <a:ext cx="29499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97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59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050" y="5038381"/>
            <a:ext cx="29499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97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59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0061" y="9310842"/>
            <a:ext cx="6957171" cy="1014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8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altLang="zh-CN" sz="1198" b="1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endParaRPr lang="en-US" altLang="zh-CN" sz="1198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(A) Human ATF3 expression levels in different tumor types from TCGA database were determined by TIMER (*P &lt; 0.05, **P &lt;0.01, ***P &lt; 0.001). (B) </a:t>
            </a:r>
            <a:r>
              <a:rPr lang="en-US" altLang="zh-CN" sz="1198" i="1" dirty="0">
                <a:latin typeface="Arial" panose="020B0604020202020204" pitchFamily="34" charset="0"/>
                <a:cs typeface="Arial" panose="020B0604020202020204" pitchFamily="34" charset="0"/>
              </a:rPr>
              <a:t>ATF3</a:t>
            </a:r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 mRNA levels in different human cancers. </a:t>
            </a:r>
          </a:p>
          <a:p>
            <a:r>
              <a:rPr lang="en-US" altLang="zh-CN" sz="1198" b="1" dirty="0">
                <a:latin typeface="Arial" panose="020B0604020202020204" pitchFamily="34" charset="0"/>
                <a:cs typeface="Arial" panose="020B0604020202020204" pitchFamily="34" charset="0"/>
              </a:rPr>
              <a:t>Notes: </a:t>
            </a:r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The figure was generated from ONCOMINE with the following thresholds: </a:t>
            </a:r>
            <a:r>
              <a:rPr lang="en-US" altLang="zh-CN" sz="1198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-value: 1E-04; fold change: 2; gene rank: top 10%. </a:t>
            </a:r>
            <a:endParaRPr lang="zh-CN" altLang="en-US" sz="119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22300" y="5339898"/>
            <a:ext cx="6500879" cy="3850508"/>
            <a:chOff x="612775" y="19071613"/>
            <a:chExt cx="32572112" cy="19292649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975" y="19071613"/>
              <a:ext cx="32495912" cy="15453988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2775" y="34712888"/>
              <a:ext cx="13025576" cy="3651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984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kmplot.com/analysis/Rout/km_200219_033000_559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80" y="2202160"/>
            <a:ext cx="1368748" cy="136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kmplot.com/analysis/Rout/km_200219_033150_355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184" y="2202160"/>
            <a:ext cx="1368748" cy="136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kmplot.com/analysis/Rout/km_200219_033303_101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240" y="2202160"/>
            <a:ext cx="1368748" cy="136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kmplot.com/analysis/Rout/km_200219_033332_293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516" y="2202160"/>
            <a:ext cx="1368748" cy="136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/>
          <p:cNvSpPr txBox="1">
            <a:spLocks noChangeAspect="1"/>
          </p:cNvSpPr>
          <p:nvPr/>
        </p:nvSpPr>
        <p:spPr>
          <a:xfrm>
            <a:off x="293664" y="2003513"/>
            <a:ext cx="271936" cy="276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19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1530" y="3851015"/>
            <a:ext cx="1572630" cy="1521343"/>
            <a:chOff x="22946542" y="6833214"/>
            <a:chExt cx="7879533" cy="7622561"/>
          </a:xfrm>
        </p:grpSpPr>
        <p:pic>
          <p:nvPicPr>
            <p:cNvPr id="3084" name="Picture 12" descr="http://kmplot.com/analysis/Rout/km_200219_034140_1389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68075" y="7597775"/>
              <a:ext cx="68580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矩形 1"/>
            <p:cNvSpPr/>
            <p:nvPr/>
          </p:nvSpPr>
          <p:spPr>
            <a:xfrm>
              <a:off x="26365380" y="7243833"/>
              <a:ext cx="2820740" cy="10778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798" dirty="0">
                  <a:latin typeface="Times New Roman" panose="02020603050405020304" pitchFamily="18" charset="0"/>
                </a:rPr>
                <a:t>CREBP1</a:t>
              </a:r>
              <a:endParaRPr lang="zh-CN" altLang="en-US" sz="798" dirty="0"/>
            </a:p>
          </p:txBody>
        </p:sp>
        <p:sp>
          <p:nvSpPr>
            <p:cNvPr id="10" name="文本框 9"/>
            <p:cNvSpPr txBox="1">
              <a:spLocks noChangeAspect="1"/>
            </p:cNvSpPr>
            <p:nvPr/>
          </p:nvSpPr>
          <p:spPr>
            <a:xfrm>
              <a:off x="22946542" y="6833214"/>
              <a:ext cx="1362513" cy="1386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98" dirty="0">
                  <a:latin typeface="Arial" panose="020B0604020202020204" pitchFamily="34" charset="0"/>
                  <a:cs typeface="Arial" panose="020B0604020202020204" pitchFamily="34" charset="0"/>
                </a:rPr>
                <a:t>B </a:t>
              </a:r>
              <a:endParaRPr lang="zh-CN" altLang="en-US" sz="1198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06192" y="5586001"/>
            <a:ext cx="6569768" cy="645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8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altLang="zh-CN" sz="1198" b="1" dirty="0" smtClean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altLang="zh-CN" sz="1198" dirty="0" smtClean="0">
                <a:latin typeface="Arial" panose="020B0604020202020204" pitchFamily="34" charset="0"/>
                <a:cs typeface="Arial" panose="020B0604020202020204" pitchFamily="34" charset="0"/>
              </a:rPr>
              <a:t>Expression </a:t>
            </a:r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and OS survival outcome of ATF3-related regulators. </a:t>
            </a:r>
          </a:p>
          <a:p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(A) Top kinase regulators of ATF3 </a:t>
            </a:r>
            <a:r>
              <a:rPr lang="en-US" altLang="zh-CN" sz="1198" dirty="0" err="1">
                <a:latin typeface="Arial" panose="020B0604020202020204" pitchFamily="34" charset="0"/>
                <a:cs typeface="Arial" panose="020B0604020202020204" pitchFamily="34" charset="0"/>
              </a:rPr>
              <a:t>coexpressed</a:t>
            </a:r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 genes. (B) CREBP1 regulators of ATF3 co-expressed genes.</a:t>
            </a:r>
          </a:p>
        </p:txBody>
      </p:sp>
    </p:spTree>
    <p:extLst>
      <p:ext uri="{BB962C8B-B14F-4D97-AF65-F5344CB8AC3E}">
        <p14:creationId xmlns:p14="http://schemas.microsoft.com/office/powerpoint/2010/main" val="1818941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121</Words>
  <Application>Microsoft Office PowerPoint</Application>
  <PresentationFormat>宽屏</PresentationFormat>
  <Paragraphs>12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宋体</vt:lpstr>
      <vt:lpstr>Arial</vt:lpstr>
      <vt:lpstr>Calibri</vt:lpstr>
      <vt:lpstr>Calibri Light</vt:lpstr>
      <vt:lpstr>Times New Roman</vt:lpstr>
      <vt:lpstr>Office 主题</vt:lpstr>
      <vt:lpstr>Prism 8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liu Yu-feng</dc:creator>
  <cp:lastModifiedBy>liu Yu-feng</cp:lastModifiedBy>
  <cp:revision>9</cp:revision>
  <dcterms:created xsi:type="dcterms:W3CDTF">2020-02-21T13:54:58Z</dcterms:created>
  <dcterms:modified xsi:type="dcterms:W3CDTF">2020-11-17T16:22:13Z</dcterms:modified>
</cp:coreProperties>
</file>