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2" r:id="rId4"/>
    <p:sldId id="257" r:id="rId5"/>
    <p:sldId id="260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B9E70-C212-4046-A276-F12472ECCFDE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802E3-C7F3-4108-91DD-D32451265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60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802E3-C7F3-4108-91DD-D3245126533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3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ell\Desktop\C.auratus_LG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640" y="2329652"/>
            <a:ext cx="5232314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dell\Desktop\C.auratus_a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770" y="4604265"/>
            <a:ext cx="5229883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123778" y="23615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dell\Desktop\C.auratus_curren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641" y="44624"/>
            <a:ext cx="5232734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2123728" y="7620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23728" y="4630127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1706166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Figure S1</a:t>
            </a:r>
            <a:endParaRPr lang="zh-CN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0" y="3193926"/>
            <a:ext cx="12960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1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i="1" dirty="0" err="1">
                <a:latin typeface="Times New Roman" pitchFamily="18" charset="0"/>
                <a:cs typeface="Times New Roman" pitchFamily="18" charset="0"/>
              </a:rPr>
              <a:t>auratus</a:t>
            </a:r>
            <a:endParaRPr lang="en-US" altLang="zh-CN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0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dell\Desktop\C.carassius_LG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469" y="2309887"/>
            <a:ext cx="5232314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3193926"/>
            <a:ext cx="12960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1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i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1600" i="1" dirty="0" err="1" smtClean="0">
                <a:latin typeface="Times New Roman" pitchFamily="18" charset="0"/>
                <a:cs typeface="Times New Roman" pitchFamily="18" charset="0"/>
              </a:rPr>
              <a:t>arassius</a:t>
            </a:r>
            <a:endParaRPr lang="en-US" altLang="zh-CN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706166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Figure S2</a:t>
            </a:r>
            <a:endParaRPr lang="zh-CN" altLang="en-US" sz="1600" dirty="0"/>
          </a:p>
        </p:txBody>
      </p:sp>
      <p:pic>
        <p:nvPicPr>
          <p:cNvPr id="2" name="Picture 2" descr="F:\manuscript\Maxent-carassius\output-carassius\LIG\plots\C.carassius_a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997" y="4595093"/>
            <a:ext cx="522988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manuscript\Maxent-carassius\output-carassius\Current\plots\C.carassius_a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72" y="39539"/>
            <a:ext cx="523273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123778" y="23615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23728" y="7620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3728" y="4630127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847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ell\Desktop\C.cuvieri_LG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14079"/>
            <a:ext cx="5232313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7823" y="3234462"/>
            <a:ext cx="995785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1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i="1" dirty="0" err="1" smtClean="0">
                <a:latin typeface="Times New Roman" pitchFamily="18" charset="0"/>
                <a:cs typeface="Times New Roman" pitchFamily="18" charset="0"/>
              </a:rPr>
              <a:t>cuvieri</a:t>
            </a:r>
            <a:endParaRPr lang="zh-CN" alt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706166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Figure S3</a:t>
            </a:r>
          </a:p>
        </p:txBody>
      </p:sp>
      <p:pic>
        <p:nvPicPr>
          <p:cNvPr id="4098" name="Picture 2" descr="F:\manuscript\Maxent-carassius\output-cuvieri\LIG\plots\C.cuvieri_a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7" y="4580235"/>
            <a:ext cx="522988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manuscript\Maxent-carassius\output-cuvieri\current\plots\C.cuvieri_a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70" y="39862"/>
            <a:ext cx="523273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2123778" y="23615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23728" y="7620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23728" y="4630127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38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dell\Desktop\C.gibelio_LG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566" y="2315220"/>
            <a:ext cx="5232313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-3648" y="3265934"/>
            <a:ext cx="995785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1600" i="1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altLang="zh-CN" sz="1600" i="1" dirty="0" err="1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altLang="zh-CN" sz="1600" i="1" dirty="0" err="1" smtClean="0">
                <a:latin typeface="Times New Roman" pitchFamily="18" charset="0"/>
                <a:cs typeface="Times New Roman" pitchFamily="18" charset="0"/>
              </a:rPr>
              <a:t>ibelio</a:t>
            </a:r>
            <a:endParaRPr lang="en-US" altLang="zh-CN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706166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Figure S4</a:t>
            </a:r>
          </a:p>
        </p:txBody>
      </p:sp>
      <p:pic>
        <p:nvPicPr>
          <p:cNvPr id="3074" name="Picture 2" descr="F:\manuscript\Maxent-carassius\output-gibelio\LIG\plots\C.gibelio_a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570" y="4581376"/>
            <a:ext cx="522988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manuscript\Maxent-carassius\output-gibelio\CURRENT\plots\C.gibelio_a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25" y="28575"/>
            <a:ext cx="523273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2123778" y="23615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3728" y="7620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23728" y="4630127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86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ell\Desktop\C.langsdorfii_LG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72" y="2305695"/>
            <a:ext cx="5232313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72" y="3211927"/>
            <a:ext cx="1327608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1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i="1" dirty="0" err="1" smtClean="0">
                <a:latin typeface="Times New Roman" pitchFamily="18" charset="0"/>
                <a:cs typeface="Times New Roman" pitchFamily="18" charset="0"/>
              </a:rPr>
              <a:t>langsdorfii</a:t>
            </a:r>
            <a:endParaRPr lang="zh-CN" alt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706166"/>
            <a:ext cx="989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Figure S5</a:t>
            </a:r>
          </a:p>
        </p:txBody>
      </p:sp>
      <p:pic>
        <p:nvPicPr>
          <p:cNvPr id="2050" name="Picture 2" descr="F:\manuscript\Maxent-carassius\output-langsdorfii\LIG\plots\C.langsdorfii_a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97" y="4581376"/>
            <a:ext cx="522988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manuscript\Maxent-carassius\output-langsdorfii\Current\plots\C.langsdorfii_a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97" y="28575"/>
            <a:ext cx="5232732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2123778" y="23615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23728" y="76209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23728" y="4630127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zh-CN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613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41</Words>
  <Application>Microsoft Office PowerPoint</Application>
  <PresentationFormat>全屏显示(4:3)</PresentationFormat>
  <Paragraphs>26</Paragraphs>
  <Slides>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13</cp:revision>
  <dcterms:created xsi:type="dcterms:W3CDTF">2020-08-03T04:56:49Z</dcterms:created>
  <dcterms:modified xsi:type="dcterms:W3CDTF">2020-10-30T06:19:58Z</dcterms:modified>
</cp:coreProperties>
</file>