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3" r:id="rId2"/>
  </p:sldMasterIdLst>
  <p:sldIdLst>
    <p:sldId id="256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4"/>
    <p:restoredTop sz="86411"/>
  </p:normalViewPr>
  <p:slideViewPr>
    <p:cSldViewPr snapToGrid="0">
      <p:cViewPr varScale="1">
        <p:scale>
          <a:sx n="58" d="100"/>
          <a:sy n="58" d="100"/>
        </p:scale>
        <p:origin x="86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15D704-48F1-2B7E-707D-FD94CC353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A3C549-A91E-3512-C0B2-EAE26E1A1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59D1B4-E4CC-C814-9306-52047EE7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7FA18E-DED2-5593-BA3A-131F626F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8B1C60-EB8B-C816-B001-D2ECBFAF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29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1F843-71A7-3D26-D774-41C0760B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339D14-8B87-7250-4383-4DBA3A8B9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AD92FD-1E86-264B-AD50-E4FFCECF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1B4FE5-526E-AE36-94A5-D72EE36E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5F41D5-E6F0-C66C-44B1-7F62A8DE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8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6904D3D-1208-8288-D119-26F8DB30B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492690-6BD7-A1F9-33AA-DA2AE43DF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D25A34-9692-F73F-1B3D-B2F57E5C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89AF1C-8F50-0447-777F-53B293DE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9358B5-2324-F8B0-2338-47D1A32B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46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245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93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522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28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592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83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06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36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DFDA86-9BE2-96B6-F87A-8F48B47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C059B5-7D7C-2F0F-B27E-D6B545F0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CB5338-3D0D-FD4A-A422-89DD76EB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19BB9E-0544-AF11-E277-A40B6B95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9ABE0B-695B-5515-661F-8349EB87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229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50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318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912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1A1E8B-D04F-D5AC-4FD7-5CC4E8DC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B8107F-8C7E-0365-76D4-8801739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6A96EE-4738-7D16-D7C4-412425CC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B6F04A-EFC5-D08C-56CB-F9220283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31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90D318-44B1-DAA1-3595-C8412E69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66437E-E3E1-5CFE-CBF8-4DD9F101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E32095-DBD9-2DBB-8148-8AE67333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79EE39-6B30-E4FB-89FB-330DD70A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B5C392-0C3B-B2EC-A0E3-7B7303DE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36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52E2A1-415B-54FE-CC8B-54ED9D84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3C8792-20EA-A50E-9465-ED4D47B55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E2968E-EB65-5C53-4F73-49AF86803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D5BFA6-F8C2-22C5-DF02-B0F6AFE2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495385-3CE2-64E9-CA8E-B16C0CF1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018D11-A28C-8EE9-8B38-BD4A7734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47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92AA6-F66C-0BB0-5F7E-ECE4DFC2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31DD0C-AEC1-66C3-E490-2CB3AB132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DB90FB-65F2-A26F-BBA9-17FC9B12F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9DF2AE-F4F2-AD3D-B226-3A445F9A7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B7B011E-D5D4-CF85-5B80-F19252411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95B6468-C0AB-1E47-BE1C-97A334B8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E7D76C9-2E6F-8A3F-08E8-A2B9D8D5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F5FF92-1F49-2CB4-E5E8-7CE20C28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62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8EAA19-9563-308F-5A29-F19279A7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13E9D0-CBAB-8DBB-0D76-49988757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674240-7B27-A558-ED49-CDB27EBE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39B5AA-B406-940F-A354-8B85CF7F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79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E6FBE39-9710-74AF-81A7-312CDB1C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34BFA9-5847-65ED-A8F9-B4160158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274175-9C1F-E64A-DF9B-C3CC1938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97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166BA1-4A71-BE45-E3C5-A863094E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87FC6F-3CFA-A130-CB0A-BFE1DBB75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AE6417-8870-CA91-476D-F77A260BF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CC8D33-72B3-B9AF-741D-F997BE05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D72C70-7B16-5CA0-F00E-9ABAB1D7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E3658E-B0BD-7150-61A8-01B05595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79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3B1171-29EC-1AA0-B584-9FF4D789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402886-0375-4A79-5626-AC3C2AB7D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0F97FA-18AC-2E2A-15B6-C6CCC9F62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454EC5-3339-EA46-A689-4F5B35C2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616E5E-5F03-1EC3-C011-4E0FD66B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6DD959-8577-676B-CB81-CB9EF6B7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66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EE990E-6341-9130-C2DA-B5BDB6A8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39FE7C-8629-E34F-6EF4-69174BA9C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01D667-1F51-D265-67AE-EB3B15D5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8102F-C112-0645-9EC6-92757063B43A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24144E-0CEC-B93B-9CCF-0D2204E78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0FE744-8BD5-48DD-CBB0-E021AEE34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CC97-907F-6849-BAB3-C64BDE743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9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B700-C30E-404A-A341-375DFE4AAEEF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C006-8269-1344-99C4-A2EF812CA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07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7C5697C-7B9C-CFB9-93FB-8FF793174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0" y="99153"/>
            <a:ext cx="9087290" cy="66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8633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Personalizza struttura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Carolina Cantaluppi</cp:lastModifiedBy>
  <cp:revision>2</cp:revision>
  <dcterms:created xsi:type="dcterms:W3CDTF">2024-12-06T16:52:18Z</dcterms:created>
  <dcterms:modified xsi:type="dcterms:W3CDTF">2025-02-10T14:55:38Z</dcterms:modified>
</cp:coreProperties>
</file>