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2"/>
    <p:sldId id="265" r:id="rId3"/>
    <p:sldId id="267" r:id="rId4"/>
    <p:sldId id="271" r:id="rId5"/>
    <p:sldId id="272" r:id="rId6"/>
    <p:sldId id="27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526" y="62"/>
      </p:cViewPr>
      <p:guideLst>
        <p:guide orient="horz" pos="406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810B98-206D-4F98-968F-61536E4A3825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0068F2-CA0B-4805-A7FB-ADC51A1EAA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tiff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9.tiff"/><Relationship Id="rId5" Type="http://schemas.openxmlformats.org/officeDocument/2006/relationships/image" Target="../media/image4.tiff"/><Relationship Id="rId15" Type="http://schemas.openxmlformats.org/officeDocument/2006/relationships/image" Target="../media/image12.png"/><Relationship Id="rId10" Type="http://schemas.openxmlformats.org/officeDocument/2006/relationships/image" Target="../media/image8.tiff"/><Relationship Id="rId4" Type="http://schemas.openxmlformats.org/officeDocument/2006/relationships/image" Target="../media/image3.tiff"/><Relationship Id="rId9" Type="http://schemas.openxmlformats.org/officeDocument/2006/relationships/image" Target="../media/image7.emf"/><Relationship Id="rId1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microsoft.com/office/2007/relationships/hdphoto" Target="../media/hdphoto6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7.wdp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emf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7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3.png"/><Relationship Id="rId15" Type="http://schemas.openxmlformats.org/officeDocument/2006/relationships/image" Target="../media/image50.emf"/><Relationship Id="rId10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actin"/>
          <p:cNvPicPr>
            <a:picLocks noChangeAspect="1"/>
          </p:cNvPicPr>
          <p:nvPr/>
        </p:nvPicPr>
        <p:blipFill>
          <a:blip r:embed="rId2"/>
          <a:srcRect l="20833" t="36139" r="41555" b="40819"/>
          <a:stretch>
            <a:fillRect/>
          </a:stretch>
        </p:blipFill>
        <p:spPr>
          <a:xfrm flipH="1">
            <a:off x="5346093" y="1488722"/>
            <a:ext cx="2344420" cy="1152525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899813" y="155222"/>
            <a:ext cx="710565" cy="307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Fig.3c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5473728" y="1949097"/>
            <a:ext cx="609600" cy="22987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083328" y="1937667"/>
            <a:ext cx="514350" cy="22987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6610378" y="1942747"/>
            <a:ext cx="593725" cy="22987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4698393" y="1926872"/>
            <a:ext cx="647700" cy="27686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541288" y="1947827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-45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60243" y="522887"/>
            <a:ext cx="4044315" cy="876935"/>
            <a:chOff x="7654" y="5006"/>
            <a:chExt cx="6369" cy="1381"/>
          </a:xfrm>
        </p:grpSpPr>
        <p:pic>
          <p:nvPicPr>
            <p:cNvPr id="17" name="图片 16" descr="xct"/>
            <p:cNvPicPr>
              <a:picLocks noChangeAspect="1"/>
            </p:cNvPicPr>
            <p:nvPr/>
          </p:nvPicPr>
          <p:blipFill>
            <a:blip r:embed="rId3"/>
            <a:srcRect l="28833" t="48881" r="26568" b="35100"/>
            <a:stretch>
              <a:fillRect/>
            </a:stretch>
          </p:blipFill>
          <p:spPr>
            <a:xfrm flipH="1">
              <a:off x="8160" y="5006"/>
              <a:ext cx="5160" cy="1381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矩形 59"/>
            <p:cNvSpPr/>
            <p:nvPr/>
          </p:nvSpPr>
          <p:spPr>
            <a:xfrm>
              <a:off x="9587" y="5219"/>
              <a:ext cx="960" cy="36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10633" y="5219"/>
              <a:ext cx="882" cy="36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11514" y="5219"/>
              <a:ext cx="1187" cy="363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7654" y="5229"/>
              <a:ext cx="1575" cy="436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SLC7A11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13155" y="5176"/>
              <a:ext cx="868" cy="3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-35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88519" y="159562"/>
            <a:ext cx="3537575" cy="6498651"/>
            <a:chOff x="984260" y="131401"/>
            <a:chExt cx="3537575" cy="6498651"/>
          </a:xfrm>
        </p:grpSpPr>
        <p:pic>
          <p:nvPicPr>
            <p:cNvPr id="5" name="图片 4" descr="图片包含 器具, 照片, 站, 覆盖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93" t="52275" r="27285" b="30232"/>
            <a:stretch>
              <a:fillRect/>
            </a:stretch>
          </p:blipFill>
          <p:spPr>
            <a:xfrm flipH="1">
              <a:off x="1558775" y="581202"/>
              <a:ext cx="1528789" cy="857546"/>
            </a:xfrm>
            <a:prstGeom prst="rect">
              <a:avLst/>
            </a:prstGeom>
          </p:spPr>
        </p:pic>
        <p:pic>
          <p:nvPicPr>
            <p:cNvPr id="6" name="图片 5" descr="图片包含 器具, 照片, 站, 覆盖&#10;&#10;描述已自动生成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68" t="53885" r="51410" b="28622"/>
            <a:stretch>
              <a:fillRect/>
            </a:stretch>
          </p:blipFill>
          <p:spPr>
            <a:xfrm flipH="1">
              <a:off x="1646078" y="4848098"/>
              <a:ext cx="1414958" cy="793695"/>
            </a:xfrm>
            <a:prstGeom prst="rect">
              <a:avLst/>
            </a:prstGeom>
          </p:spPr>
        </p:pic>
        <p:pic>
          <p:nvPicPr>
            <p:cNvPr id="7" name="图片 6" descr="图片包含 器具, 照片, 站, 覆盖&#10;&#10;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2" t="14303" r="21313" b="66776"/>
            <a:stretch>
              <a:fillRect/>
            </a:stretch>
          </p:blipFill>
          <p:spPr>
            <a:xfrm flipH="1" flipV="1">
              <a:off x="1238294" y="2638674"/>
              <a:ext cx="2804535" cy="858495"/>
            </a:xfrm>
            <a:prstGeom prst="rect">
              <a:avLst/>
            </a:prstGeom>
          </p:spPr>
        </p:pic>
        <p:pic>
          <p:nvPicPr>
            <p:cNvPr id="10" name="图片 9" descr="雪地上&#10;&#10;描述已自动生成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80" t="2390" r="10725" b="71550"/>
            <a:stretch>
              <a:fillRect/>
            </a:stretch>
          </p:blipFill>
          <p:spPr>
            <a:xfrm>
              <a:off x="1449454" y="3533199"/>
              <a:ext cx="3072381" cy="1247517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/>
            <a:srcRect l="32903" t="39935" r="39258" b="42943"/>
            <a:stretch>
              <a:fillRect/>
            </a:stretch>
          </p:blipFill>
          <p:spPr>
            <a:xfrm>
              <a:off x="1558775" y="5683496"/>
              <a:ext cx="1589565" cy="946556"/>
            </a:xfrm>
            <a:prstGeom prst="rect">
              <a:avLst/>
            </a:prstGeom>
          </p:spPr>
        </p:pic>
        <p:pic>
          <p:nvPicPr>
            <p:cNvPr id="14" name="图片 13" descr="雪地上&#10;&#10;描述已自动生成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3" t="54472" r="50456" b="24976"/>
            <a:stretch>
              <a:fillRect/>
            </a:stretch>
          </p:blipFill>
          <p:spPr>
            <a:xfrm rot="21400774" flipV="1">
              <a:off x="1529058" y="1519329"/>
              <a:ext cx="1648997" cy="1030752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702848" y="847902"/>
              <a:ext cx="1455420" cy="4864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697768" y="1588312"/>
              <a:ext cx="1455420" cy="4864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697768" y="2328722"/>
              <a:ext cx="1455420" cy="4864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746028" y="1017346"/>
              <a:ext cx="1377950" cy="2032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711103" y="5199349"/>
              <a:ext cx="1184541" cy="2032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631960" y="3170117"/>
              <a:ext cx="1096997" cy="2032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711103" y="4319499"/>
              <a:ext cx="1132154" cy="2032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697768" y="1890890"/>
              <a:ext cx="1377950" cy="2032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657763" y="6030172"/>
              <a:ext cx="1377950" cy="2032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116108" y="965377"/>
              <a:ext cx="594995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GPX4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116108" y="5170569"/>
              <a:ext cx="594995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GPX4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84260" y="3160649"/>
              <a:ext cx="594995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GPX4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098328" y="1839565"/>
              <a:ext cx="647700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β-actin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077742" y="4266670"/>
              <a:ext cx="647700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β-actin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84260" y="5980642"/>
              <a:ext cx="647700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β-actin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079131" y="131401"/>
              <a:ext cx="71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Fig.3b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042698" y="991412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直接连接符 37"/>
            <p:cNvCxnSpPr>
              <a:stCxn id="37" idx="1"/>
              <a:endCxn id="37" idx="1"/>
            </p:cNvCxnSpPr>
            <p:nvPr/>
          </p:nvCxnSpPr>
          <p:spPr>
            <a:xfrm>
              <a:off x="3042698" y="1096187"/>
              <a:ext cx="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3440208" y="2970072"/>
              <a:ext cx="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2930932" y="5166818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835718" y="3120841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985644" y="1843618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-45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835718" y="4194315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-45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930932" y="5980642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-45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120764" y="3437509"/>
            <a:ext cx="4784737" cy="2937286"/>
            <a:chOff x="1919593" y="1518509"/>
            <a:chExt cx="4784737" cy="2937286"/>
          </a:xfrm>
        </p:grpSpPr>
        <p:pic>
          <p:nvPicPr>
            <p:cNvPr id="48" name="图片 47" descr="actin"/>
            <p:cNvPicPr>
              <a:picLocks noChangeAspect="1"/>
            </p:cNvPicPr>
            <p:nvPr/>
          </p:nvPicPr>
          <p:blipFill>
            <a:blip r:embed="rId11"/>
            <a:srcRect l="46309" t="42814" r="31748" b="42895"/>
            <a:stretch>
              <a:fillRect/>
            </a:stretch>
          </p:blipFill>
          <p:spPr>
            <a:xfrm>
              <a:off x="2726669" y="3633788"/>
              <a:ext cx="1378606" cy="720470"/>
            </a:xfrm>
            <a:prstGeom prst="rect">
              <a:avLst/>
            </a:prstGeom>
          </p:spPr>
        </p:pic>
        <p:pic>
          <p:nvPicPr>
            <p:cNvPr id="49" name="图片 48" descr="actin"/>
            <p:cNvPicPr>
              <a:picLocks noChangeAspect="1"/>
            </p:cNvPicPr>
            <p:nvPr/>
          </p:nvPicPr>
          <p:blipFill>
            <a:blip r:embed="rId11"/>
            <a:srcRect l="21014" t="36120" r="53577" b="42895"/>
            <a:stretch>
              <a:fillRect/>
            </a:stretch>
          </p:blipFill>
          <p:spPr>
            <a:xfrm>
              <a:off x="4668521" y="3397885"/>
              <a:ext cx="1596389" cy="1057910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4105785" y="1518509"/>
              <a:ext cx="710565" cy="307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Fig.3g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321856" y="2136630"/>
              <a:ext cx="594995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GPX4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9572" y="2072962"/>
              <a:ext cx="1402715" cy="44831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组合 52"/>
            <p:cNvGrpSpPr/>
            <p:nvPr/>
          </p:nvGrpSpPr>
          <p:grpSpPr>
            <a:xfrm>
              <a:off x="4991869" y="2335861"/>
              <a:ext cx="1508418" cy="1360805"/>
              <a:chOff x="12380" y="5207"/>
              <a:chExt cx="1787" cy="2038"/>
            </a:xfrm>
          </p:grpSpPr>
          <p:pic>
            <p:nvPicPr>
              <p:cNvPr id="77" name="图片 76" descr="GPX4-actin10"/>
              <p:cNvPicPr>
                <a:picLocks noChangeAspect="1"/>
              </p:cNvPicPr>
              <p:nvPr/>
            </p:nvPicPr>
            <p:blipFill>
              <a:blip r:embed="rId14">
                <a:lum bright="12000" contrast="24000"/>
              </a:blip>
              <a:srcRect l="23346" t="19022" r="49596" b="42517"/>
              <a:stretch>
                <a:fillRect/>
              </a:stretch>
            </p:blipFill>
            <p:spPr>
              <a:xfrm rot="21240000" flipH="1">
                <a:off x="12380" y="5207"/>
                <a:ext cx="1787" cy="2038"/>
              </a:xfrm>
              <a:prstGeom prst="rect">
                <a:avLst/>
              </a:prstGeom>
            </p:spPr>
          </p:pic>
          <p:sp>
            <p:nvSpPr>
              <p:cNvPr id="78" name="矩形 77"/>
              <p:cNvSpPr/>
              <p:nvPr/>
            </p:nvSpPr>
            <p:spPr>
              <a:xfrm>
                <a:off x="12394" y="6075"/>
                <a:ext cx="1108" cy="3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2734820" y="3819032"/>
              <a:ext cx="1102360" cy="25563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5022850" y="4027805"/>
              <a:ext cx="1242060" cy="20066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4247232" y="2949182"/>
              <a:ext cx="1000125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SLC7A11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文本框 105"/>
            <p:cNvSpPr txBox="1"/>
            <p:nvPr/>
          </p:nvSpPr>
          <p:spPr>
            <a:xfrm>
              <a:off x="4380865" y="3999230"/>
              <a:ext cx="647700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β-actin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6153150" y="3908743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-45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文本框 110"/>
            <p:cNvSpPr txBox="1"/>
            <p:nvPr/>
          </p:nvSpPr>
          <p:spPr>
            <a:xfrm>
              <a:off x="3934597" y="2098997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2745615" y="2628337"/>
              <a:ext cx="1652270" cy="1051560"/>
              <a:chOff x="5286" y="7111"/>
              <a:chExt cx="2602" cy="1656"/>
            </a:xfrm>
          </p:grpSpPr>
          <p:sp>
            <p:nvSpPr>
              <p:cNvPr id="102" name="文本框 101"/>
              <p:cNvSpPr txBox="1"/>
              <p:nvPr/>
            </p:nvSpPr>
            <p:spPr>
              <a:xfrm>
                <a:off x="7020" y="7457"/>
                <a:ext cx="868" cy="3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r"/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-35</a:t>
                </a:r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KDa</a:t>
                </a:r>
                <a:endPara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 rot="21300000">
                <a:off x="5286" y="7111"/>
                <a:ext cx="1938" cy="1656"/>
                <a:chOff x="12865" y="5577"/>
                <a:chExt cx="1458" cy="1575"/>
              </a:xfrm>
            </p:grpSpPr>
            <p:pic>
              <p:nvPicPr>
                <p:cNvPr id="75" name="图片 74" descr="GPX4-actin10"/>
                <p:cNvPicPr>
                  <a:picLocks noChangeAspect="1"/>
                </p:cNvPicPr>
                <p:nvPr/>
              </p:nvPicPr>
              <p:blipFill>
                <a:blip r:embed="rId14">
                  <a:lum bright="12000" contrast="24000"/>
                </a:blip>
                <a:srcRect l="59350" t="24872" r="18592" b="45396"/>
                <a:stretch>
                  <a:fillRect/>
                </a:stretch>
              </p:blipFill>
              <p:spPr>
                <a:xfrm flipH="1">
                  <a:off x="12865" y="5577"/>
                  <a:ext cx="1458" cy="1575"/>
                </a:xfrm>
                <a:prstGeom prst="rect">
                  <a:avLst/>
                </a:prstGeom>
              </p:spPr>
            </p:pic>
            <p:sp>
              <p:nvSpPr>
                <p:cNvPr id="76" name="矩形 75"/>
                <p:cNvSpPr/>
                <p:nvPr/>
              </p:nvSpPr>
              <p:spPr>
                <a:xfrm rot="300000">
                  <a:off x="12886" y="5872"/>
                  <a:ext cx="1147" cy="37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57" name="文本框 56"/>
            <p:cNvSpPr txBox="1"/>
            <p:nvPr/>
          </p:nvSpPr>
          <p:spPr>
            <a:xfrm>
              <a:off x="6153150" y="2891165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-35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2087120" y="3819032"/>
              <a:ext cx="647700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β-actin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919593" y="2835768"/>
              <a:ext cx="1000125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SLC7A11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4001525" y="3728546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-45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21704" y="2123784"/>
              <a:ext cx="1301115" cy="513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0" name="矩形 69"/>
            <p:cNvSpPr/>
            <p:nvPr/>
          </p:nvSpPr>
          <p:spPr>
            <a:xfrm>
              <a:off x="4931410" y="2144796"/>
              <a:ext cx="1301115" cy="20764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6136640" y="2142891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2700410" y="2144796"/>
              <a:ext cx="1301115" cy="20764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2068160" y="2103464"/>
              <a:ext cx="594995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GPX4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矩形 78"/>
          <p:cNvSpPr/>
          <p:nvPr/>
        </p:nvSpPr>
        <p:spPr>
          <a:xfrm>
            <a:off x="358140" y="155222"/>
            <a:ext cx="3603216" cy="661895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4126694" y="155222"/>
            <a:ext cx="4762297" cy="27351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4130302" y="3459901"/>
            <a:ext cx="4758689" cy="33142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 descr="手机屏幕截图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4" t="54367" r="39496" b="19944"/>
          <a:stretch>
            <a:fillRect/>
          </a:stretch>
        </p:blipFill>
        <p:spPr>
          <a:xfrm flipH="1">
            <a:off x="5782049" y="1101461"/>
            <a:ext cx="1765637" cy="1359450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4215596" y="3628073"/>
            <a:ext cx="4682490" cy="2908617"/>
            <a:chOff x="4259580" y="1470343"/>
            <a:chExt cx="4682490" cy="2908617"/>
          </a:xfrm>
        </p:grpSpPr>
        <p:sp>
          <p:nvSpPr>
            <p:cNvPr id="27" name="文本框 26"/>
            <p:cNvSpPr txBox="1"/>
            <p:nvPr/>
          </p:nvSpPr>
          <p:spPr>
            <a:xfrm>
              <a:off x="6314439" y="1470343"/>
              <a:ext cx="701040" cy="307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Fig.4c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573270" y="2883535"/>
              <a:ext cx="710565" cy="276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FTH1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259580" y="2085975"/>
              <a:ext cx="713740" cy="276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NCOA4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348480" y="3942715"/>
              <a:ext cx="647700" cy="276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β-actin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/>
            <a:srcRect b="31647"/>
            <a:stretch>
              <a:fillRect/>
            </a:stretch>
          </p:blipFill>
          <p:spPr>
            <a:xfrm flipH="1">
              <a:off x="4958715" y="2580640"/>
              <a:ext cx="3474085" cy="798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35" name="矩形 34"/>
            <p:cNvSpPr/>
            <p:nvPr/>
          </p:nvSpPr>
          <p:spPr>
            <a:xfrm>
              <a:off x="6890385" y="3077210"/>
              <a:ext cx="1332865" cy="2686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4"/>
            <a:srcRect l="4311" t="-9932" r="14212" b="1"/>
            <a:stretch>
              <a:fillRect/>
            </a:stretch>
          </p:blipFill>
          <p:spPr>
            <a:xfrm flipH="1">
              <a:off x="4928870" y="1784350"/>
              <a:ext cx="3570605" cy="685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矩形 36"/>
            <p:cNvSpPr/>
            <p:nvPr/>
          </p:nvSpPr>
          <p:spPr>
            <a:xfrm>
              <a:off x="5682615" y="2122805"/>
              <a:ext cx="1332865" cy="2686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5"/>
            <a:srcRect t="-2872" r="7330" b="1"/>
            <a:stretch>
              <a:fillRect/>
            </a:stretch>
          </p:blipFill>
          <p:spPr>
            <a:xfrm>
              <a:off x="4958715" y="3507740"/>
              <a:ext cx="3474085" cy="8712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矩形 38"/>
            <p:cNvSpPr/>
            <p:nvPr/>
          </p:nvSpPr>
          <p:spPr>
            <a:xfrm>
              <a:off x="7259955" y="3902075"/>
              <a:ext cx="1172210" cy="3175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328025" y="3867150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-45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339455" y="3091815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-21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390890" y="2144395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-80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图片 42" descr="ncoa4"/>
          <p:cNvPicPr>
            <a:picLocks noChangeAspect="1"/>
          </p:cNvPicPr>
          <p:nvPr/>
        </p:nvPicPr>
        <p:blipFill>
          <a:blip r:embed="rId6"/>
          <a:srcRect l="24150" t="52517" r="51195" b="30586"/>
          <a:stretch>
            <a:fillRect/>
          </a:stretch>
        </p:blipFill>
        <p:spPr>
          <a:xfrm rot="21060000" flipH="1">
            <a:off x="1075709" y="1988647"/>
            <a:ext cx="1683052" cy="92536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7"/>
          <a:srcRect l="14831" t="20147" r="-467" b="39321"/>
          <a:stretch>
            <a:fillRect/>
          </a:stretch>
        </p:blipFill>
        <p:spPr>
          <a:xfrm>
            <a:off x="5784507" y="460291"/>
            <a:ext cx="2373977" cy="853636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6064605" y="847712"/>
            <a:ext cx="1085401" cy="266566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/>
          <p:cNvSpPr txBox="1"/>
          <p:nvPr/>
        </p:nvSpPr>
        <p:spPr>
          <a:xfrm>
            <a:off x="6396684" y="210733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Fig.4b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699560" y="2388253"/>
            <a:ext cx="1032202" cy="29624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8" name="图片 47" descr="手机屏幕截图&#10;&#10;描述已自动生成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0" t="22345" r="41933" b="58768"/>
          <a:stretch>
            <a:fillRect/>
          </a:stretch>
        </p:blipFill>
        <p:spPr>
          <a:xfrm>
            <a:off x="1269928" y="3734446"/>
            <a:ext cx="1353300" cy="971601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1282898" y="4100831"/>
            <a:ext cx="811405" cy="29624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0" name="图片 49" descr="手机屏幕截图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9" t="22682" r="20642" b="58431"/>
          <a:stretch>
            <a:fillRect/>
          </a:stretch>
        </p:blipFill>
        <p:spPr>
          <a:xfrm>
            <a:off x="5906529" y="2280109"/>
            <a:ext cx="1442082" cy="85363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6156205" y="2534345"/>
            <a:ext cx="1085401" cy="266566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" name="文本框 53"/>
          <p:cNvSpPr txBox="1"/>
          <p:nvPr/>
        </p:nvSpPr>
        <p:spPr>
          <a:xfrm>
            <a:off x="5133166" y="824462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NCOA4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288298" y="2504714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215692" y="2470279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-45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7310544" y="915523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-80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图片 62" descr="手机屏幕截图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2" t="28622" r="15239" b="52356"/>
          <a:stretch>
            <a:fillRect/>
          </a:stretch>
        </p:blipFill>
        <p:spPr>
          <a:xfrm flipH="1">
            <a:off x="919173" y="2964774"/>
            <a:ext cx="2159407" cy="1000576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1393941" y="3372789"/>
            <a:ext cx="1032202" cy="29624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5" name="文本框 64"/>
          <p:cNvSpPr txBox="1"/>
          <p:nvPr/>
        </p:nvSpPr>
        <p:spPr>
          <a:xfrm>
            <a:off x="519558" y="3370432"/>
            <a:ext cx="710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FTH1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3001589" y="3409790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-21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444792" y="2448319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NCOA4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2721693" y="2377268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-80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634964" y="4112013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2527400" y="4042359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-45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5149666" y="1678098"/>
            <a:ext cx="710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FTH1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6064605" y="1753026"/>
            <a:ext cx="1245939" cy="26010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5" name="文本框 74"/>
          <p:cNvSpPr txBox="1"/>
          <p:nvPr/>
        </p:nvSpPr>
        <p:spPr>
          <a:xfrm>
            <a:off x="7429115" y="1778302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-21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1725310" y="1511293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Fig.4a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381000" y="1174188"/>
            <a:ext cx="3690451" cy="41552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4704141" y="95216"/>
            <a:ext cx="3690451" cy="32252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4259115" y="3597414"/>
            <a:ext cx="4707085" cy="301226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693" t="14381" r="4160" b="7397"/>
          <a:stretch>
            <a:fillRect/>
          </a:stretch>
        </p:blipFill>
        <p:spPr>
          <a:xfrm>
            <a:off x="5701623" y="3007849"/>
            <a:ext cx="2693323" cy="713771"/>
          </a:xfrm>
          <a:prstGeom prst="rect">
            <a:avLst/>
          </a:prstGeom>
          <a:ln>
            <a:noFill/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r="10416"/>
          <a:stretch>
            <a:fillRect/>
          </a:stretch>
        </p:blipFill>
        <p:spPr>
          <a:xfrm flipH="1">
            <a:off x="1148689" y="3954223"/>
            <a:ext cx="2660650" cy="1146810"/>
          </a:xfrm>
          <a:prstGeom prst="rect">
            <a:avLst/>
          </a:prstGeom>
          <a:ln>
            <a:noFill/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9553" y="1761885"/>
            <a:ext cx="2983230" cy="1034415"/>
          </a:xfrm>
          <a:prstGeom prst="rect">
            <a:avLst/>
          </a:prstGeom>
          <a:ln>
            <a:noFill/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318234" y="2972671"/>
            <a:ext cx="2313940" cy="895985"/>
          </a:xfrm>
          <a:prstGeom prst="rect">
            <a:avLst/>
          </a:prstGeom>
          <a:ln>
            <a:noFill/>
          </a:ln>
        </p:spPr>
      </p:pic>
      <p:sp>
        <p:nvSpPr>
          <p:cNvPr id="37" name="文本框 36"/>
          <p:cNvSpPr txBox="1"/>
          <p:nvPr/>
        </p:nvSpPr>
        <p:spPr>
          <a:xfrm>
            <a:off x="1885924" y="1383108"/>
            <a:ext cx="661035" cy="307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Fig.5f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423769" y="3349226"/>
            <a:ext cx="920115" cy="19748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2302573" y="2158760"/>
            <a:ext cx="1125855" cy="17589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842109" y="4478098"/>
            <a:ext cx="1226820" cy="20574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353123" y="2104150"/>
            <a:ext cx="594995" cy="27686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GPX4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73049" y="3311761"/>
            <a:ext cx="1000125" cy="27686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SLC7A11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73049" y="4465398"/>
            <a:ext cx="647700" cy="27686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3529939" y="3328906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-35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3710279" y="4428568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-45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3881818" y="2139710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455412" y="1602009"/>
            <a:ext cx="710565" cy="307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Fig.5g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8"/>
          <a:srcRect l="-621" r="2514"/>
          <a:stretch>
            <a:fillRect/>
          </a:stretch>
        </p:blipFill>
        <p:spPr>
          <a:xfrm flipH="1">
            <a:off x="5647441" y="1990687"/>
            <a:ext cx="2467163" cy="919935"/>
          </a:xfrm>
          <a:prstGeom prst="rect">
            <a:avLst/>
          </a:prstGeom>
          <a:ln>
            <a:noFill/>
          </a:ln>
        </p:spPr>
      </p:pic>
      <p:sp>
        <p:nvSpPr>
          <p:cNvPr id="46" name="矩形 45"/>
          <p:cNvSpPr/>
          <p:nvPr/>
        </p:nvSpPr>
        <p:spPr>
          <a:xfrm>
            <a:off x="6862787" y="2460069"/>
            <a:ext cx="1107398" cy="18705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5349001" y="2401235"/>
            <a:ext cx="710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FTH1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049884" y="3251278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NCOA4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593598" y="4101669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020867" y="3365329"/>
            <a:ext cx="1261151" cy="14691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9"/>
          <a:srcRect l="7499" t="6801" r="9567" b="10416"/>
          <a:stretch>
            <a:fillRect/>
          </a:stretch>
        </p:blipFill>
        <p:spPr>
          <a:xfrm>
            <a:off x="6317868" y="4047078"/>
            <a:ext cx="1355901" cy="418320"/>
          </a:xfrm>
          <a:prstGeom prst="rect">
            <a:avLst/>
          </a:prstGeom>
          <a:ln>
            <a:noFill/>
          </a:ln>
        </p:spPr>
      </p:pic>
      <p:sp>
        <p:nvSpPr>
          <p:cNvPr id="53" name="矩形 52"/>
          <p:cNvSpPr/>
          <p:nvPr/>
        </p:nvSpPr>
        <p:spPr>
          <a:xfrm>
            <a:off x="6330156" y="4134188"/>
            <a:ext cx="1261151" cy="211956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7563424" y="4084509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-45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8256213" y="3328330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-80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8021955" y="2437765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-21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6384" y="1173628"/>
            <a:ext cx="4198582" cy="41552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990488" y="1173629"/>
            <a:ext cx="3744597" cy="41552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59079" y="976870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Fig.S2g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37110" y="382204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Fig.S2e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38212" y="2740987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Fig.S2j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actin"/>
          <p:cNvPicPr>
            <a:picLocks noChangeAspect="1"/>
          </p:cNvPicPr>
          <p:nvPr/>
        </p:nvPicPr>
        <p:blipFill>
          <a:blip r:embed="rId2"/>
          <a:srcRect l="46037" t="55743" r="20844" b="31278"/>
          <a:stretch>
            <a:fillRect/>
          </a:stretch>
        </p:blipFill>
        <p:spPr>
          <a:xfrm rot="240000">
            <a:off x="5491981" y="1896055"/>
            <a:ext cx="1830780" cy="575703"/>
          </a:xfrm>
          <a:prstGeom prst="rect">
            <a:avLst/>
          </a:prstGeom>
          <a:ln>
            <a:noFill/>
          </a:ln>
        </p:spPr>
      </p:pic>
      <p:pic>
        <p:nvPicPr>
          <p:cNvPr id="6" name="图片 5" descr="actin"/>
          <p:cNvPicPr>
            <a:picLocks noChangeAspect="1"/>
          </p:cNvPicPr>
          <p:nvPr/>
        </p:nvPicPr>
        <p:blipFill>
          <a:blip r:embed="rId2"/>
          <a:srcRect l="7592" t="55743" r="54360" b="33182"/>
          <a:stretch>
            <a:fillRect/>
          </a:stretch>
        </p:blipFill>
        <p:spPr>
          <a:xfrm flipH="1">
            <a:off x="1548086" y="1337485"/>
            <a:ext cx="1950720" cy="455579"/>
          </a:xfrm>
          <a:prstGeom prst="rect">
            <a:avLst/>
          </a:prstGeom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623159" y="1415880"/>
            <a:ext cx="1682961" cy="18523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587590" y="1961528"/>
            <a:ext cx="1682961" cy="18523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19088" y="1415880"/>
            <a:ext cx="647934" cy="276999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00443" y="1914397"/>
            <a:ext cx="647934" cy="276999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90597" y="1362268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-45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2342" y="1914397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-45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37110" y="382204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Fig.S2e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lum bright="-20000"/>
          </a:blip>
          <a:srcRect b="86510"/>
          <a:stretch>
            <a:fillRect/>
          </a:stretch>
        </p:blipFill>
        <p:spPr>
          <a:xfrm>
            <a:off x="1609645" y="813744"/>
            <a:ext cx="1848968" cy="366280"/>
          </a:xfrm>
          <a:prstGeom prst="rect">
            <a:avLst/>
          </a:prstGeom>
          <a:ln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lum contrast="-20000"/>
          </a:blip>
          <a:srcRect l="-680" t="52584" r="680" b="33363"/>
          <a:stretch>
            <a:fillRect/>
          </a:stretch>
        </p:blipFill>
        <p:spPr>
          <a:xfrm>
            <a:off x="5474131" y="1364661"/>
            <a:ext cx="1848969" cy="381549"/>
          </a:xfrm>
          <a:prstGeom prst="rect">
            <a:avLst/>
          </a:prstGeom>
          <a:ln>
            <a:noFill/>
          </a:ln>
        </p:spPr>
      </p:pic>
      <p:sp>
        <p:nvSpPr>
          <p:cNvPr id="17" name="矩形 16"/>
          <p:cNvSpPr/>
          <p:nvPr/>
        </p:nvSpPr>
        <p:spPr>
          <a:xfrm>
            <a:off x="1703452" y="930292"/>
            <a:ext cx="1682961" cy="18523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577557" y="1518905"/>
            <a:ext cx="1682961" cy="18523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040088" y="876227"/>
            <a:ext cx="595035" cy="276999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GPX4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10257" y="1480888"/>
            <a:ext cx="595035" cy="276999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GPX4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64199" y="904900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-35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222049" y="1516142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45076" y="359384"/>
            <a:ext cx="3365500" cy="16154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632501" y="974041"/>
            <a:ext cx="3365500" cy="16154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5718038" y="3097355"/>
            <a:ext cx="3182938" cy="3555617"/>
            <a:chOff x="228879" y="2456426"/>
            <a:chExt cx="3182938" cy="3555617"/>
          </a:xfrm>
        </p:grpSpPr>
        <p:grpSp>
          <p:nvGrpSpPr>
            <p:cNvPr id="50" name="组合 49"/>
            <p:cNvGrpSpPr/>
            <p:nvPr/>
          </p:nvGrpSpPr>
          <p:grpSpPr>
            <a:xfrm>
              <a:off x="371505" y="5226050"/>
              <a:ext cx="2928480" cy="785993"/>
              <a:chOff x="589736" y="5532156"/>
              <a:chExt cx="2928480" cy="785993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2967036" y="5695892"/>
                <a:ext cx="551180" cy="2095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r"/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-45</a:t>
                </a:r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KDa</a:t>
                </a:r>
                <a:endPara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2" name="组合 51"/>
              <p:cNvGrpSpPr/>
              <p:nvPr/>
            </p:nvGrpSpPr>
            <p:grpSpPr>
              <a:xfrm>
                <a:off x="589736" y="5532156"/>
                <a:ext cx="2497311" cy="785993"/>
                <a:chOff x="589736" y="5532156"/>
                <a:chExt cx="2497311" cy="785993"/>
              </a:xfrm>
            </p:grpSpPr>
            <p:pic>
              <p:nvPicPr>
                <p:cNvPr id="53" name="图片 52" descr="黑白色的截图&#10;&#10;中度可信度描述已自动生成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33" t="65458" r="58345" b="24555"/>
                <a:stretch>
                  <a:fillRect/>
                </a:stretch>
              </p:blipFill>
              <p:spPr>
                <a:xfrm>
                  <a:off x="1191834" y="5532156"/>
                  <a:ext cx="1895213" cy="785993"/>
                </a:xfrm>
                <a:prstGeom prst="rect">
                  <a:avLst/>
                </a:prstGeom>
              </p:spPr>
            </p:pic>
            <p:sp>
              <p:nvSpPr>
                <p:cNvPr id="54" name="文本框 53"/>
                <p:cNvSpPr txBox="1"/>
                <p:nvPr/>
              </p:nvSpPr>
              <p:spPr>
                <a:xfrm>
                  <a:off x="589736" y="5802042"/>
                  <a:ext cx="727792" cy="276999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β-actin</a:t>
                  </a:r>
                  <a:endPara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矩形 54"/>
                <p:cNvSpPr/>
                <p:nvPr/>
              </p:nvSpPr>
              <p:spPr>
                <a:xfrm>
                  <a:off x="2222862" y="5775267"/>
                  <a:ext cx="830005" cy="30377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56" name="矩形 55"/>
                <p:cNvSpPr/>
                <p:nvPr/>
              </p:nvSpPr>
              <p:spPr>
                <a:xfrm>
                  <a:off x="1283038" y="5802042"/>
                  <a:ext cx="905644" cy="30377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sp>
          <p:nvSpPr>
            <p:cNvPr id="57" name="文本框 56"/>
            <p:cNvSpPr txBox="1"/>
            <p:nvPr/>
          </p:nvSpPr>
          <p:spPr>
            <a:xfrm>
              <a:off x="2860637" y="2756471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图片 57" descr="电子仪器&#10;&#10;中度可信度描述已自动生成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99" t="34244" r="29696" b="56174"/>
            <a:stretch>
              <a:fillRect/>
            </a:stretch>
          </p:blipFill>
          <p:spPr>
            <a:xfrm rot="21306277" flipH="1">
              <a:off x="852402" y="2456426"/>
              <a:ext cx="2105971" cy="801209"/>
            </a:xfrm>
            <a:prstGeom prst="rect">
              <a:avLst/>
            </a:prstGeom>
          </p:spPr>
        </p:pic>
        <p:sp>
          <p:nvSpPr>
            <p:cNvPr id="59" name="矩形 58"/>
            <p:cNvSpPr/>
            <p:nvPr/>
          </p:nvSpPr>
          <p:spPr>
            <a:xfrm>
              <a:off x="1992199" y="2698073"/>
              <a:ext cx="948990" cy="301603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28879" y="2722816"/>
              <a:ext cx="594995" cy="276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GPX4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325162" y="4290497"/>
              <a:ext cx="3086654" cy="885597"/>
              <a:chOff x="351916" y="2448544"/>
              <a:chExt cx="3086654" cy="885597"/>
            </a:xfrm>
          </p:grpSpPr>
          <p:grpSp>
            <p:nvGrpSpPr>
              <p:cNvPr id="62" name="组合 61"/>
              <p:cNvGrpSpPr/>
              <p:nvPr/>
            </p:nvGrpSpPr>
            <p:grpSpPr>
              <a:xfrm>
                <a:off x="933497" y="2448544"/>
                <a:ext cx="2073903" cy="885597"/>
                <a:chOff x="2613907" y="5494167"/>
                <a:chExt cx="2597804" cy="1257749"/>
              </a:xfrm>
            </p:grpSpPr>
            <p:pic>
              <p:nvPicPr>
                <p:cNvPr id="65" name="图片 64"/>
                <p:cNvPicPr>
                  <a:picLocks noChangeAspect="1"/>
                </p:cNvPicPr>
                <p:nvPr/>
              </p:nvPicPr>
              <p:blipFill>
                <a:blip r:embed="rId6"/>
                <a:srcRect l="16784" t="22295" r="48422" b="39740"/>
                <a:stretch>
                  <a:fillRect/>
                </a:stretch>
              </p:blipFill>
              <p:spPr>
                <a:xfrm flipH="1">
                  <a:off x="2613907" y="5494167"/>
                  <a:ext cx="2597804" cy="1257749"/>
                </a:xfrm>
                <a:prstGeom prst="rect">
                  <a:avLst/>
                </a:prstGeom>
              </p:spPr>
            </p:pic>
            <p:sp>
              <p:nvSpPr>
                <p:cNvPr id="66" name="矩形 65"/>
                <p:cNvSpPr/>
                <p:nvPr/>
              </p:nvSpPr>
              <p:spPr>
                <a:xfrm>
                  <a:off x="3958547" y="6103696"/>
                  <a:ext cx="1188719" cy="43433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2705380" y="6103696"/>
                  <a:ext cx="1188720" cy="42834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63" name="文本框 62"/>
              <p:cNvSpPr txBox="1"/>
              <p:nvPr/>
            </p:nvSpPr>
            <p:spPr>
              <a:xfrm>
                <a:off x="2887390" y="2912461"/>
                <a:ext cx="551180" cy="2095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r"/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-20</a:t>
                </a:r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KDa</a:t>
                </a:r>
                <a:endPara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351916" y="2896761"/>
                <a:ext cx="594995" cy="27686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GPX4</a:t>
                </a:r>
                <a:endPara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472765" y="3363401"/>
              <a:ext cx="2771001" cy="885597"/>
              <a:chOff x="3295445" y="2213531"/>
              <a:chExt cx="2771001" cy="885597"/>
            </a:xfrm>
          </p:grpSpPr>
          <p:pic>
            <p:nvPicPr>
              <p:cNvPr id="69" name="图片 68" descr="黑白色的截图&#10;&#10;中度可信度描述已自动生成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44" t="64273" r="42016" b="24474"/>
              <a:stretch>
                <a:fillRect/>
              </a:stretch>
            </p:blipFill>
            <p:spPr>
              <a:xfrm flipH="1">
                <a:off x="3952987" y="2213531"/>
                <a:ext cx="1632139" cy="885597"/>
              </a:xfrm>
              <a:prstGeom prst="rect">
                <a:avLst/>
              </a:prstGeom>
            </p:spPr>
          </p:pic>
          <p:sp>
            <p:nvSpPr>
              <p:cNvPr id="70" name="矩形 69"/>
              <p:cNvSpPr/>
              <p:nvPr/>
            </p:nvSpPr>
            <p:spPr>
              <a:xfrm>
                <a:off x="4770934" y="2471424"/>
                <a:ext cx="814193" cy="2927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5515266" y="2472081"/>
                <a:ext cx="551180" cy="2095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r"/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-45</a:t>
                </a:r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KDa</a:t>
                </a:r>
                <a:endPara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3295445" y="2472799"/>
                <a:ext cx="727792" cy="276999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β-actin</a:t>
                </a:r>
                <a:endPara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4" name="矩形 73"/>
          <p:cNvSpPr/>
          <p:nvPr/>
        </p:nvSpPr>
        <p:spPr>
          <a:xfrm>
            <a:off x="5776860" y="2740987"/>
            <a:ext cx="3106263" cy="39870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0AC79B1C-8594-32BF-54C4-5BB2CF10E32A}"/>
              </a:ext>
            </a:extLst>
          </p:cNvPr>
          <p:cNvGrpSpPr/>
          <p:nvPr/>
        </p:nvGrpSpPr>
        <p:grpSpPr>
          <a:xfrm>
            <a:off x="97381" y="3059859"/>
            <a:ext cx="5412097" cy="3087455"/>
            <a:chOff x="3637820" y="3327815"/>
            <a:chExt cx="5412097" cy="3087455"/>
          </a:xfrm>
        </p:grpSpPr>
        <p:sp>
          <p:nvSpPr>
            <p:cNvPr id="25" name="文本框 24"/>
            <p:cNvSpPr txBox="1"/>
            <p:nvPr/>
          </p:nvSpPr>
          <p:spPr>
            <a:xfrm>
              <a:off x="5958185" y="3466916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Fig.S2i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3691654" y="3852727"/>
              <a:ext cx="5358263" cy="2275122"/>
              <a:chOff x="3822373" y="3859732"/>
              <a:chExt cx="5358263" cy="2275122"/>
            </a:xfrm>
          </p:grpSpPr>
          <p:pic>
            <p:nvPicPr>
              <p:cNvPr id="13" name="图片 12" descr="手机屏幕截图&#10;&#10;低可信度描述已自动生成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30" t="42271" r="33906" b="40490"/>
              <a:stretch>
                <a:fillRect/>
              </a:stretch>
            </p:blipFill>
            <p:spPr>
              <a:xfrm>
                <a:off x="4680200" y="4923675"/>
                <a:ext cx="3806317" cy="1211179"/>
              </a:xfrm>
              <a:prstGeom prst="rect">
                <a:avLst/>
              </a:prstGeom>
            </p:spPr>
          </p:pic>
          <p:sp>
            <p:nvSpPr>
              <p:cNvPr id="26" name="文本框 25"/>
              <p:cNvSpPr txBox="1"/>
              <p:nvPr/>
            </p:nvSpPr>
            <p:spPr>
              <a:xfrm>
                <a:off x="4066481" y="5697827"/>
                <a:ext cx="647700" cy="27686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β-actin</a:t>
                </a:r>
                <a:endPara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8358641" y="5560497"/>
                <a:ext cx="551180" cy="2095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r"/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-45</a:t>
                </a:r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KDa</a:t>
                </a:r>
                <a:endPara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8"/>
              <a:srcRect l="26506"/>
              <a:stretch>
                <a:fillRect/>
              </a:stretch>
            </p:blipFill>
            <p:spPr>
              <a:xfrm>
                <a:off x="4564414" y="3859732"/>
                <a:ext cx="4203159" cy="954979"/>
              </a:xfrm>
              <a:prstGeom prst="rect">
                <a:avLst/>
              </a:prstGeom>
            </p:spPr>
          </p:pic>
          <p:sp>
            <p:nvSpPr>
              <p:cNvPr id="33" name="矩形 32"/>
              <p:cNvSpPr/>
              <p:nvPr/>
            </p:nvSpPr>
            <p:spPr>
              <a:xfrm>
                <a:off x="5037866" y="5738815"/>
                <a:ext cx="851267" cy="20510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5889133" y="5733704"/>
                <a:ext cx="781685" cy="20510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6665994" y="5697827"/>
                <a:ext cx="719321" cy="20510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6006896" y="4082084"/>
                <a:ext cx="764241" cy="3193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6783026" y="4082084"/>
                <a:ext cx="701772" cy="3193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7565547" y="4041096"/>
                <a:ext cx="764240" cy="3193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3822373" y="4074323"/>
                <a:ext cx="1000086" cy="276999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SLC7A11</a:t>
                </a:r>
                <a:endPara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8629456" y="4127671"/>
                <a:ext cx="551180" cy="2095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r"/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-35</a:t>
                </a:r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KDa</a:t>
                </a:r>
                <a:endPara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矩形 41"/>
            <p:cNvSpPr/>
            <p:nvPr/>
          </p:nvSpPr>
          <p:spPr>
            <a:xfrm>
              <a:off x="3637820" y="3327815"/>
              <a:ext cx="5412097" cy="308745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398046" y="2300160"/>
            <a:ext cx="3778863" cy="2400740"/>
            <a:chOff x="398046" y="2300160"/>
            <a:chExt cx="3778863" cy="2400740"/>
          </a:xfrm>
        </p:grpSpPr>
        <p:sp>
          <p:nvSpPr>
            <p:cNvPr id="2" name="文本框 2"/>
            <p:cNvSpPr txBox="1"/>
            <p:nvPr/>
          </p:nvSpPr>
          <p:spPr>
            <a:xfrm>
              <a:off x="1975013" y="2300160"/>
              <a:ext cx="821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Fig.S3a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8" y="3228401"/>
              <a:ext cx="2587899" cy="9291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矩形 3"/>
            <p:cNvSpPr/>
            <p:nvPr/>
          </p:nvSpPr>
          <p:spPr>
            <a:xfrm>
              <a:off x="1647474" y="3467300"/>
              <a:ext cx="1393729" cy="22569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5" name="文本框 37"/>
            <p:cNvSpPr txBox="1"/>
            <p:nvPr/>
          </p:nvSpPr>
          <p:spPr>
            <a:xfrm>
              <a:off x="499081" y="3523168"/>
              <a:ext cx="710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FTH1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文本框 38"/>
            <p:cNvSpPr txBox="1"/>
            <p:nvPr/>
          </p:nvSpPr>
          <p:spPr>
            <a:xfrm>
              <a:off x="398046" y="2735991"/>
              <a:ext cx="713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NCOA4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文本框 39"/>
            <p:cNvSpPr txBox="1"/>
            <p:nvPr/>
          </p:nvSpPr>
          <p:spPr>
            <a:xfrm>
              <a:off x="401252" y="4269256"/>
              <a:ext cx="7787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β-actin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8" t="81018" r="21921" b="7088"/>
            <a:stretch>
              <a:fillRect/>
            </a:stretch>
          </p:blipFill>
          <p:spPr>
            <a:xfrm>
              <a:off x="1178206" y="2615621"/>
              <a:ext cx="2091650" cy="5177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矩形 8"/>
            <p:cNvSpPr/>
            <p:nvPr/>
          </p:nvSpPr>
          <p:spPr>
            <a:xfrm>
              <a:off x="1974983" y="2787295"/>
              <a:ext cx="1294873" cy="276999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0" t="91297" r="21921" b="1304"/>
            <a:stretch>
              <a:fillRect/>
            </a:stretch>
          </p:blipFill>
          <p:spPr>
            <a:xfrm>
              <a:off x="1130757" y="4269256"/>
              <a:ext cx="2483963" cy="4316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矩形 10"/>
            <p:cNvSpPr/>
            <p:nvPr/>
          </p:nvSpPr>
          <p:spPr>
            <a:xfrm>
              <a:off x="2243415" y="4412556"/>
              <a:ext cx="1371305" cy="255707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2" name="文本框 99"/>
            <p:cNvSpPr txBox="1"/>
            <p:nvPr/>
          </p:nvSpPr>
          <p:spPr>
            <a:xfrm>
              <a:off x="3625729" y="3464492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-21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00"/>
            <p:cNvSpPr txBox="1"/>
            <p:nvPr/>
          </p:nvSpPr>
          <p:spPr>
            <a:xfrm>
              <a:off x="3164084" y="2787582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-80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21"/>
            <p:cNvSpPr txBox="1"/>
            <p:nvPr/>
          </p:nvSpPr>
          <p:spPr>
            <a:xfrm>
              <a:off x="3498729" y="4378257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-45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695991" y="860944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NCOA4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594" y="656104"/>
            <a:ext cx="2934653" cy="732287"/>
          </a:xfrm>
          <a:prstGeom prst="rect">
            <a:avLst/>
          </a:prstGeom>
          <a:ln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rcRect l="1978" r="27739"/>
          <a:stretch>
            <a:fillRect/>
          </a:stretch>
        </p:blipFill>
        <p:spPr>
          <a:xfrm>
            <a:off x="5581688" y="3846061"/>
            <a:ext cx="2124604" cy="517737"/>
          </a:xfrm>
          <a:prstGeom prst="rect">
            <a:avLst/>
          </a:prstGeom>
          <a:ln>
            <a:noFill/>
          </a:ln>
        </p:spPr>
      </p:pic>
      <p:sp>
        <p:nvSpPr>
          <p:cNvPr id="18" name="矩形 17"/>
          <p:cNvSpPr/>
          <p:nvPr/>
        </p:nvSpPr>
        <p:spPr>
          <a:xfrm>
            <a:off x="5888078" y="1126802"/>
            <a:ext cx="1437051" cy="22655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6312563" y="3907216"/>
            <a:ext cx="1393729" cy="225694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6428281" y="412321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Fig.S3h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87529" y="3827429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NCOA4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639212" y="3894878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-80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287117" y="1154600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-80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A8B77058-7EF0-E8D1-8AB3-58AA78DCA34D}"/>
              </a:ext>
            </a:extLst>
          </p:cNvPr>
          <p:cNvGrpSpPr/>
          <p:nvPr/>
        </p:nvGrpSpPr>
        <p:grpSpPr>
          <a:xfrm>
            <a:off x="4569995" y="4244874"/>
            <a:ext cx="4540394" cy="965835"/>
            <a:chOff x="4126237" y="1550439"/>
            <a:chExt cx="4540394" cy="965835"/>
          </a:xfrm>
        </p:grpSpPr>
        <p:pic>
          <p:nvPicPr>
            <p:cNvPr id="24" name="图片 23" descr="fth1"/>
            <p:cNvPicPr>
              <a:picLocks noChangeAspect="1"/>
            </p:cNvPicPr>
            <p:nvPr/>
          </p:nvPicPr>
          <p:blipFill>
            <a:blip r:embed="rId8"/>
            <a:srcRect l="14686" t="22704" r="12990" b="55187"/>
            <a:stretch>
              <a:fillRect/>
            </a:stretch>
          </p:blipFill>
          <p:spPr>
            <a:xfrm>
              <a:off x="4547386" y="1550439"/>
              <a:ext cx="3938270" cy="965835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5544336" y="1877464"/>
              <a:ext cx="1458595" cy="26924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126237" y="1949651"/>
              <a:ext cx="710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FTH1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115451" y="1791739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-21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图片 27" descr="actin"/>
          <p:cNvPicPr>
            <a:picLocks noChangeAspect="1"/>
          </p:cNvPicPr>
          <p:nvPr/>
        </p:nvPicPr>
        <p:blipFill>
          <a:blip r:embed="rId9"/>
          <a:srcRect l="20257" t="39347" r="10144" b="38271"/>
          <a:stretch>
            <a:fillRect/>
          </a:stretch>
        </p:blipFill>
        <p:spPr>
          <a:xfrm>
            <a:off x="4755487" y="1988494"/>
            <a:ext cx="4321810" cy="111506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5112357" y="2554279"/>
            <a:ext cx="1739900" cy="24701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4476895" y="2554549"/>
            <a:ext cx="778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图片 30" descr="actin"/>
          <p:cNvPicPr>
            <a:picLocks noChangeAspect="1"/>
          </p:cNvPicPr>
          <p:nvPr/>
        </p:nvPicPr>
        <p:blipFill>
          <a:blip r:embed="rId9"/>
          <a:srcRect l="20257" t="39347" r="10144" b="38271"/>
          <a:stretch>
            <a:fillRect/>
          </a:stretch>
        </p:blipFill>
        <p:spPr>
          <a:xfrm>
            <a:off x="4743422" y="4883874"/>
            <a:ext cx="4321810" cy="111506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6840192" y="5448389"/>
            <a:ext cx="1739900" cy="24701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4464830" y="5449929"/>
            <a:ext cx="778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498812" y="5391239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-45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514052" y="2516814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-45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100019" y="1658788"/>
            <a:ext cx="710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FTH1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4354" y="1621120"/>
            <a:ext cx="1559283" cy="460697"/>
          </a:xfrm>
          <a:prstGeom prst="rect">
            <a:avLst/>
          </a:prstGeom>
          <a:ln>
            <a:noFill/>
          </a:ln>
        </p:spPr>
      </p:pic>
      <p:sp>
        <p:nvSpPr>
          <p:cNvPr id="39" name="矩形 38"/>
          <p:cNvSpPr/>
          <p:nvPr/>
        </p:nvSpPr>
        <p:spPr>
          <a:xfrm>
            <a:off x="5902959" y="1672474"/>
            <a:ext cx="1393729" cy="225694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7289738" y="1601301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-21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439546" y="361631"/>
            <a:ext cx="4565717" cy="56354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127314" y="2156886"/>
            <a:ext cx="4191579" cy="28301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97BCE111-52D0-E71C-599C-DCE8D3B84D32}"/>
              </a:ext>
            </a:extLst>
          </p:cNvPr>
          <p:cNvGrpSpPr/>
          <p:nvPr/>
        </p:nvGrpSpPr>
        <p:grpSpPr>
          <a:xfrm>
            <a:off x="320224" y="3514153"/>
            <a:ext cx="4191579" cy="2882984"/>
            <a:chOff x="161019" y="471441"/>
            <a:chExt cx="4191579" cy="28829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t="36529"/>
            <a:stretch>
              <a:fillRect/>
            </a:stretch>
          </p:blipFill>
          <p:spPr>
            <a:xfrm flipH="1">
              <a:off x="1064986" y="870799"/>
              <a:ext cx="2673668" cy="806767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1764260" y="501413"/>
              <a:ext cx="821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Fig.S4e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640771" y="1237010"/>
              <a:ext cx="1176775" cy="25055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04790" y="1142979"/>
              <a:ext cx="1000086" cy="27699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SLC7A11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632200" y="1236927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-35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2" name="图片 91" descr="打开门的冰箱&#10;&#10;中度可信度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4" t="78321" r="46780" b="4210"/>
            <a:stretch>
              <a:fillRect/>
            </a:stretch>
          </p:blipFill>
          <p:spPr>
            <a:xfrm>
              <a:off x="1158011" y="2340452"/>
              <a:ext cx="2349500" cy="1013973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560097" y="2487531"/>
              <a:ext cx="647934" cy="27699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β-actin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890732" y="2497470"/>
              <a:ext cx="1304903" cy="25712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3387859" y="2466766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-45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b="10980"/>
            <a:stretch>
              <a:fillRect/>
            </a:stretch>
          </p:blipFill>
          <p:spPr>
            <a:xfrm>
              <a:off x="1482475" y="1800784"/>
              <a:ext cx="1525280" cy="438833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矩形 25"/>
            <p:cNvSpPr/>
            <p:nvPr/>
          </p:nvSpPr>
          <p:spPr>
            <a:xfrm>
              <a:off x="1537271" y="1800784"/>
              <a:ext cx="1407655" cy="25712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21969" y="1793908"/>
              <a:ext cx="595035" cy="27699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GPX4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890680" y="1753589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61019" y="471441"/>
              <a:ext cx="4191579" cy="28744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22F8680-3708-BE20-079D-6168B7793945}"/>
              </a:ext>
            </a:extLst>
          </p:cNvPr>
          <p:cNvGrpSpPr/>
          <p:nvPr/>
        </p:nvGrpSpPr>
        <p:grpSpPr>
          <a:xfrm>
            <a:off x="326840" y="471442"/>
            <a:ext cx="4191579" cy="2957559"/>
            <a:chOff x="145308" y="3429000"/>
            <a:chExt cx="4191579" cy="2957559"/>
          </a:xfrm>
        </p:grpSpPr>
        <p:pic>
          <p:nvPicPr>
            <p:cNvPr id="7" name="图片 6" descr="打开门的冰箱&#10;&#10;中度可信度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88" t="76025" r="15486" b="6506"/>
            <a:stretch>
              <a:fillRect/>
            </a:stretch>
          </p:blipFill>
          <p:spPr>
            <a:xfrm>
              <a:off x="1128128" y="5318737"/>
              <a:ext cx="2349500" cy="101397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78751" y="5598262"/>
              <a:ext cx="647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β-actin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158011" y="5631633"/>
              <a:ext cx="126330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70453" y="5596081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-45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57247" y="3446611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Fig.S4d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5804" y="3780232"/>
              <a:ext cx="2327591" cy="541715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矩形 12"/>
            <p:cNvSpPr/>
            <p:nvPr/>
          </p:nvSpPr>
          <p:spPr>
            <a:xfrm>
              <a:off x="1604358" y="3804681"/>
              <a:ext cx="1236436" cy="123096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24948" y="3743868"/>
              <a:ext cx="713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NCOA4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3284093" y="3721052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-80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84970" y="4376966"/>
              <a:ext cx="710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FTH1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38019" y="4342710"/>
              <a:ext cx="1576462" cy="380353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矩形 16"/>
            <p:cNvSpPr/>
            <p:nvPr/>
          </p:nvSpPr>
          <p:spPr>
            <a:xfrm>
              <a:off x="1604358" y="4373568"/>
              <a:ext cx="1304903" cy="25712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008503" y="4385985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-21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-1" r="2605" b="-585"/>
            <a:stretch>
              <a:fillRect/>
            </a:stretch>
          </p:blipFill>
          <p:spPr>
            <a:xfrm>
              <a:off x="1249026" y="4760945"/>
              <a:ext cx="2035067" cy="541026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矩形 20"/>
            <p:cNvSpPr/>
            <p:nvPr/>
          </p:nvSpPr>
          <p:spPr>
            <a:xfrm>
              <a:off x="1348661" y="4848378"/>
              <a:ext cx="1329645" cy="38655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16165" y="4772871"/>
              <a:ext cx="7663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LC3</a:t>
              </a:r>
              <a:r>
                <a: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Ⅰ</a:t>
              </a:r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LC3 Ⅱ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176988" y="4818818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-16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176988" y="5025193"/>
              <a:ext cx="55118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8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zh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45308" y="3429000"/>
              <a:ext cx="4191579" cy="295755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073506" y="5064954"/>
            <a:ext cx="1719943" cy="1163316"/>
            <a:chOff x="6060834" y="5307793"/>
            <a:chExt cx="1719943" cy="1163316"/>
          </a:xfrm>
        </p:grpSpPr>
        <p:pic>
          <p:nvPicPr>
            <p:cNvPr id="33" name="图片 32" descr="图片包含 照片, 游戏机, 房间, 冰箱&#10;&#10;描述已自动生成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84" t="48362" r="27764" b="37252"/>
            <a:stretch>
              <a:fillRect/>
            </a:stretch>
          </p:blipFill>
          <p:spPr>
            <a:xfrm rot="311864">
              <a:off x="6082442" y="5307793"/>
              <a:ext cx="1698335" cy="1163316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6060834" y="5761323"/>
              <a:ext cx="1265895" cy="276999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13"/>
          <a:srcRect b="72319"/>
          <a:stretch>
            <a:fillRect/>
          </a:stretch>
        </p:blipFill>
        <p:spPr>
          <a:xfrm>
            <a:off x="5909290" y="1185714"/>
            <a:ext cx="1345944" cy="430012"/>
          </a:xfrm>
          <a:prstGeom prst="rect">
            <a:avLst/>
          </a:prstGeom>
          <a:ln>
            <a:noFill/>
          </a:ln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14"/>
          <a:srcRect b="67409"/>
          <a:stretch>
            <a:fillRect/>
          </a:stretch>
        </p:blipFill>
        <p:spPr>
          <a:xfrm>
            <a:off x="6089131" y="3778028"/>
            <a:ext cx="1345944" cy="484106"/>
          </a:xfrm>
          <a:prstGeom prst="rect">
            <a:avLst/>
          </a:prstGeom>
          <a:ln>
            <a:noFill/>
          </a:ln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14">
            <a:lum contrast="-40000"/>
          </a:blip>
          <a:srcRect l="226" t="33680" r="-226" b="33729"/>
          <a:stretch>
            <a:fillRect/>
          </a:stretch>
        </p:blipFill>
        <p:spPr>
          <a:xfrm>
            <a:off x="6104723" y="4449661"/>
            <a:ext cx="1345944" cy="484106"/>
          </a:xfrm>
          <a:prstGeom prst="rect">
            <a:avLst/>
          </a:prstGeom>
          <a:ln>
            <a:noFill/>
          </a:ln>
        </p:spPr>
      </p:pic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13">
            <a:lum contrast="-20000"/>
          </a:blip>
          <a:srcRect l="1168" t="30624" r="-1168" b="38213"/>
          <a:stretch>
            <a:fillRect/>
          </a:stretch>
        </p:blipFill>
        <p:spPr>
          <a:xfrm>
            <a:off x="5925286" y="1756727"/>
            <a:ext cx="1345944" cy="484105"/>
          </a:xfrm>
          <a:prstGeom prst="rect">
            <a:avLst/>
          </a:prstGeom>
          <a:ln>
            <a:noFill/>
          </a:ln>
        </p:spPr>
      </p:pic>
      <p:sp>
        <p:nvSpPr>
          <p:cNvPr id="76" name="矩形 75"/>
          <p:cNvSpPr/>
          <p:nvPr/>
        </p:nvSpPr>
        <p:spPr>
          <a:xfrm>
            <a:off x="6093535" y="4497972"/>
            <a:ext cx="1341838" cy="27699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7" name="文本框 76"/>
          <p:cNvSpPr txBox="1"/>
          <p:nvPr/>
        </p:nvSpPr>
        <p:spPr>
          <a:xfrm>
            <a:off x="5332940" y="1792890"/>
            <a:ext cx="595035" cy="276999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GPX4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4981088" y="1258049"/>
            <a:ext cx="1000086" cy="27699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SLC7A11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5283325" y="3933214"/>
            <a:ext cx="1000086" cy="27699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SLC7A11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961533" y="1270138"/>
            <a:ext cx="1263306" cy="27699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2" name="矩形 81"/>
          <p:cNvSpPr/>
          <p:nvPr/>
        </p:nvSpPr>
        <p:spPr>
          <a:xfrm>
            <a:off x="6146042" y="3899489"/>
            <a:ext cx="1263306" cy="27699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3" name="文本框 82"/>
          <p:cNvSpPr txBox="1"/>
          <p:nvPr/>
        </p:nvSpPr>
        <p:spPr>
          <a:xfrm>
            <a:off x="5496004" y="4467773"/>
            <a:ext cx="595035" cy="276999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GPX4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5981174" y="1800070"/>
            <a:ext cx="1263306" cy="27699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6" name="文本框 85"/>
          <p:cNvSpPr txBox="1"/>
          <p:nvPr/>
        </p:nvSpPr>
        <p:spPr>
          <a:xfrm>
            <a:off x="7149456" y="1781603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7332574" y="4507779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7169190" y="1259895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-35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7328588" y="3933214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-35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5220055" y="2777497"/>
            <a:ext cx="647934" cy="27699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5459401" y="5518483"/>
            <a:ext cx="647934" cy="27699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7688841" y="5472967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-45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7456825" y="2733676"/>
            <a:ext cx="551180" cy="20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-45</a:t>
            </a:r>
            <a:r>
              <a:rPr lang="en-US" altLang="zh-CN" sz="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15"/>
          <a:srcRect t="20370"/>
          <a:stretch>
            <a:fillRect/>
          </a:stretch>
        </p:blipFill>
        <p:spPr>
          <a:xfrm>
            <a:off x="5698910" y="2504185"/>
            <a:ext cx="1894332" cy="961146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6315961" y="752108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Fig.S4f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4696804" y="471442"/>
            <a:ext cx="4191579" cy="591511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主题​​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242</Words>
  <Application>Microsoft Office PowerPoint</Application>
  <PresentationFormat>全屏显示(4:3)</PresentationFormat>
  <Paragraphs>142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star shi</dc:creator>
  <cp:lastModifiedBy>star shi</cp:lastModifiedBy>
  <cp:revision>6</cp:revision>
  <dcterms:created xsi:type="dcterms:W3CDTF">2025-01-21T06:00:00Z</dcterms:created>
  <dcterms:modified xsi:type="dcterms:W3CDTF">2025-02-12T00:33:33Z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86F624E8AE4E446891CC6ACBC1A69A5D_13</vt:lpwstr>
  </property>
  <property fmtid="{D5CDD505-2E9C-101B-9397-08002B2CF9AE}" pid="3" name="KSOProductBuildVer">
    <vt:lpwstr>2052-12.1.0.19770</vt:lpwstr>
  </property>
</Properties>
</file>