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1157" r:id="rId2"/>
    <p:sldId id="1176" r:id="rId3"/>
    <p:sldId id="1182" r:id="rId4"/>
    <p:sldId id="118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808080"/>
    <a:srgbClr val="D4D4D4"/>
    <a:srgbClr val="D96751"/>
    <a:srgbClr val="EF9A77"/>
    <a:srgbClr val="8AC0DB"/>
    <a:srgbClr val="E06751"/>
    <a:srgbClr val="E27B5E"/>
    <a:srgbClr val="CC453F"/>
    <a:srgbClr val="BF27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25" autoAdjust="0"/>
    <p:restoredTop sz="97304" autoAdjust="0"/>
  </p:normalViewPr>
  <p:slideViewPr>
    <p:cSldViewPr snapToGrid="0">
      <p:cViewPr>
        <p:scale>
          <a:sx n="96" d="100"/>
          <a:sy n="96" d="100"/>
        </p:scale>
        <p:origin x="1880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77AC3-63BC-C94C-9D4A-0633F7F728AC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E1596-F7F3-2A4C-BA34-55018942EA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674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095FF3-38A3-4EAA-8F58-03718507CFD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066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95FF3-38A3-4EAA-8F58-03718507CFD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378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FCABD2-E81F-2C40-8F18-46091ED9542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2035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E1596-F7F3-2A4C-BA34-55018942EA08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910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8C14-1A7A-0C49-A759-24A2A514CBF6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9511-F762-A54B-8608-F6E72EB370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9532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8C14-1A7A-0C49-A759-24A2A514CBF6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9511-F762-A54B-8608-F6E72EB370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29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8C14-1A7A-0C49-A759-24A2A514CBF6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9511-F762-A54B-8608-F6E72EB370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2222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8C14-1A7A-0C49-A759-24A2A514CBF6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9511-F762-A54B-8608-F6E72EB370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71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8C14-1A7A-0C49-A759-24A2A514CBF6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9511-F762-A54B-8608-F6E72EB370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2507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8C14-1A7A-0C49-A759-24A2A514CBF6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9511-F762-A54B-8608-F6E72EB370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78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8C14-1A7A-0C49-A759-24A2A514CBF6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9511-F762-A54B-8608-F6E72EB370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156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8C14-1A7A-0C49-A759-24A2A514CBF6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9511-F762-A54B-8608-F6E72EB370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6109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8C14-1A7A-0C49-A759-24A2A514CBF6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9511-F762-A54B-8608-F6E72EB370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554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8C14-1A7A-0C49-A759-24A2A514CBF6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9511-F762-A54B-8608-F6E72EB370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9270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8C14-1A7A-0C49-A759-24A2A514CBF6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39511-F762-A54B-8608-F6E72EB370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1541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B8C14-1A7A-0C49-A759-24A2A514CBF6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39511-F762-A54B-8608-F6E72EB370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9401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18" Type="http://schemas.openxmlformats.org/officeDocument/2006/relationships/image" Target="../media/image17.emf"/><Relationship Id="rId26" Type="http://schemas.openxmlformats.org/officeDocument/2006/relationships/image" Target="../media/image25.emf"/><Relationship Id="rId3" Type="http://schemas.openxmlformats.org/officeDocument/2006/relationships/image" Target="../media/image2.emf"/><Relationship Id="rId21" Type="http://schemas.openxmlformats.org/officeDocument/2006/relationships/image" Target="../media/image20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17" Type="http://schemas.openxmlformats.org/officeDocument/2006/relationships/image" Target="../media/image16.emf"/><Relationship Id="rId25" Type="http://schemas.openxmlformats.org/officeDocument/2006/relationships/image" Target="../media/image24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emf"/><Relationship Id="rId20" Type="http://schemas.openxmlformats.org/officeDocument/2006/relationships/image" Target="../media/image19.emf"/><Relationship Id="rId29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24" Type="http://schemas.openxmlformats.org/officeDocument/2006/relationships/image" Target="../media/image23.emf"/><Relationship Id="rId5" Type="http://schemas.openxmlformats.org/officeDocument/2006/relationships/image" Target="../media/image4.emf"/><Relationship Id="rId15" Type="http://schemas.openxmlformats.org/officeDocument/2006/relationships/image" Target="../media/image14.emf"/><Relationship Id="rId23" Type="http://schemas.openxmlformats.org/officeDocument/2006/relationships/image" Target="../media/image22.emf"/><Relationship Id="rId28" Type="http://schemas.openxmlformats.org/officeDocument/2006/relationships/image" Target="../media/image27.emf"/><Relationship Id="rId10" Type="http://schemas.openxmlformats.org/officeDocument/2006/relationships/image" Target="../media/image9.emf"/><Relationship Id="rId19" Type="http://schemas.openxmlformats.org/officeDocument/2006/relationships/image" Target="../media/image18.emf"/><Relationship Id="rId4" Type="http://schemas.openxmlformats.org/officeDocument/2006/relationships/image" Target="../media/image3.emf"/><Relationship Id="rId9" Type="http://schemas.openxmlformats.org/officeDocument/2006/relationships/image" Target="../media/image8.emf"/><Relationship Id="rId14" Type="http://schemas.openxmlformats.org/officeDocument/2006/relationships/image" Target="../media/image13.emf"/><Relationship Id="rId22" Type="http://schemas.openxmlformats.org/officeDocument/2006/relationships/image" Target="../media/image21.emf"/><Relationship Id="rId27" Type="http://schemas.openxmlformats.org/officeDocument/2006/relationships/image" Target="../media/image26.emf"/><Relationship Id="rId30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image" Target="../media/image38.emf"/><Relationship Id="rId18" Type="http://schemas.openxmlformats.org/officeDocument/2006/relationships/image" Target="../media/image43.emf"/><Relationship Id="rId26" Type="http://schemas.openxmlformats.org/officeDocument/2006/relationships/image" Target="../media/image51.emf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46.emf"/><Relationship Id="rId7" Type="http://schemas.openxmlformats.org/officeDocument/2006/relationships/image" Target="../media/image34.emf"/><Relationship Id="rId12" Type="http://schemas.openxmlformats.org/officeDocument/2006/relationships/image" Target="../media/image37.emf"/><Relationship Id="rId17" Type="http://schemas.openxmlformats.org/officeDocument/2006/relationships/image" Target="../media/image42.emf"/><Relationship Id="rId25" Type="http://schemas.openxmlformats.org/officeDocument/2006/relationships/image" Target="../media/image50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1.emf"/><Relationship Id="rId20" Type="http://schemas.openxmlformats.org/officeDocument/2006/relationships/image" Target="../media/image45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svg"/><Relationship Id="rId11" Type="http://schemas.openxmlformats.org/officeDocument/2006/relationships/image" Target="../media/image36.emf"/><Relationship Id="rId24" Type="http://schemas.openxmlformats.org/officeDocument/2006/relationships/image" Target="../media/image49.emf"/><Relationship Id="rId5" Type="http://schemas.openxmlformats.org/officeDocument/2006/relationships/image" Target="../media/image32.png"/><Relationship Id="rId15" Type="http://schemas.openxmlformats.org/officeDocument/2006/relationships/image" Target="../media/image40.emf"/><Relationship Id="rId23" Type="http://schemas.openxmlformats.org/officeDocument/2006/relationships/image" Target="../media/image48.emf"/><Relationship Id="rId10" Type="http://schemas.openxmlformats.org/officeDocument/2006/relationships/image" Target="../media/image30.emf"/><Relationship Id="rId19" Type="http://schemas.openxmlformats.org/officeDocument/2006/relationships/image" Target="../media/image44.emf"/><Relationship Id="rId4" Type="http://schemas.openxmlformats.org/officeDocument/2006/relationships/image" Target="../media/image31.emf"/><Relationship Id="rId9" Type="http://schemas.openxmlformats.org/officeDocument/2006/relationships/oleObject" Target="../embeddings/oleObject1.bin"/><Relationship Id="rId14" Type="http://schemas.openxmlformats.org/officeDocument/2006/relationships/image" Target="../media/image39.emf"/><Relationship Id="rId22" Type="http://schemas.openxmlformats.org/officeDocument/2006/relationships/image" Target="../media/image47.emf"/><Relationship Id="rId27" Type="http://schemas.openxmlformats.org/officeDocument/2006/relationships/image" Target="../media/image5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tif"/><Relationship Id="rId13" Type="http://schemas.openxmlformats.org/officeDocument/2006/relationships/image" Target="../media/image63.tif"/><Relationship Id="rId3" Type="http://schemas.openxmlformats.org/officeDocument/2006/relationships/image" Target="../media/image53.tif"/><Relationship Id="rId7" Type="http://schemas.openxmlformats.org/officeDocument/2006/relationships/image" Target="../media/image57.png"/><Relationship Id="rId12" Type="http://schemas.openxmlformats.org/officeDocument/2006/relationships/image" Target="../media/image62.ti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tif"/><Relationship Id="rId5" Type="http://schemas.openxmlformats.org/officeDocument/2006/relationships/image" Target="../media/image55.tif"/><Relationship Id="rId15" Type="http://schemas.openxmlformats.org/officeDocument/2006/relationships/image" Target="../media/image65.emf"/><Relationship Id="rId10" Type="http://schemas.openxmlformats.org/officeDocument/2006/relationships/image" Target="../media/image60.tif"/><Relationship Id="rId4" Type="http://schemas.openxmlformats.org/officeDocument/2006/relationships/image" Target="../media/image54.tif"/><Relationship Id="rId9" Type="http://schemas.openxmlformats.org/officeDocument/2006/relationships/image" Target="../media/image59.tif"/><Relationship Id="rId14" Type="http://schemas.openxmlformats.org/officeDocument/2006/relationships/image" Target="../media/image64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107259B-161D-4BC9-B07A-5C70E17D3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607" y="2297387"/>
            <a:ext cx="1887138" cy="1876293"/>
          </a:xfrm>
          <a:prstGeom prst="rect">
            <a:avLst/>
          </a:prstGeom>
        </p:spPr>
      </p:pic>
      <p:sp>
        <p:nvSpPr>
          <p:cNvPr id="370" name="テキスト ボックス 369">
            <a:extLst>
              <a:ext uri="{FF2B5EF4-FFF2-40B4-BE49-F238E27FC236}">
                <a16:creationId xmlns:a16="http://schemas.microsoft.com/office/drawing/2014/main" id="{DCC686DD-9AE5-45B4-8ED8-17862600FB84}"/>
              </a:ext>
            </a:extLst>
          </p:cNvPr>
          <p:cNvSpPr txBox="1"/>
          <p:nvPr/>
        </p:nvSpPr>
        <p:spPr>
          <a:xfrm rot="18900000">
            <a:off x="3495784" y="4161891"/>
            <a:ext cx="23403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Acral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1" name="テキスト ボックス 370">
            <a:extLst>
              <a:ext uri="{FF2B5EF4-FFF2-40B4-BE49-F238E27FC236}">
                <a16:creationId xmlns:a16="http://schemas.microsoft.com/office/drawing/2014/main" id="{6BF3FBCF-D05C-41BE-A339-5C918C1166DA}"/>
              </a:ext>
            </a:extLst>
          </p:cNvPr>
          <p:cNvSpPr txBox="1"/>
          <p:nvPr/>
        </p:nvSpPr>
        <p:spPr>
          <a:xfrm rot="18900000">
            <a:off x="3656572" y="4227231"/>
            <a:ext cx="38311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Mucosal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2" name="テキスト ボックス 371">
            <a:extLst>
              <a:ext uri="{FF2B5EF4-FFF2-40B4-BE49-F238E27FC236}">
                <a16:creationId xmlns:a16="http://schemas.microsoft.com/office/drawing/2014/main" id="{E40BE1AD-736B-4D19-9D9D-0775C3B1BB59}"/>
              </a:ext>
            </a:extLst>
          </p:cNvPr>
          <p:cNvSpPr txBox="1"/>
          <p:nvPr/>
        </p:nvSpPr>
        <p:spPr>
          <a:xfrm rot="18900000">
            <a:off x="4195233" y="4251428"/>
            <a:ext cx="43922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Low-CSD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3" name="テキスト ボックス 372">
            <a:extLst>
              <a:ext uri="{FF2B5EF4-FFF2-40B4-BE49-F238E27FC236}">
                <a16:creationId xmlns:a16="http://schemas.microsoft.com/office/drawing/2014/main" id="{C5D7A09A-2F97-49A6-AE8B-EB625A86C810}"/>
              </a:ext>
            </a:extLst>
          </p:cNvPr>
          <p:cNvSpPr txBox="1"/>
          <p:nvPr/>
        </p:nvSpPr>
        <p:spPr>
          <a:xfrm rot="18900000">
            <a:off x="4494791" y="4246590"/>
            <a:ext cx="42960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Unknown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4" name="テキスト ボックス 373">
            <a:extLst>
              <a:ext uri="{FF2B5EF4-FFF2-40B4-BE49-F238E27FC236}">
                <a16:creationId xmlns:a16="http://schemas.microsoft.com/office/drawing/2014/main" id="{6FE6E289-64FB-440E-98B0-5BC4E0D4CA54}"/>
              </a:ext>
            </a:extLst>
          </p:cNvPr>
          <p:cNvSpPr txBox="1"/>
          <p:nvPr/>
        </p:nvSpPr>
        <p:spPr>
          <a:xfrm rot="18900000">
            <a:off x="3886563" y="4255002"/>
            <a:ext cx="46166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High-CSD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4" name="テキスト ボックス 383">
            <a:extLst>
              <a:ext uri="{FF2B5EF4-FFF2-40B4-BE49-F238E27FC236}">
                <a16:creationId xmlns:a16="http://schemas.microsoft.com/office/drawing/2014/main" id="{53AB19B1-706E-47C3-9985-60F3582FC653}"/>
              </a:ext>
            </a:extLst>
          </p:cNvPr>
          <p:cNvSpPr txBox="1"/>
          <p:nvPr/>
        </p:nvSpPr>
        <p:spPr>
          <a:xfrm>
            <a:off x="5523973" y="2834928"/>
            <a:ext cx="274114" cy="12311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BRAF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5" name="テキスト ボックス 384">
            <a:extLst>
              <a:ext uri="{FF2B5EF4-FFF2-40B4-BE49-F238E27FC236}">
                <a16:creationId xmlns:a16="http://schemas.microsoft.com/office/drawing/2014/main" id="{DDA6043A-ACD4-4125-92EA-E7DB7FA3FD51}"/>
              </a:ext>
            </a:extLst>
          </p:cNvPr>
          <p:cNvSpPr txBox="1"/>
          <p:nvPr/>
        </p:nvSpPr>
        <p:spPr>
          <a:xfrm>
            <a:off x="5523973" y="3323272"/>
            <a:ext cx="444032" cy="12311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457200"/>
            <a:r>
              <a:rPr lang="en-US" altLang="ja-JP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Triple WT</a:t>
            </a:r>
            <a:endParaRPr lang="ja-JP" altLang="en-US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7" name="テキスト ボックス 386">
            <a:extLst>
              <a:ext uri="{FF2B5EF4-FFF2-40B4-BE49-F238E27FC236}">
                <a16:creationId xmlns:a16="http://schemas.microsoft.com/office/drawing/2014/main" id="{61D542F6-BE2D-4E30-84AC-EF1D60DA8BD0}"/>
              </a:ext>
            </a:extLst>
          </p:cNvPr>
          <p:cNvSpPr txBox="1"/>
          <p:nvPr/>
        </p:nvSpPr>
        <p:spPr>
          <a:xfrm>
            <a:off x="5523973" y="3160490"/>
            <a:ext cx="193963" cy="12311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457200"/>
            <a:r>
              <a:rPr lang="en-US" altLang="ja-JP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NF1</a:t>
            </a:r>
            <a:endParaRPr lang="ja-JP" altLang="en-US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691DCE15-D360-4FBD-8004-DD14DBF4A7B7}"/>
              </a:ext>
            </a:extLst>
          </p:cNvPr>
          <p:cNvSpPr/>
          <p:nvPr/>
        </p:nvSpPr>
        <p:spPr>
          <a:xfrm>
            <a:off x="5311223" y="2845246"/>
            <a:ext cx="153718" cy="102478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" name="正方形/長方形 389">
            <a:extLst>
              <a:ext uri="{FF2B5EF4-FFF2-40B4-BE49-F238E27FC236}">
                <a16:creationId xmlns:a16="http://schemas.microsoft.com/office/drawing/2014/main" id="{594AB327-4DA0-49B5-AC4D-740DCBC687B4}"/>
              </a:ext>
            </a:extLst>
          </p:cNvPr>
          <p:cNvSpPr/>
          <p:nvPr/>
        </p:nvSpPr>
        <p:spPr>
          <a:xfrm>
            <a:off x="5311223" y="3333586"/>
            <a:ext cx="153718" cy="102478"/>
          </a:xfrm>
          <a:prstGeom prst="rect">
            <a:avLst/>
          </a:prstGeom>
          <a:solidFill>
            <a:srgbClr val="F2E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" name="テキスト ボックス 391">
            <a:extLst>
              <a:ext uri="{FF2B5EF4-FFF2-40B4-BE49-F238E27FC236}">
                <a16:creationId xmlns:a16="http://schemas.microsoft.com/office/drawing/2014/main" id="{D3FEE99D-D106-465B-B533-CED500999EC8}"/>
              </a:ext>
            </a:extLst>
          </p:cNvPr>
          <p:cNvSpPr txBox="1"/>
          <p:nvPr/>
        </p:nvSpPr>
        <p:spPr>
          <a:xfrm>
            <a:off x="3108928" y="2406256"/>
            <a:ext cx="357790" cy="215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3" name="テキスト ボックス 392">
            <a:extLst>
              <a:ext uri="{FF2B5EF4-FFF2-40B4-BE49-F238E27FC236}">
                <a16:creationId xmlns:a16="http://schemas.microsoft.com/office/drawing/2014/main" id="{75A92FB2-64A4-4D6E-88FC-A43A9500B1E6}"/>
              </a:ext>
            </a:extLst>
          </p:cNvPr>
          <p:cNvSpPr txBox="1"/>
          <p:nvPr/>
        </p:nvSpPr>
        <p:spPr>
          <a:xfrm>
            <a:off x="3224344" y="3960742"/>
            <a:ext cx="242375" cy="215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4" name="テキスト ボックス 393">
            <a:extLst>
              <a:ext uri="{FF2B5EF4-FFF2-40B4-BE49-F238E27FC236}">
                <a16:creationId xmlns:a16="http://schemas.microsoft.com/office/drawing/2014/main" id="{BB2049AC-D90C-4A13-984E-010135318DED}"/>
              </a:ext>
            </a:extLst>
          </p:cNvPr>
          <p:cNvSpPr txBox="1"/>
          <p:nvPr/>
        </p:nvSpPr>
        <p:spPr>
          <a:xfrm>
            <a:off x="3166636" y="3189996"/>
            <a:ext cx="300081" cy="215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0" name="テキスト ボックス 399">
            <a:extLst>
              <a:ext uri="{FF2B5EF4-FFF2-40B4-BE49-F238E27FC236}">
                <a16:creationId xmlns:a16="http://schemas.microsoft.com/office/drawing/2014/main" id="{1D16F7C6-045A-46D6-A10D-5980741925D3}"/>
              </a:ext>
            </a:extLst>
          </p:cNvPr>
          <p:cNvSpPr txBox="1"/>
          <p:nvPr/>
        </p:nvSpPr>
        <p:spPr>
          <a:xfrm>
            <a:off x="3123353" y="2281768"/>
            <a:ext cx="343363" cy="215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7A52BDD2-A113-46A1-998A-5962030E1CA6}"/>
              </a:ext>
            </a:extLst>
          </p:cNvPr>
          <p:cNvSpPr txBox="1"/>
          <p:nvPr/>
        </p:nvSpPr>
        <p:spPr>
          <a:xfrm>
            <a:off x="3588763" y="3377761"/>
            <a:ext cx="115416" cy="123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4736685F-3DBC-49BB-B606-6498D4859971}"/>
              </a:ext>
            </a:extLst>
          </p:cNvPr>
          <p:cNvSpPr txBox="1"/>
          <p:nvPr/>
        </p:nvSpPr>
        <p:spPr>
          <a:xfrm>
            <a:off x="3617617" y="2586838"/>
            <a:ext cx="57708" cy="123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8F69FE50-92BC-4372-AB43-6BE89A3E3481}"/>
              </a:ext>
            </a:extLst>
          </p:cNvPr>
          <p:cNvSpPr txBox="1"/>
          <p:nvPr/>
        </p:nvSpPr>
        <p:spPr>
          <a:xfrm>
            <a:off x="3617617" y="2873032"/>
            <a:ext cx="57708" cy="123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E25370DA-E101-49E3-9FA1-8510EA0BA04F}"/>
              </a:ext>
            </a:extLst>
          </p:cNvPr>
          <p:cNvSpPr txBox="1"/>
          <p:nvPr/>
        </p:nvSpPr>
        <p:spPr>
          <a:xfrm>
            <a:off x="3910646" y="3377762"/>
            <a:ext cx="57708" cy="123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1DA4AFC7-1C4F-4292-B52F-08FC2EB86086}"/>
              </a:ext>
            </a:extLst>
          </p:cNvPr>
          <p:cNvSpPr txBox="1"/>
          <p:nvPr/>
        </p:nvSpPr>
        <p:spPr>
          <a:xfrm>
            <a:off x="3910646" y="2694055"/>
            <a:ext cx="57708" cy="123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B33BFB32-F5BB-4301-978C-537D9AC19A52}"/>
              </a:ext>
            </a:extLst>
          </p:cNvPr>
          <p:cNvSpPr txBox="1"/>
          <p:nvPr/>
        </p:nvSpPr>
        <p:spPr>
          <a:xfrm>
            <a:off x="4205253" y="2773374"/>
            <a:ext cx="57708" cy="123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ja-JP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ja-JP" alt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761B607C-8B14-42BA-B3C2-8FAC93309AF8}"/>
              </a:ext>
            </a:extLst>
          </p:cNvPr>
          <p:cNvSpPr txBox="1"/>
          <p:nvPr/>
        </p:nvSpPr>
        <p:spPr>
          <a:xfrm>
            <a:off x="4501102" y="2670463"/>
            <a:ext cx="57708" cy="123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ja-JP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ja-JP" alt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F5A9DC0A-EF6C-4E76-9E70-586442C3F013}"/>
              </a:ext>
            </a:extLst>
          </p:cNvPr>
          <p:cNvSpPr txBox="1"/>
          <p:nvPr/>
        </p:nvSpPr>
        <p:spPr>
          <a:xfrm>
            <a:off x="4794473" y="2773373"/>
            <a:ext cx="57708" cy="123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520AD0FB-69B8-4F85-9107-50D5F3FB4CEA}"/>
              </a:ext>
            </a:extLst>
          </p:cNvPr>
          <p:cNvSpPr txBox="1"/>
          <p:nvPr/>
        </p:nvSpPr>
        <p:spPr>
          <a:xfrm>
            <a:off x="4205253" y="3567283"/>
            <a:ext cx="57708" cy="123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6F9F7E72-D3B6-4DC4-B5F1-CA2EC45B822B}"/>
              </a:ext>
            </a:extLst>
          </p:cNvPr>
          <p:cNvSpPr txBox="1"/>
          <p:nvPr/>
        </p:nvSpPr>
        <p:spPr>
          <a:xfrm>
            <a:off x="4794473" y="3567283"/>
            <a:ext cx="57708" cy="123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7F154441-CD24-44C1-81DF-103C9D46EB02}"/>
              </a:ext>
            </a:extLst>
          </p:cNvPr>
          <p:cNvSpPr txBox="1"/>
          <p:nvPr/>
        </p:nvSpPr>
        <p:spPr>
          <a:xfrm>
            <a:off x="4501102" y="3214884"/>
            <a:ext cx="57708" cy="123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3503B76C-9085-4FA7-BEED-82A47E0D738D}"/>
              </a:ext>
            </a:extLst>
          </p:cNvPr>
          <p:cNvSpPr txBox="1"/>
          <p:nvPr/>
        </p:nvSpPr>
        <p:spPr>
          <a:xfrm>
            <a:off x="4501102" y="3720596"/>
            <a:ext cx="57708" cy="123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452959-6D88-BBC6-9087-5566E05EBAD9}"/>
              </a:ext>
            </a:extLst>
          </p:cNvPr>
          <p:cNvSpPr txBox="1"/>
          <p:nvPr/>
        </p:nvSpPr>
        <p:spPr>
          <a:xfrm>
            <a:off x="74084" y="84667"/>
            <a:ext cx="2214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/>
                <a:cs typeface="Arial"/>
              </a:rPr>
              <a:t>Supplementary Figure S1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sp>
        <p:nvSpPr>
          <p:cNvPr id="5" name="左大かっこ 4">
            <a:extLst>
              <a:ext uri="{FF2B5EF4-FFF2-40B4-BE49-F238E27FC236}">
                <a16:creationId xmlns:a16="http://schemas.microsoft.com/office/drawing/2014/main" id="{5A2F4D4C-5C08-0099-ADB6-C4517D1AA5F5}"/>
              </a:ext>
            </a:extLst>
          </p:cNvPr>
          <p:cNvSpPr/>
          <p:nvPr/>
        </p:nvSpPr>
        <p:spPr>
          <a:xfrm rot="5400000">
            <a:off x="3919688" y="2154288"/>
            <a:ext cx="45719" cy="592154"/>
          </a:xfrm>
          <a:prstGeom prst="leftBracket">
            <a:avLst>
              <a:gd name="adj" fmla="val 0"/>
            </a:avLst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766608E-1F0D-D7A8-7D4D-E534BBF749EE}"/>
              </a:ext>
            </a:extLst>
          </p:cNvPr>
          <p:cNvSpPr txBox="1"/>
          <p:nvPr/>
        </p:nvSpPr>
        <p:spPr>
          <a:xfrm>
            <a:off x="3692395" y="2298425"/>
            <a:ext cx="49212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8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 &lt; 0.0326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DAE7E22-14E8-6159-A22C-05F70C21CC1F}"/>
              </a:ext>
            </a:extLst>
          </p:cNvPr>
          <p:cNvSpPr txBox="1"/>
          <p:nvPr/>
        </p:nvSpPr>
        <p:spPr>
          <a:xfrm>
            <a:off x="5523973" y="2997709"/>
            <a:ext cx="211595" cy="12311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457200"/>
            <a:r>
              <a:rPr lang="en-US" altLang="ja-JP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</a:t>
            </a:r>
            <a:endParaRPr lang="ja-JP" altLang="en-US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0EC0303-2653-A219-5793-D5FBD975453C}"/>
              </a:ext>
            </a:extLst>
          </p:cNvPr>
          <p:cNvSpPr/>
          <p:nvPr/>
        </p:nvSpPr>
        <p:spPr>
          <a:xfrm>
            <a:off x="5311223" y="3008026"/>
            <a:ext cx="153718" cy="102478"/>
          </a:xfrm>
          <a:prstGeom prst="rect">
            <a:avLst/>
          </a:prstGeom>
          <a:solidFill>
            <a:srgbClr val="B0D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9393375-D349-CD90-6067-A3A8ABF90C90}"/>
              </a:ext>
            </a:extLst>
          </p:cNvPr>
          <p:cNvSpPr/>
          <p:nvPr/>
        </p:nvSpPr>
        <p:spPr>
          <a:xfrm>
            <a:off x="5311223" y="3170806"/>
            <a:ext cx="153718" cy="102478"/>
          </a:xfrm>
          <a:prstGeom prst="rect">
            <a:avLst/>
          </a:prstGeom>
          <a:solidFill>
            <a:srgbClr val="FF7A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194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738C6B7-7315-70DA-B10D-DC2AFDD0492D}"/>
              </a:ext>
            </a:extLst>
          </p:cNvPr>
          <p:cNvSpPr txBox="1"/>
          <p:nvPr/>
        </p:nvSpPr>
        <p:spPr>
          <a:xfrm>
            <a:off x="74084" y="84667"/>
            <a:ext cx="2214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/>
                <a:cs typeface="Arial"/>
              </a:rPr>
              <a:t>Supplementary Figure S2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CB58F16-A7FF-F1A6-E087-AF27876C3FD8}"/>
              </a:ext>
            </a:extLst>
          </p:cNvPr>
          <p:cNvSpPr txBox="1"/>
          <p:nvPr/>
        </p:nvSpPr>
        <p:spPr>
          <a:xfrm>
            <a:off x="553504" y="5117741"/>
            <a:ext cx="923330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Clinical Response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FFA5442-BD4A-717D-930F-E75790123472}"/>
              </a:ext>
            </a:extLst>
          </p:cNvPr>
          <p:cNvSpPr/>
          <p:nvPr/>
        </p:nvSpPr>
        <p:spPr>
          <a:xfrm>
            <a:off x="1556355" y="5114990"/>
            <a:ext cx="154913" cy="144000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800" b="1">
              <a:cs typeface="Arial" panose="020B0604020202020204" pitchFamily="34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213F067-5361-EA1E-DD16-88B8E2763727}"/>
              </a:ext>
            </a:extLst>
          </p:cNvPr>
          <p:cNvSpPr/>
          <p:nvPr/>
        </p:nvSpPr>
        <p:spPr>
          <a:xfrm>
            <a:off x="1791398" y="5114990"/>
            <a:ext cx="474989" cy="144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800" b="1">
              <a:cs typeface="Arial" panose="020B0604020202020204" pitchFamily="34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88CD93F-BE53-4100-77F9-F3A7BC28D9D9}"/>
              </a:ext>
            </a:extLst>
          </p:cNvPr>
          <p:cNvSpPr/>
          <p:nvPr/>
        </p:nvSpPr>
        <p:spPr>
          <a:xfrm>
            <a:off x="2346391" y="5114990"/>
            <a:ext cx="1944663" cy="144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800" b="1">
              <a:cs typeface="Arial" panose="020B0604020202020204" pitchFamily="34" charset="0"/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4DFFBFAE-9BC8-366E-5391-BE4E8A6298A9}"/>
              </a:ext>
            </a:extLst>
          </p:cNvPr>
          <p:cNvSpPr/>
          <p:nvPr/>
        </p:nvSpPr>
        <p:spPr>
          <a:xfrm>
            <a:off x="4374954" y="5114990"/>
            <a:ext cx="407380" cy="144000"/>
          </a:xfrm>
          <a:prstGeom prst="rect">
            <a:avLst/>
          </a:prstGeom>
          <a:solidFill>
            <a:srgbClr val="FF70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800" b="1">
              <a:cs typeface="Arial" panose="020B0604020202020204" pitchFamily="34" charset="0"/>
            </a:endParaRP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7D7FCB5A-8B82-4012-E997-02CD6004D2B5}"/>
              </a:ext>
            </a:extLst>
          </p:cNvPr>
          <p:cNvSpPr/>
          <p:nvPr/>
        </p:nvSpPr>
        <p:spPr>
          <a:xfrm>
            <a:off x="4862338" y="5114990"/>
            <a:ext cx="1958400" cy="144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600" b="1">
              <a:cs typeface="Arial" panose="020B0604020202020204" pitchFamily="34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3CE94A1-90BD-4919-0633-4ACD757DB517}"/>
              </a:ext>
            </a:extLst>
          </p:cNvPr>
          <p:cNvSpPr txBox="1"/>
          <p:nvPr/>
        </p:nvSpPr>
        <p:spPr>
          <a:xfrm>
            <a:off x="1560083" y="5125435"/>
            <a:ext cx="147476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ja-JP" sz="800" b="1" dirty="0">
                <a:solidFill>
                  <a:schemeClr val="bg1"/>
                </a:solidFill>
                <a:cs typeface="Arial" panose="020B0604020202020204" pitchFamily="34" charset="0"/>
              </a:rPr>
              <a:t>CR</a:t>
            </a:r>
            <a:endParaRPr lang="ja-JP" altLang="en-US" sz="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19E4AE25-7F6E-77EA-D098-F7BE79193D55}"/>
              </a:ext>
            </a:extLst>
          </p:cNvPr>
          <p:cNvSpPr txBox="1"/>
          <p:nvPr/>
        </p:nvSpPr>
        <p:spPr>
          <a:xfrm>
            <a:off x="5770204" y="5125435"/>
            <a:ext cx="142668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ja-JP" sz="800" b="1" dirty="0">
                <a:solidFill>
                  <a:schemeClr val="bg1"/>
                </a:solidFill>
                <a:cs typeface="Arial" panose="020B0604020202020204" pitchFamily="34" charset="0"/>
              </a:rPr>
              <a:t>PD</a:t>
            </a:r>
            <a:endParaRPr lang="ja-JP" altLang="en-US" sz="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FC46DF7A-5D3C-FB05-3D14-9AC6AA4FEEEB}"/>
              </a:ext>
            </a:extLst>
          </p:cNvPr>
          <p:cNvSpPr txBox="1"/>
          <p:nvPr/>
        </p:nvSpPr>
        <p:spPr>
          <a:xfrm>
            <a:off x="1958391" y="5125435"/>
            <a:ext cx="142668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ja-JP" sz="800" b="1" dirty="0">
                <a:cs typeface="Arial" panose="020B0604020202020204" pitchFamily="34" charset="0"/>
              </a:rPr>
              <a:t>PR</a:t>
            </a:r>
            <a:endParaRPr lang="ja-JP" altLang="en-US" sz="800" b="1" dirty="0">
              <a:cs typeface="Arial" panose="020B0604020202020204" pitchFamily="34" charset="0"/>
            </a:endParaRP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DBB3984D-43DA-5122-C9DE-504F2F9E95D0}"/>
              </a:ext>
            </a:extLst>
          </p:cNvPr>
          <p:cNvSpPr txBox="1"/>
          <p:nvPr/>
        </p:nvSpPr>
        <p:spPr>
          <a:xfrm>
            <a:off x="3263704" y="5125435"/>
            <a:ext cx="131447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ja-JP" sz="800" b="1" dirty="0">
                <a:cs typeface="Arial" panose="020B0604020202020204" pitchFamily="34" charset="0"/>
              </a:rPr>
              <a:t>LS</a:t>
            </a:r>
            <a:endParaRPr lang="ja-JP" altLang="en-US" sz="800" b="1" dirty="0">
              <a:cs typeface="Arial" panose="020B0604020202020204" pitchFamily="34" charset="0"/>
            </a:endParaRP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00AA0997-FE28-D7E3-CD6F-0DE3E610654C}"/>
              </a:ext>
            </a:extLst>
          </p:cNvPr>
          <p:cNvSpPr txBox="1"/>
          <p:nvPr/>
        </p:nvSpPr>
        <p:spPr>
          <a:xfrm>
            <a:off x="4501587" y="5125435"/>
            <a:ext cx="142667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ja-JP" sz="800" b="1" dirty="0">
                <a:cs typeface="Arial" panose="020B0604020202020204" pitchFamily="34" charset="0"/>
              </a:rPr>
              <a:t>SD</a:t>
            </a:r>
            <a:endParaRPr lang="ja-JP" altLang="en-US" sz="800" b="1" dirty="0">
              <a:cs typeface="Arial" panose="020B0604020202020204" pitchFamily="34" charset="0"/>
            </a:endParaRPr>
          </a:p>
        </p:txBody>
      </p:sp>
      <p:sp>
        <p:nvSpPr>
          <p:cNvPr id="129" name="テキスト ボックス 51">
            <a:extLst>
              <a:ext uri="{FF2B5EF4-FFF2-40B4-BE49-F238E27FC236}">
                <a16:creationId xmlns:a16="http://schemas.microsoft.com/office/drawing/2014/main" id="{980D55AB-DB59-0253-4D02-6E9911F86AFC}"/>
              </a:ext>
            </a:extLst>
          </p:cNvPr>
          <p:cNvSpPr txBox="1"/>
          <p:nvPr/>
        </p:nvSpPr>
        <p:spPr>
          <a:xfrm rot="18900000">
            <a:off x="4563886" y="2155608"/>
            <a:ext cx="286938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JT009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テキスト ボックス 50">
            <a:extLst>
              <a:ext uri="{FF2B5EF4-FFF2-40B4-BE49-F238E27FC236}">
                <a16:creationId xmlns:a16="http://schemas.microsoft.com/office/drawing/2014/main" id="{A0C24F40-7A90-6D49-3274-EACD6194F3EB}"/>
              </a:ext>
            </a:extLst>
          </p:cNvPr>
          <p:cNvSpPr txBox="1"/>
          <p:nvPr/>
        </p:nvSpPr>
        <p:spPr>
          <a:xfrm rot="18900000">
            <a:off x="4317250" y="2143706"/>
            <a:ext cx="320601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FM013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テキスト ボックス 49">
            <a:extLst>
              <a:ext uri="{FF2B5EF4-FFF2-40B4-BE49-F238E27FC236}">
                <a16:creationId xmlns:a16="http://schemas.microsoft.com/office/drawing/2014/main" id="{0491620A-6534-9088-9B55-48D42ECA0946}"/>
              </a:ext>
            </a:extLst>
          </p:cNvPr>
          <p:cNvSpPr txBox="1"/>
          <p:nvPr/>
        </p:nvSpPr>
        <p:spPr>
          <a:xfrm rot="18900000">
            <a:off x="4068580" y="2147107"/>
            <a:ext cx="310983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SB004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テキスト ボックス 48">
            <a:extLst>
              <a:ext uri="{FF2B5EF4-FFF2-40B4-BE49-F238E27FC236}">
                <a16:creationId xmlns:a16="http://schemas.microsoft.com/office/drawing/2014/main" id="{0EED6D4A-4EFF-7EF9-1DB6-AC19174D2D26}"/>
              </a:ext>
            </a:extLst>
          </p:cNvPr>
          <p:cNvSpPr txBox="1"/>
          <p:nvPr/>
        </p:nvSpPr>
        <p:spPr>
          <a:xfrm rot="18900000">
            <a:off x="3825529" y="2145406"/>
            <a:ext cx="315792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NS003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テキスト ボックス 47">
            <a:extLst>
              <a:ext uri="{FF2B5EF4-FFF2-40B4-BE49-F238E27FC236}">
                <a16:creationId xmlns:a16="http://schemas.microsoft.com/office/drawing/2014/main" id="{AD259655-B69A-F99E-8A37-F938AC2A0693}"/>
              </a:ext>
            </a:extLst>
          </p:cNvPr>
          <p:cNvSpPr txBox="1"/>
          <p:nvPr/>
        </p:nvSpPr>
        <p:spPr>
          <a:xfrm rot="18900000">
            <a:off x="3580784" y="2145406"/>
            <a:ext cx="315792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NS002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テキスト ボックス 46">
            <a:extLst>
              <a:ext uri="{FF2B5EF4-FFF2-40B4-BE49-F238E27FC236}">
                <a16:creationId xmlns:a16="http://schemas.microsoft.com/office/drawing/2014/main" id="{19D9CE2F-DBDF-95AC-91E4-DD349AFC824C}"/>
              </a:ext>
            </a:extLst>
          </p:cNvPr>
          <p:cNvSpPr txBox="1"/>
          <p:nvPr/>
        </p:nvSpPr>
        <p:spPr>
          <a:xfrm rot="18900000">
            <a:off x="3324143" y="2143706"/>
            <a:ext cx="320601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FM003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テキスト ボックス 45">
            <a:extLst>
              <a:ext uri="{FF2B5EF4-FFF2-40B4-BE49-F238E27FC236}">
                <a16:creationId xmlns:a16="http://schemas.microsoft.com/office/drawing/2014/main" id="{B2A22D32-5F98-67DC-6880-3E8BD20B0B5F}"/>
              </a:ext>
            </a:extLst>
          </p:cNvPr>
          <p:cNvSpPr txBox="1"/>
          <p:nvPr/>
        </p:nvSpPr>
        <p:spPr>
          <a:xfrm rot="18900000">
            <a:off x="3095966" y="2155608"/>
            <a:ext cx="286938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JT013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テキスト ボックス 44">
            <a:extLst>
              <a:ext uri="{FF2B5EF4-FFF2-40B4-BE49-F238E27FC236}">
                <a16:creationId xmlns:a16="http://schemas.microsoft.com/office/drawing/2014/main" id="{9547CF1F-8984-76C1-8411-19A39100A04E}"/>
              </a:ext>
            </a:extLst>
          </p:cNvPr>
          <p:cNvSpPr txBox="1"/>
          <p:nvPr/>
        </p:nvSpPr>
        <p:spPr>
          <a:xfrm rot="18900000">
            <a:off x="2795904" y="2155608"/>
            <a:ext cx="286938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JT002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テキスト ボックス 43">
            <a:extLst>
              <a:ext uri="{FF2B5EF4-FFF2-40B4-BE49-F238E27FC236}">
                <a16:creationId xmlns:a16="http://schemas.microsoft.com/office/drawing/2014/main" id="{D9CCEB1C-5A59-B9DB-C3A3-30AD5825DD4D}"/>
              </a:ext>
            </a:extLst>
          </p:cNvPr>
          <p:cNvSpPr txBox="1"/>
          <p:nvPr/>
        </p:nvSpPr>
        <p:spPr>
          <a:xfrm rot="18900000">
            <a:off x="2531367" y="2143706"/>
            <a:ext cx="320601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FM011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テキスト ボックス 42">
            <a:extLst>
              <a:ext uri="{FF2B5EF4-FFF2-40B4-BE49-F238E27FC236}">
                <a16:creationId xmlns:a16="http://schemas.microsoft.com/office/drawing/2014/main" id="{2F10DA34-AAAF-BF98-9623-D8AA0B07D338}"/>
              </a:ext>
            </a:extLst>
          </p:cNvPr>
          <p:cNvSpPr txBox="1"/>
          <p:nvPr/>
        </p:nvSpPr>
        <p:spPr>
          <a:xfrm rot="18900000">
            <a:off x="2282344" y="2143706"/>
            <a:ext cx="320601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FM009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テキスト ボックス 41">
            <a:extLst>
              <a:ext uri="{FF2B5EF4-FFF2-40B4-BE49-F238E27FC236}">
                <a16:creationId xmlns:a16="http://schemas.microsoft.com/office/drawing/2014/main" id="{0C51B22F-6D8A-D1A7-E31B-29BB9F46BF23}"/>
              </a:ext>
            </a:extLst>
          </p:cNvPr>
          <p:cNvSpPr txBox="1"/>
          <p:nvPr/>
        </p:nvSpPr>
        <p:spPr>
          <a:xfrm rot="18900000">
            <a:off x="2001856" y="2161275"/>
            <a:ext cx="270908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KI007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テキスト ボックス 40">
            <a:extLst>
              <a:ext uri="{FF2B5EF4-FFF2-40B4-BE49-F238E27FC236}">
                <a16:creationId xmlns:a16="http://schemas.microsoft.com/office/drawing/2014/main" id="{FFCE9AA4-98B9-AB2F-DB86-8CE79D34744F}"/>
              </a:ext>
            </a:extLst>
          </p:cNvPr>
          <p:cNvSpPr txBox="1"/>
          <p:nvPr/>
        </p:nvSpPr>
        <p:spPr>
          <a:xfrm rot="18900000">
            <a:off x="1743239" y="2143706"/>
            <a:ext cx="320601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FM017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テキスト ボックス 39">
            <a:extLst>
              <a:ext uri="{FF2B5EF4-FFF2-40B4-BE49-F238E27FC236}">
                <a16:creationId xmlns:a16="http://schemas.microsoft.com/office/drawing/2014/main" id="{BB16111C-5C89-1426-1324-55029D5094E2}"/>
              </a:ext>
            </a:extLst>
          </p:cNvPr>
          <p:cNvSpPr txBox="1"/>
          <p:nvPr/>
        </p:nvSpPr>
        <p:spPr>
          <a:xfrm rot="18900000">
            <a:off x="1496262" y="2141439"/>
            <a:ext cx="327013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KM041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テキスト ボックス 53">
            <a:extLst>
              <a:ext uri="{FF2B5EF4-FFF2-40B4-BE49-F238E27FC236}">
                <a16:creationId xmlns:a16="http://schemas.microsoft.com/office/drawing/2014/main" id="{468879BD-CE05-6B1E-FA21-7C4760A618FC}"/>
              </a:ext>
            </a:extLst>
          </p:cNvPr>
          <p:cNvSpPr txBox="1"/>
          <p:nvPr/>
        </p:nvSpPr>
        <p:spPr>
          <a:xfrm rot="18900000">
            <a:off x="5054753" y="2149374"/>
            <a:ext cx="304571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KF002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テキスト ボックス 54">
            <a:extLst>
              <a:ext uri="{FF2B5EF4-FFF2-40B4-BE49-F238E27FC236}">
                <a16:creationId xmlns:a16="http://schemas.microsoft.com/office/drawing/2014/main" id="{2C4DAA39-35E2-0C8A-0BB5-BB157201014C}"/>
              </a:ext>
            </a:extLst>
          </p:cNvPr>
          <p:cNvSpPr txBox="1"/>
          <p:nvPr/>
        </p:nvSpPr>
        <p:spPr>
          <a:xfrm rot="18900000">
            <a:off x="5327172" y="2149374"/>
            <a:ext cx="304571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KF004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テキスト ボックス 55">
            <a:extLst>
              <a:ext uri="{FF2B5EF4-FFF2-40B4-BE49-F238E27FC236}">
                <a16:creationId xmlns:a16="http://schemas.microsoft.com/office/drawing/2014/main" id="{28D08448-F6C5-5289-9FCA-2F8289618E15}"/>
              </a:ext>
            </a:extLst>
          </p:cNvPr>
          <p:cNvSpPr txBox="1"/>
          <p:nvPr/>
        </p:nvSpPr>
        <p:spPr>
          <a:xfrm rot="18900000">
            <a:off x="5640582" y="2149374"/>
            <a:ext cx="304571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KF005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テキスト ボックス 56">
            <a:extLst>
              <a:ext uri="{FF2B5EF4-FFF2-40B4-BE49-F238E27FC236}">
                <a16:creationId xmlns:a16="http://schemas.microsoft.com/office/drawing/2014/main" id="{69453875-E512-5125-1339-BDD487637E85}"/>
              </a:ext>
            </a:extLst>
          </p:cNvPr>
          <p:cNvSpPr txBox="1"/>
          <p:nvPr/>
        </p:nvSpPr>
        <p:spPr>
          <a:xfrm rot="18900000">
            <a:off x="5966555" y="2141439"/>
            <a:ext cx="327013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KM011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テキスト ボックス 57">
            <a:extLst>
              <a:ext uri="{FF2B5EF4-FFF2-40B4-BE49-F238E27FC236}">
                <a16:creationId xmlns:a16="http://schemas.microsoft.com/office/drawing/2014/main" id="{FBDB7EF9-D0CD-B536-6DDB-958B726EA688}"/>
              </a:ext>
            </a:extLst>
          </p:cNvPr>
          <p:cNvSpPr txBox="1"/>
          <p:nvPr/>
        </p:nvSpPr>
        <p:spPr>
          <a:xfrm rot="18900000">
            <a:off x="6273747" y="2141439"/>
            <a:ext cx="327013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KM034</a:t>
            </a:r>
            <a:endParaRPr lang="ja-JP" altLang="en-US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テキスト ボックス 58">
            <a:extLst>
              <a:ext uri="{FF2B5EF4-FFF2-40B4-BE49-F238E27FC236}">
                <a16:creationId xmlns:a16="http://schemas.microsoft.com/office/drawing/2014/main" id="{2F2C4E1F-A4E9-58C2-9421-DED815AE67C7}"/>
              </a:ext>
            </a:extLst>
          </p:cNvPr>
          <p:cNvSpPr txBox="1"/>
          <p:nvPr/>
        </p:nvSpPr>
        <p:spPr>
          <a:xfrm rot="18900000">
            <a:off x="6526144" y="2143139"/>
            <a:ext cx="322204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SG005</a:t>
            </a:r>
            <a:endParaRPr lang="ja-JP" altLang="en-US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テキスト ボックス 59">
            <a:extLst>
              <a:ext uri="{FF2B5EF4-FFF2-40B4-BE49-F238E27FC236}">
                <a16:creationId xmlns:a16="http://schemas.microsoft.com/office/drawing/2014/main" id="{91EDE745-AFF3-B857-CC75-BBB65B3EEFEA}"/>
              </a:ext>
            </a:extLst>
          </p:cNvPr>
          <p:cNvSpPr txBox="1"/>
          <p:nvPr/>
        </p:nvSpPr>
        <p:spPr>
          <a:xfrm rot="18900000">
            <a:off x="6872849" y="2155608"/>
            <a:ext cx="286938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JT004</a:t>
            </a:r>
            <a:endParaRPr lang="ja-JP" altLang="en-US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テキスト ボックス 51">
            <a:extLst>
              <a:ext uri="{FF2B5EF4-FFF2-40B4-BE49-F238E27FC236}">
                <a16:creationId xmlns:a16="http://schemas.microsoft.com/office/drawing/2014/main" id="{9E8C79C0-988E-1846-8D45-892D42AF431A}"/>
              </a:ext>
            </a:extLst>
          </p:cNvPr>
          <p:cNvSpPr txBox="1"/>
          <p:nvPr/>
        </p:nvSpPr>
        <p:spPr>
          <a:xfrm rot="18900000">
            <a:off x="4790229" y="2143706"/>
            <a:ext cx="320601" cy="12311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FM014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1" name="テキスト ボックス 290">
            <a:extLst>
              <a:ext uri="{FF2B5EF4-FFF2-40B4-BE49-F238E27FC236}">
                <a16:creationId xmlns:a16="http://schemas.microsoft.com/office/drawing/2014/main" id="{7063860C-7DCE-7A4C-BC76-9CBAE988F452}"/>
              </a:ext>
            </a:extLst>
          </p:cNvPr>
          <p:cNvSpPr txBox="1"/>
          <p:nvPr/>
        </p:nvSpPr>
        <p:spPr>
          <a:xfrm>
            <a:off x="7423152" y="2838844"/>
            <a:ext cx="586699" cy="10772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457200"/>
            <a:r>
              <a:rPr kumimoji="0" lang="en-US" altLang="ja-JP" sz="7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Missense SNV</a:t>
            </a:r>
          </a:p>
        </p:txBody>
      </p:sp>
      <p:sp>
        <p:nvSpPr>
          <p:cNvPr id="292" name="直角三角形 291">
            <a:extLst>
              <a:ext uri="{FF2B5EF4-FFF2-40B4-BE49-F238E27FC236}">
                <a16:creationId xmlns:a16="http://schemas.microsoft.com/office/drawing/2014/main" id="{D6B5FC85-31A5-7651-A094-4360235515E3}"/>
              </a:ext>
            </a:extLst>
          </p:cNvPr>
          <p:cNvSpPr/>
          <p:nvPr/>
        </p:nvSpPr>
        <p:spPr>
          <a:xfrm rot="10800000" flipH="1">
            <a:off x="7344892" y="2847705"/>
            <a:ext cx="54000" cy="90000"/>
          </a:xfrm>
          <a:prstGeom prst="rtTriangle">
            <a:avLst/>
          </a:prstGeom>
          <a:solidFill>
            <a:srgbClr val="33A02C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93" name="テキスト ボックス 292">
            <a:extLst>
              <a:ext uri="{FF2B5EF4-FFF2-40B4-BE49-F238E27FC236}">
                <a16:creationId xmlns:a16="http://schemas.microsoft.com/office/drawing/2014/main" id="{09E99328-5DD0-A7B5-3E67-4E9DB00CF70A}"/>
              </a:ext>
            </a:extLst>
          </p:cNvPr>
          <p:cNvSpPr txBox="1"/>
          <p:nvPr/>
        </p:nvSpPr>
        <p:spPr>
          <a:xfrm>
            <a:off x="7423152" y="2709103"/>
            <a:ext cx="423193" cy="10772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457200"/>
            <a:r>
              <a:rPr kumimoji="0" lang="en-US" altLang="ja-JP" sz="7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Truncation</a:t>
            </a:r>
          </a:p>
        </p:txBody>
      </p:sp>
      <p:sp>
        <p:nvSpPr>
          <p:cNvPr id="294" name="直角三角形 293">
            <a:extLst>
              <a:ext uri="{FF2B5EF4-FFF2-40B4-BE49-F238E27FC236}">
                <a16:creationId xmlns:a16="http://schemas.microsoft.com/office/drawing/2014/main" id="{2BFA9241-DE4C-DCB6-1359-F8FEFADBC3C8}"/>
              </a:ext>
            </a:extLst>
          </p:cNvPr>
          <p:cNvSpPr/>
          <p:nvPr/>
        </p:nvSpPr>
        <p:spPr>
          <a:xfrm rot="10800000" flipH="1">
            <a:off x="7344892" y="2717964"/>
            <a:ext cx="54000" cy="90000"/>
          </a:xfrm>
          <a:prstGeom prst="rtTriangle">
            <a:avLst/>
          </a:prstGeom>
          <a:solidFill>
            <a:schemeClr val="tx1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95" name="テキスト ボックス 294">
            <a:extLst>
              <a:ext uri="{FF2B5EF4-FFF2-40B4-BE49-F238E27FC236}">
                <a16:creationId xmlns:a16="http://schemas.microsoft.com/office/drawing/2014/main" id="{CCE6C2A3-F4F0-6025-0BD2-C1A30AC6EB15}"/>
              </a:ext>
            </a:extLst>
          </p:cNvPr>
          <p:cNvSpPr txBox="1"/>
          <p:nvPr/>
        </p:nvSpPr>
        <p:spPr>
          <a:xfrm>
            <a:off x="7423152" y="3098326"/>
            <a:ext cx="506549" cy="10772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457200">
              <a:defRPr/>
            </a:pPr>
            <a:r>
              <a:rPr kumimoji="0" lang="en-US" altLang="ja-JP" sz="7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Amplification</a:t>
            </a:r>
          </a:p>
        </p:txBody>
      </p:sp>
      <p:sp>
        <p:nvSpPr>
          <p:cNvPr id="296" name="正方形/長方形 295">
            <a:extLst>
              <a:ext uri="{FF2B5EF4-FFF2-40B4-BE49-F238E27FC236}">
                <a16:creationId xmlns:a16="http://schemas.microsoft.com/office/drawing/2014/main" id="{700BE2F8-A66B-F179-466E-08A2BE7A5691}"/>
              </a:ext>
            </a:extLst>
          </p:cNvPr>
          <p:cNvSpPr/>
          <p:nvPr/>
        </p:nvSpPr>
        <p:spPr>
          <a:xfrm>
            <a:off x="7344892" y="3107187"/>
            <a:ext cx="54000" cy="90000"/>
          </a:xfrm>
          <a:prstGeom prst="rect">
            <a:avLst/>
          </a:prstGeom>
          <a:solidFill>
            <a:srgbClr val="D53E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" name="テキスト ボックス 296">
            <a:extLst>
              <a:ext uri="{FF2B5EF4-FFF2-40B4-BE49-F238E27FC236}">
                <a16:creationId xmlns:a16="http://schemas.microsoft.com/office/drawing/2014/main" id="{2D13F1E3-4893-355E-9DCE-D8F90085E639}"/>
              </a:ext>
            </a:extLst>
          </p:cNvPr>
          <p:cNvSpPr txBox="1"/>
          <p:nvPr/>
        </p:nvSpPr>
        <p:spPr>
          <a:xfrm>
            <a:off x="7423152" y="3228067"/>
            <a:ext cx="875240" cy="10772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457200">
              <a:defRPr/>
            </a:pPr>
            <a:r>
              <a:rPr kumimoji="0" lang="en-US" altLang="ja-JP" sz="7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Homozygous Deletion</a:t>
            </a:r>
          </a:p>
        </p:txBody>
      </p:sp>
      <p:sp>
        <p:nvSpPr>
          <p:cNvPr id="298" name="正方形/長方形 297">
            <a:extLst>
              <a:ext uri="{FF2B5EF4-FFF2-40B4-BE49-F238E27FC236}">
                <a16:creationId xmlns:a16="http://schemas.microsoft.com/office/drawing/2014/main" id="{B38E793C-351E-A6DB-1F44-6A3F61259698}"/>
              </a:ext>
            </a:extLst>
          </p:cNvPr>
          <p:cNvSpPr/>
          <p:nvPr/>
        </p:nvSpPr>
        <p:spPr>
          <a:xfrm>
            <a:off x="7344892" y="3236928"/>
            <a:ext cx="54000" cy="900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9" name="テキスト ボックス 298">
            <a:extLst>
              <a:ext uri="{FF2B5EF4-FFF2-40B4-BE49-F238E27FC236}">
                <a16:creationId xmlns:a16="http://schemas.microsoft.com/office/drawing/2014/main" id="{CA09ACE6-11A6-F1B9-D647-2E91D7DFC5AD}"/>
              </a:ext>
            </a:extLst>
          </p:cNvPr>
          <p:cNvSpPr txBox="1"/>
          <p:nvPr/>
        </p:nvSpPr>
        <p:spPr>
          <a:xfrm>
            <a:off x="7423152" y="2968585"/>
            <a:ext cx="184346" cy="10772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defTabSz="457200"/>
            <a:r>
              <a:rPr kumimoji="0" lang="en-US" altLang="ja-JP" sz="7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LOH</a:t>
            </a:r>
          </a:p>
        </p:txBody>
      </p:sp>
      <p:sp>
        <p:nvSpPr>
          <p:cNvPr id="300" name="直角三角形 299">
            <a:extLst>
              <a:ext uri="{FF2B5EF4-FFF2-40B4-BE49-F238E27FC236}">
                <a16:creationId xmlns:a16="http://schemas.microsoft.com/office/drawing/2014/main" id="{366B73B9-EE63-B34A-D179-F50D0993ED8F}"/>
              </a:ext>
            </a:extLst>
          </p:cNvPr>
          <p:cNvSpPr/>
          <p:nvPr/>
        </p:nvSpPr>
        <p:spPr>
          <a:xfrm flipH="1">
            <a:off x="7344892" y="2977446"/>
            <a:ext cx="54000" cy="90000"/>
          </a:xfrm>
          <a:prstGeom prst="rtTriangle">
            <a:avLst/>
          </a:prstGeom>
          <a:solidFill>
            <a:srgbClr val="9ECFE0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 sz="800">
              <a:solidFill>
                <a:prstClr val="white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01" name="テキスト ボックス 300">
            <a:extLst>
              <a:ext uri="{FF2B5EF4-FFF2-40B4-BE49-F238E27FC236}">
                <a16:creationId xmlns:a16="http://schemas.microsoft.com/office/drawing/2014/main" id="{CD11221E-631C-40BD-498B-E876D620F37F}"/>
              </a:ext>
            </a:extLst>
          </p:cNvPr>
          <p:cNvSpPr txBox="1"/>
          <p:nvPr/>
        </p:nvSpPr>
        <p:spPr>
          <a:xfrm>
            <a:off x="7423152" y="2481976"/>
            <a:ext cx="331822" cy="10772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ja-JP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ICI</a:t>
            </a:r>
          </a:p>
        </p:txBody>
      </p:sp>
      <p:sp>
        <p:nvSpPr>
          <p:cNvPr id="302" name="正方形/長方形 301">
            <a:extLst>
              <a:ext uri="{FF2B5EF4-FFF2-40B4-BE49-F238E27FC236}">
                <a16:creationId xmlns:a16="http://schemas.microsoft.com/office/drawing/2014/main" id="{22C0981F-C418-32C2-BAA5-FB7914E2C1DF}"/>
              </a:ext>
            </a:extLst>
          </p:cNvPr>
          <p:cNvSpPr/>
          <p:nvPr/>
        </p:nvSpPr>
        <p:spPr>
          <a:xfrm>
            <a:off x="7344892" y="2490837"/>
            <a:ext cx="54000" cy="90000"/>
          </a:xfrm>
          <a:prstGeom prst="rect">
            <a:avLst/>
          </a:prstGeom>
          <a:solidFill>
            <a:srgbClr val="37562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3" name="正方形/長方形 302">
            <a:extLst>
              <a:ext uri="{FF2B5EF4-FFF2-40B4-BE49-F238E27FC236}">
                <a16:creationId xmlns:a16="http://schemas.microsoft.com/office/drawing/2014/main" id="{6DAEC02E-17A2-3C6D-EA9C-FFD65DC96A83}"/>
              </a:ext>
            </a:extLst>
          </p:cNvPr>
          <p:cNvSpPr/>
          <p:nvPr/>
        </p:nvSpPr>
        <p:spPr>
          <a:xfrm>
            <a:off x="7344892" y="2374016"/>
            <a:ext cx="54000" cy="90000"/>
          </a:xfrm>
          <a:prstGeom prst="rect">
            <a:avLst/>
          </a:prstGeom>
          <a:solidFill>
            <a:srgbClr val="73B149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4" name="テキスト ボックス 303">
            <a:extLst>
              <a:ext uri="{FF2B5EF4-FFF2-40B4-BE49-F238E27FC236}">
                <a16:creationId xmlns:a16="http://schemas.microsoft.com/office/drawing/2014/main" id="{21C46593-BEBA-666D-2D01-6C9005E63D57}"/>
              </a:ext>
            </a:extLst>
          </p:cNvPr>
          <p:cNvSpPr txBox="1"/>
          <p:nvPr/>
        </p:nvSpPr>
        <p:spPr>
          <a:xfrm>
            <a:off x="7423152" y="2365155"/>
            <a:ext cx="403957" cy="10772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During ICI</a:t>
            </a:r>
          </a:p>
        </p:txBody>
      </p:sp>
      <p:sp>
        <p:nvSpPr>
          <p:cNvPr id="305" name="正方形/長方形 304">
            <a:extLst>
              <a:ext uri="{FF2B5EF4-FFF2-40B4-BE49-F238E27FC236}">
                <a16:creationId xmlns:a16="http://schemas.microsoft.com/office/drawing/2014/main" id="{1D6B3E96-804D-840D-5F17-33BFA2A1F0FD}"/>
              </a:ext>
            </a:extLst>
          </p:cNvPr>
          <p:cNvSpPr/>
          <p:nvPr/>
        </p:nvSpPr>
        <p:spPr>
          <a:xfrm>
            <a:off x="7344892" y="2257195"/>
            <a:ext cx="54000" cy="90000"/>
          </a:xfrm>
          <a:prstGeom prst="rect">
            <a:avLst/>
          </a:prstGeom>
          <a:solidFill>
            <a:srgbClr val="C6E0B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" name="テキスト ボックス 305">
            <a:extLst>
              <a:ext uri="{FF2B5EF4-FFF2-40B4-BE49-F238E27FC236}">
                <a16:creationId xmlns:a16="http://schemas.microsoft.com/office/drawing/2014/main" id="{B8C6D935-5F40-2C7F-289D-EEBCAC322928}"/>
              </a:ext>
            </a:extLst>
          </p:cNvPr>
          <p:cNvSpPr txBox="1"/>
          <p:nvPr/>
        </p:nvSpPr>
        <p:spPr>
          <a:xfrm>
            <a:off x="7423152" y="2248334"/>
            <a:ext cx="405560" cy="10772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Before ICI</a:t>
            </a:r>
          </a:p>
        </p:txBody>
      </p:sp>
      <p:pic>
        <p:nvPicPr>
          <p:cNvPr id="307" name="図 306">
            <a:extLst>
              <a:ext uri="{FF2B5EF4-FFF2-40B4-BE49-F238E27FC236}">
                <a16:creationId xmlns:a16="http://schemas.microsoft.com/office/drawing/2014/main" id="{2749FC58-8C25-90F9-28B0-E47B8443D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224" y="2519642"/>
            <a:ext cx="158044" cy="2517422"/>
          </a:xfrm>
          <a:prstGeom prst="rect">
            <a:avLst/>
          </a:prstGeom>
        </p:spPr>
      </p:pic>
      <p:pic>
        <p:nvPicPr>
          <p:cNvPr id="308" name="図 307">
            <a:extLst>
              <a:ext uri="{FF2B5EF4-FFF2-40B4-BE49-F238E27FC236}">
                <a16:creationId xmlns:a16="http://schemas.microsoft.com/office/drawing/2014/main" id="{6FFA6CC4-119D-8BD0-658C-CD3920335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1272" y="2519642"/>
            <a:ext cx="158044" cy="2517422"/>
          </a:xfrm>
          <a:prstGeom prst="rect">
            <a:avLst/>
          </a:prstGeom>
        </p:spPr>
      </p:pic>
      <p:pic>
        <p:nvPicPr>
          <p:cNvPr id="309" name="図 308">
            <a:extLst>
              <a:ext uri="{FF2B5EF4-FFF2-40B4-BE49-F238E27FC236}">
                <a16:creationId xmlns:a16="http://schemas.microsoft.com/office/drawing/2014/main" id="{B67215A0-8ADD-6A21-C7AD-052A7227C2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9320" y="2519642"/>
            <a:ext cx="237067" cy="2517422"/>
          </a:xfrm>
          <a:prstGeom prst="rect">
            <a:avLst/>
          </a:prstGeom>
        </p:spPr>
      </p:pic>
      <p:pic>
        <p:nvPicPr>
          <p:cNvPr id="310" name="図 309">
            <a:extLst>
              <a:ext uri="{FF2B5EF4-FFF2-40B4-BE49-F238E27FC236}">
                <a16:creationId xmlns:a16="http://schemas.microsoft.com/office/drawing/2014/main" id="{CE0AC7A3-E826-6E61-1094-D385A94920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6391" y="2519642"/>
            <a:ext cx="158044" cy="2517422"/>
          </a:xfrm>
          <a:prstGeom prst="rect">
            <a:avLst/>
          </a:prstGeom>
        </p:spPr>
      </p:pic>
      <p:pic>
        <p:nvPicPr>
          <p:cNvPr id="311" name="図 310">
            <a:extLst>
              <a:ext uri="{FF2B5EF4-FFF2-40B4-BE49-F238E27FC236}">
                <a16:creationId xmlns:a16="http://schemas.microsoft.com/office/drawing/2014/main" id="{9C7351F1-3AF3-DBA1-FFF4-6680D5D8AF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4439" y="2519642"/>
            <a:ext cx="158044" cy="2517422"/>
          </a:xfrm>
          <a:prstGeom prst="rect">
            <a:avLst/>
          </a:prstGeom>
        </p:spPr>
      </p:pic>
      <p:pic>
        <p:nvPicPr>
          <p:cNvPr id="312" name="図 311">
            <a:extLst>
              <a:ext uri="{FF2B5EF4-FFF2-40B4-BE49-F238E27FC236}">
                <a16:creationId xmlns:a16="http://schemas.microsoft.com/office/drawing/2014/main" id="{FB1C48D3-2A2E-D7B1-09BB-A21067F05E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2487" y="2519642"/>
            <a:ext cx="248356" cy="2517422"/>
          </a:xfrm>
          <a:prstGeom prst="rect">
            <a:avLst/>
          </a:prstGeom>
        </p:spPr>
      </p:pic>
      <p:pic>
        <p:nvPicPr>
          <p:cNvPr id="313" name="図 312">
            <a:extLst>
              <a:ext uri="{FF2B5EF4-FFF2-40B4-BE49-F238E27FC236}">
                <a16:creationId xmlns:a16="http://schemas.microsoft.com/office/drawing/2014/main" id="{7B9658BF-F0FE-7A08-4098-3B961F5CAD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50847" y="2519642"/>
            <a:ext cx="158044" cy="2517422"/>
          </a:xfrm>
          <a:prstGeom prst="rect">
            <a:avLst/>
          </a:prstGeom>
        </p:spPr>
      </p:pic>
      <p:pic>
        <p:nvPicPr>
          <p:cNvPr id="314" name="図 313">
            <a:extLst>
              <a:ext uri="{FF2B5EF4-FFF2-40B4-BE49-F238E27FC236}">
                <a16:creationId xmlns:a16="http://schemas.microsoft.com/office/drawing/2014/main" id="{52415516-581C-D035-D2FF-A3866CB0FB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88895" y="2519642"/>
            <a:ext cx="169333" cy="2517422"/>
          </a:xfrm>
          <a:prstGeom prst="rect">
            <a:avLst/>
          </a:prstGeom>
        </p:spPr>
      </p:pic>
      <p:pic>
        <p:nvPicPr>
          <p:cNvPr id="315" name="図 314">
            <a:extLst>
              <a:ext uri="{FF2B5EF4-FFF2-40B4-BE49-F238E27FC236}">
                <a16:creationId xmlns:a16="http://schemas.microsoft.com/office/drawing/2014/main" id="{7CB73470-1B68-F743-1F24-0A005F31BE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38232" y="2519642"/>
            <a:ext cx="169333" cy="2517422"/>
          </a:xfrm>
          <a:prstGeom prst="rect">
            <a:avLst/>
          </a:prstGeom>
        </p:spPr>
      </p:pic>
      <p:pic>
        <p:nvPicPr>
          <p:cNvPr id="316" name="図 315">
            <a:extLst>
              <a:ext uri="{FF2B5EF4-FFF2-40B4-BE49-F238E27FC236}">
                <a16:creationId xmlns:a16="http://schemas.microsoft.com/office/drawing/2014/main" id="{638E47F1-7E5F-2427-CB22-5C17CC19BC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74954" y="2519642"/>
            <a:ext cx="169333" cy="2506133"/>
          </a:xfrm>
          <a:prstGeom prst="rect">
            <a:avLst/>
          </a:prstGeom>
        </p:spPr>
      </p:pic>
      <p:pic>
        <p:nvPicPr>
          <p:cNvPr id="317" name="図 316">
            <a:extLst>
              <a:ext uri="{FF2B5EF4-FFF2-40B4-BE49-F238E27FC236}">
                <a16:creationId xmlns:a16="http://schemas.microsoft.com/office/drawing/2014/main" id="{7BD8EDC9-46AB-0333-229C-BFD2EA96BE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24291" y="2519642"/>
            <a:ext cx="158044" cy="2517422"/>
          </a:xfrm>
          <a:prstGeom prst="rect">
            <a:avLst/>
          </a:prstGeom>
        </p:spPr>
      </p:pic>
      <p:pic>
        <p:nvPicPr>
          <p:cNvPr id="318" name="図 317">
            <a:extLst>
              <a:ext uri="{FF2B5EF4-FFF2-40B4-BE49-F238E27FC236}">
                <a16:creationId xmlns:a16="http://schemas.microsoft.com/office/drawing/2014/main" id="{F35FDD3C-F926-7D80-5D64-5B7624E807A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2339" y="2519642"/>
            <a:ext cx="169333" cy="2517422"/>
          </a:xfrm>
          <a:prstGeom prst="rect">
            <a:avLst/>
          </a:prstGeom>
        </p:spPr>
      </p:pic>
      <p:pic>
        <p:nvPicPr>
          <p:cNvPr id="319" name="図 318">
            <a:extLst>
              <a:ext uri="{FF2B5EF4-FFF2-40B4-BE49-F238E27FC236}">
                <a16:creationId xmlns:a16="http://schemas.microsoft.com/office/drawing/2014/main" id="{0990F44E-D0AB-27DD-9B55-533272EC3C1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11676" y="2519642"/>
            <a:ext cx="169333" cy="2517422"/>
          </a:xfrm>
          <a:prstGeom prst="rect">
            <a:avLst/>
          </a:prstGeom>
        </p:spPr>
      </p:pic>
      <p:pic>
        <p:nvPicPr>
          <p:cNvPr id="320" name="図 319">
            <a:extLst>
              <a:ext uri="{FF2B5EF4-FFF2-40B4-BE49-F238E27FC236}">
                <a16:creationId xmlns:a16="http://schemas.microsoft.com/office/drawing/2014/main" id="{C8C037D4-4806-AE48-8E23-9415DD9E671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61013" y="2519642"/>
            <a:ext cx="248356" cy="2517422"/>
          </a:xfrm>
          <a:prstGeom prst="rect">
            <a:avLst/>
          </a:prstGeom>
        </p:spPr>
      </p:pic>
      <p:pic>
        <p:nvPicPr>
          <p:cNvPr id="321" name="図 320">
            <a:extLst>
              <a:ext uri="{FF2B5EF4-FFF2-40B4-BE49-F238E27FC236}">
                <a16:creationId xmlns:a16="http://schemas.microsoft.com/office/drawing/2014/main" id="{8FDB543A-DE8E-63FB-2C05-593C00BB4DA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89373" y="2519642"/>
            <a:ext cx="248356" cy="2517422"/>
          </a:xfrm>
          <a:prstGeom prst="rect">
            <a:avLst/>
          </a:prstGeom>
        </p:spPr>
      </p:pic>
      <p:pic>
        <p:nvPicPr>
          <p:cNvPr id="322" name="図 321">
            <a:extLst>
              <a:ext uri="{FF2B5EF4-FFF2-40B4-BE49-F238E27FC236}">
                <a16:creationId xmlns:a16="http://schemas.microsoft.com/office/drawing/2014/main" id="{77A49085-ECB5-66F3-A2DC-4F4E60916F4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17733" y="2519642"/>
            <a:ext cx="248356" cy="2517422"/>
          </a:xfrm>
          <a:prstGeom prst="rect">
            <a:avLst/>
          </a:prstGeom>
        </p:spPr>
      </p:pic>
      <p:pic>
        <p:nvPicPr>
          <p:cNvPr id="323" name="図 322">
            <a:extLst>
              <a:ext uri="{FF2B5EF4-FFF2-40B4-BE49-F238E27FC236}">
                <a16:creationId xmlns:a16="http://schemas.microsoft.com/office/drawing/2014/main" id="{46D75BD4-53FE-E593-78C7-868F8A9334A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46093" y="2519642"/>
            <a:ext cx="158044" cy="2517422"/>
          </a:xfrm>
          <a:prstGeom prst="rect">
            <a:avLst/>
          </a:prstGeom>
        </p:spPr>
      </p:pic>
      <p:pic>
        <p:nvPicPr>
          <p:cNvPr id="324" name="図 323">
            <a:extLst>
              <a:ext uri="{FF2B5EF4-FFF2-40B4-BE49-F238E27FC236}">
                <a16:creationId xmlns:a16="http://schemas.microsoft.com/office/drawing/2014/main" id="{319B9982-31E3-F9A0-A1DE-163D163E096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12495" y="2519642"/>
            <a:ext cx="327378" cy="2517422"/>
          </a:xfrm>
          <a:prstGeom prst="rect">
            <a:avLst/>
          </a:prstGeom>
        </p:spPr>
      </p:pic>
      <p:pic>
        <p:nvPicPr>
          <p:cNvPr id="325" name="図 324">
            <a:extLst>
              <a:ext uri="{FF2B5EF4-FFF2-40B4-BE49-F238E27FC236}">
                <a16:creationId xmlns:a16="http://schemas.microsoft.com/office/drawing/2014/main" id="{7C622DA3-B3F3-C083-321E-3D5016C459C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84141" y="2519642"/>
            <a:ext cx="248356" cy="2517422"/>
          </a:xfrm>
          <a:prstGeom prst="rect">
            <a:avLst/>
          </a:prstGeom>
        </p:spPr>
      </p:pic>
      <p:pic>
        <p:nvPicPr>
          <p:cNvPr id="326" name="図 325">
            <a:extLst>
              <a:ext uri="{FF2B5EF4-FFF2-40B4-BE49-F238E27FC236}">
                <a16:creationId xmlns:a16="http://schemas.microsoft.com/office/drawing/2014/main" id="{CD21BDF8-2568-8619-2F83-D453D9B237B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136906" y="2519642"/>
            <a:ext cx="158044" cy="2517422"/>
          </a:xfrm>
          <a:prstGeom prst="rect">
            <a:avLst/>
          </a:prstGeom>
        </p:spPr>
      </p:pic>
      <p:pic>
        <p:nvPicPr>
          <p:cNvPr id="327" name="図 326">
            <a:extLst>
              <a:ext uri="{FF2B5EF4-FFF2-40B4-BE49-F238E27FC236}">
                <a16:creationId xmlns:a16="http://schemas.microsoft.com/office/drawing/2014/main" id="{F8955E3B-A98F-3A69-ECA3-BD1F36A7BDE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87569" y="2519642"/>
            <a:ext cx="169333" cy="2517422"/>
          </a:xfrm>
          <a:prstGeom prst="rect">
            <a:avLst/>
          </a:prstGeom>
        </p:spPr>
      </p:pic>
      <p:grpSp>
        <p:nvGrpSpPr>
          <p:cNvPr id="328" name="グループ化 327">
            <a:extLst>
              <a:ext uri="{FF2B5EF4-FFF2-40B4-BE49-F238E27FC236}">
                <a16:creationId xmlns:a16="http://schemas.microsoft.com/office/drawing/2014/main" id="{BCDA7AFA-9625-AAC8-A4F1-6F458CBD3F26}"/>
              </a:ext>
            </a:extLst>
          </p:cNvPr>
          <p:cNvGrpSpPr/>
          <p:nvPr/>
        </p:nvGrpSpPr>
        <p:grpSpPr>
          <a:xfrm>
            <a:off x="1553224" y="2368528"/>
            <a:ext cx="5686649" cy="101600"/>
            <a:chOff x="1553224" y="2368528"/>
            <a:chExt cx="5686649" cy="101600"/>
          </a:xfrm>
        </p:grpSpPr>
        <p:pic>
          <p:nvPicPr>
            <p:cNvPr id="329" name="図 328">
              <a:extLst>
                <a:ext uri="{FF2B5EF4-FFF2-40B4-BE49-F238E27FC236}">
                  <a16:creationId xmlns:a16="http://schemas.microsoft.com/office/drawing/2014/main" id="{220038D0-6FDE-80C7-8DAF-DFAB24F3D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553224" y="2368528"/>
              <a:ext cx="158044" cy="101600"/>
            </a:xfrm>
            <a:prstGeom prst="rect">
              <a:avLst/>
            </a:prstGeom>
          </p:spPr>
        </p:pic>
        <p:pic>
          <p:nvPicPr>
            <p:cNvPr id="330" name="図 329">
              <a:extLst>
                <a:ext uri="{FF2B5EF4-FFF2-40B4-BE49-F238E27FC236}">
                  <a16:creationId xmlns:a16="http://schemas.microsoft.com/office/drawing/2014/main" id="{2ABA8A11-79CF-6319-B536-14748588D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791272" y="2368528"/>
              <a:ext cx="158044" cy="101600"/>
            </a:xfrm>
            <a:prstGeom prst="rect">
              <a:avLst/>
            </a:prstGeom>
          </p:spPr>
        </p:pic>
        <p:pic>
          <p:nvPicPr>
            <p:cNvPr id="331" name="図 330">
              <a:extLst>
                <a:ext uri="{FF2B5EF4-FFF2-40B4-BE49-F238E27FC236}">
                  <a16:creationId xmlns:a16="http://schemas.microsoft.com/office/drawing/2014/main" id="{11D3E4A7-EF58-F05C-1855-086EFFC3F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346391" y="2368528"/>
              <a:ext cx="158044" cy="101600"/>
            </a:xfrm>
            <a:prstGeom prst="rect">
              <a:avLst/>
            </a:prstGeom>
          </p:spPr>
        </p:pic>
        <p:pic>
          <p:nvPicPr>
            <p:cNvPr id="332" name="図 331">
              <a:extLst>
                <a:ext uri="{FF2B5EF4-FFF2-40B4-BE49-F238E27FC236}">
                  <a16:creationId xmlns:a16="http://schemas.microsoft.com/office/drawing/2014/main" id="{9DA3CBBA-5EE9-40BD-DC6C-A6819FA8E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150847" y="2368528"/>
              <a:ext cx="158044" cy="101600"/>
            </a:xfrm>
            <a:prstGeom prst="rect">
              <a:avLst/>
            </a:prstGeom>
          </p:spPr>
        </p:pic>
        <p:pic>
          <p:nvPicPr>
            <p:cNvPr id="333" name="図 332">
              <a:extLst>
                <a:ext uri="{FF2B5EF4-FFF2-40B4-BE49-F238E27FC236}">
                  <a16:creationId xmlns:a16="http://schemas.microsoft.com/office/drawing/2014/main" id="{0090F524-AC92-E2D2-50CB-2E6B63EA8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388895" y="2368528"/>
              <a:ext cx="158044" cy="101600"/>
            </a:xfrm>
            <a:prstGeom prst="rect">
              <a:avLst/>
            </a:prstGeom>
          </p:spPr>
        </p:pic>
        <p:pic>
          <p:nvPicPr>
            <p:cNvPr id="334" name="図 333">
              <a:extLst>
                <a:ext uri="{FF2B5EF4-FFF2-40B4-BE49-F238E27FC236}">
                  <a16:creationId xmlns:a16="http://schemas.microsoft.com/office/drawing/2014/main" id="{0CCADDDC-4155-E5EB-7AD6-BB0547621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638232" y="2368528"/>
              <a:ext cx="158044" cy="101600"/>
            </a:xfrm>
            <a:prstGeom prst="rect">
              <a:avLst/>
            </a:prstGeom>
          </p:spPr>
        </p:pic>
        <p:pic>
          <p:nvPicPr>
            <p:cNvPr id="335" name="図 334">
              <a:extLst>
                <a:ext uri="{FF2B5EF4-FFF2-40B4-BE49-F238E27FC236}">
                  <a16:creationId xmlns:a16="http://schemas.microsoft.com/office/drawing/2014/main" id="{16CD97A6-5AEB-9C73-33ED-E598E8715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136906" y="2368528"/>
              <a:ext cx="158044" cy="101600"/>
            </a:xfrm>
            <a:prstGeom prst="rect">
              <a:avLst/>
            </a:prstGeom>
          </p:spPr>
        </p:pic>
        <p:pic>
          <p:nvPicPr>
            <p:cNvPr id="336" name="図 335">
              <a:extLst>
                <a:ext uri="{FF2B5EF4-FFF2-40B4-BE49-F238E27FC236}">
                  <a16:creationId xmlns:a16="http://schemas.microsoft.com/office/drawing/2014/main" id="{65D66718-E9F7-FC4B-CF9B-DA5334F55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374954" y="2368528"/>
              <a:ext cx="158044" cy="101600"/>
            </a:xfrm>
            <a:prstGeom prst="rect">
              <a:avLst/>
            </a:prstGeom>
          </p:spPr>
        </p:pic>
        <p:pic>
          <p:nvPicPr>
            <p:cNvPr id="337" name="図 336">
              <a:extLst>
                <a:ext uri="{FF2B5EF4-FFF2-40B4-BE49-F238E27FC236}">
                  <a16:creationId xmlns:a16="http://schemas.microsoft.com/office/drawing/2014/main" id="{888DC48F-5821-AE35-F1C5-8BEB7F906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624291" y="2368528"/>
              <a:ext cx="158044" cy="101600"/>
            </a:xfrm>
            <a:prstGeom prst="rect">
              <a:avLst/>
            </a:prstGeom>
          </p:spPr>
        </p:pic>
        <p:pic>
          <p:nvPicPr>
            <p:cNvPr id="338" name="図 337">
              <a:extLst>
                <a:ext uri="{FF2B5EF4-FFF2-40B4-BE49-F238E27FC236}">
                  <a16:creationId xmlns:a16="http://schemas.microsoft.com/office/drawing/2014/main" id="{1A6C9186-7B23-08EF-CDEB-E4E4AE40C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862339" y="2368528"/>
              <a:ext cx="158044" cy="101600"/>
            </a:xfrm>
            <a:prstGeom prst="rect">
              <a:avLst/>
            </a:prstGeom>
          </p:spPr>
        </p:pic>
        <p:pic>
          <p:nvPicPr>
            <p:cNvPr id="339" name="図 338">
              <a:extLst>
                <a:ext uri="{FF2B5EF4-FFF2-40B4-BE49-F238E27FC236}">
                  <a16:creationId xmlns:a16="http://schemas.microsoft.com/office/drawing/2014/main" id="{481880E2-0C26-8C4B-8044-7C88D483B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2029320" y="2368528"/>
              <a:ext cx="248356" cy="101600"/>
            </a:xfrm>
            <a:prstGeom prst="rect">
              <a:avLst/>
            </a:prstGeom>
          </p:spPr>
        </p:pic>
        <p:pic>
          <p:nvPicPr>
            <p:cNvPr id="340" name="図 339">
              <a:extLst>
                <a:ext uri="{FF2B5EF4-FFF2-40B4-BE49-F238E27FC236}">
                  <a16:creationId xmlns:a16="http://schemas.microsoft.com/office/drawing/2014/main" id="{A2836589-687E-2857-2482-74BA85308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2822487" y="2368528"/>
              <a:ext cx="248356" cy="101600"/>
            </a:xfrm>
            <a:prstGeom prst="rect">
              <a:avLst/>
            </a:prstGeom>
          </p:spPr>
        </p:pic>
        <p:pic>
          <p:nvPicPr>
            <p:cNvPr id="341" name="図 340">
              <a:extLst>
                <a:ext uri="{FF2B5EF4-FFF2-40B4-BE49-F238E27FC236}">
                  <a16:creationId xmlns:a16="http://schemas.microsoft.com/office/drawing/2014/main" id="{3A6167F4-528F-B0B6-CDBE-BD148CAD3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689373" y="2368528"/>
              <a:ext cx="248356" cy="101600"/>
            </a:xfrm>
            <a:prstGeom prst="rect">
              <a:avLst/>
            </a:prstGeom>
          </p:spPr>
        </p:pic>
        <p:pic>
          <p:nvPicPr>
            <p:cNvPr id="342" name="図 341">
              <a:extLst>
                <a:ext uri="{FF2B5EF4-FFF2-40B4-BE49-F238E27FC236}">
                  <a16:creationId xmlns:a16="http://schemas.microsoft.com/office/drawing/2014/main" id="{FE86946F-2222-7285-58CE-E5938F72C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6017733" y="2368528"/>
              <a:ext cx="248356" cy="101600"/>
            </a:xfrm>
            <a:prstGeom prst="rect">
              <a:avLst/>
            </a:prstGeom>
          </p:spPr>
        </p:pic>
        <p:pic>
          <p:nvPicPr>
            <p:cNvPr id="343" name="図 342">
              <a:extLst>
                <a:ext uri="{FF2B5EF4-FFF2-40B4-BE49-F238E27FC236}">
                  <a16:creationId xmlns:a16="http://schemas.microsoft.com/office/drawing/2014/main" id="{5AFD1C10-5AF3-7031-E53B-F6D2DDD79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2584439" y="2368528"/>
              <a:ext cx="169333" cy="101600"/>
            </a:xfrm>
            <a:prstGeom prst="rect">
              <a:avLst/>
            </a:prstGeom>
          </p:spPr>
        </p:pic>
        <p:pic>
          <p:nvPicPr>
            <p:cNvPr id="344" name="図 343">
              <a:extLst>
                <a:ext uri="{FF2B5EF4-FFF2-40B4-BE49-F238E27FC236}">
                  <a16:creationId xmlns:a16="http://schemas.microsoft.com/office/drawing/2014/main" id="{820D3ED7-0356-7F9D-3D0A-205E678F5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3887569" y="2368528"/>
              <a:ext cx="169333" cy="101600"/>
            </a:xfrm>
            <a:prstGeom prst="rect">
              <a:avLst/>
            </a:prstGeom>
          </p:spPr>
        </p:pic>
        <p:pic>
          <p:nvPicPr>
            <p:cNvPr id="345" name="図 344">
              <a:extLst>
                <a:ext uri="{FF2B5EF4-FFF2-40B4-BE49-F238E27FC236}">
                  <a16:creationId xmlns:a16="http://schemas.microsoft.com/office/drawing/2014/main" id="{FE4629F8-2AC6-3211-002E-BA80238DF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111676" y="2368528"/>
              <a:ext cx="169333" cy="101600"/>
            </a:xfrm>
            <a:prstGeom prst="rect">
              <a:avLst/>
            </a:prstGeom>
          </p:spPr>
        </p:pic>
        <p:pic>
          <p:nvPicPr>
            <p:cNvPr id="346" name="図 345">
              <a:extLst>
                <a:ext uri="{FF2B5EF4-FFF2-40B4-BE49-F238E27FC236}">
                  <a16:creationId xmlns:a16="http://schemas.microsoft.com/office/drawing/2014/main" id="{3F275C44-50B1-5874-03F3-0C9330A28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361013" y="2368528"/>
              <a:ext cx="248356" cy="101600"/>
            </a:xfrm>
            <a:prstGeom prst="rect">
              <a:avLst/>
            </a:prstGeom>
          </p:spPr>
        </p:pic>
        <p:pic>
          <p:nvPicPr>
            <p:cNvPr id="347" name="図 346">
              <a:extLst>
                <a:ext uri="{FF2B5EF4-FFF2-40B4-BE49-F238E27FC236}">
                  <a16:creationId xmlns:a16="http://schemas.microsoft.com/office/drawing/2014/main" id="{345884C3-C80E-9AD1-34CF-6468F94EE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346093" y="2368528"/>
              <a:ext cx="169333" cy="101600"/>
            </a:xfrm>
            <a:prstGeom prst="rect">
              <a:avLst/>
            </a:prstGeom>
          </p:spPr>
        </p:pic>
        <p:pic>
          <p:nvPicPr>
            <p:cNvPr id="348" name="図 347">
              <a:extLst>
                <a:ext uri="{FF2B5EF4-FFF2-40B4-BE49-F238E27FC236}">
                  <a16:creationId xmlns:a16="http://schemas.microsoft.com/office/drawing/2014/main" id="{CD176DC2-8D39-A58D-BC38-2F240CA3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912495" y="2368528"/>
              <a:ext cx="327378" cy="101600"/>
            </a:xfrm>
            <a:prstGeom prst="rect">
              <a:avLst/>
            </a:prstGeom>
          </p:spPr>
        </p:pic>
        <p:pic>
          <p:nvPicPr>
            <p:cNvPr id="349" name="図 348">
              <a:extLst>
                <a:ext uri="{FF2B5EF4-FFF2-40B4-BE49-F238E27FC236}">
                  <a16:creationId xmlns:a16="http://schemas.microsoft.com/office/drawing/2014/main" id="{A4CA8F27-E5DC-2561-8F6F-0F5BE3EFF1E7}"/>
                </a:ext>
              </a:extLst>
            </p:cNvPr>
            <p:cNvPicPr>
              <a:picLocks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584141" y="2369328"/>
              <a:ext cx="248400" cy="100800"/>
            </a:xfrm>
            <a:prstGeom prst="rect">
              <a:avLst/>
            </a:prstGeom>
          </p:spPr>
        </p:pic>
      </p:grpSp>
      <p:grpSp>
        <p:nvGrpSpPr>
          <p:cNvPr id="350" name="グループ化 349">
            <a:extLst>
              <a:ext uri="{FF2B5EF4-FFF2-40B4-BE49-F238E27FC236}">
                <a16:creationId xmlns:a16="http://schemas.microsoft.com/office/drawing/2014/main" id="{EC154619-4FFD-9B68-BE7D-959B8AD62DE6}"/>
              </a:ext>
            </a:extLst>
          </p:cNvPr>
          <p:cNvGrpSpPr/>
          <p:nvPr/>
        </p:nvGrpSpPr>
        <p:grpSpPr>
          <a:xfrm>
            <a:off x="1034405" y="2513291"/>
            <a:ext cx="442429" cy="2551885"/>
            <a:chOff x="244586" y="2477642"/>
            <a:chExt cx="442429" cy="2551885"/>
          </a:xfrm>
        </p:grpSpPr>
        <p:sp>
          <p:nvSpPr>
            <p:cNvPr id="351" name="テキスト ボックス 14">
              <a:extLst>
                <a:ext uri="{FF2B5EF4-FFF2-40B4-BE49-F238E27FC236}">
                  <a16:creationId xmlns:a16="http://schemas.microsoft.com/office/drawing/2014/main" id="{CBFEE0B1-56D0-D4B6-A7D6-B5072B70EF5B}"/>
                </a:ext>
              </a:extLst>
            </p:cNvPr>
            <p:cNvSpPr txBox="1"/>
            <p:nvPr/>
          </p:nvSpPr>
          <p:spPr>
            <a:xfrm>
              <a:off x="270234" y="2477642"/>
              <a:ext cx="416781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 dirty="0"/>
                <a:t>CDKN2A</a:t>
              </a:r>
              <a:endParaRPr kumimoji="1" lang="ja-JP" altLang="en-US" sz="800" i="1" dirty="0"/>
            </a:p>
          </p:txBody>
        </p:sp>
        <p:sp>
          <p:nvSpPr>
            <p:cNvPr id="352" name="テキスト ボックス 15">
              <a:extLst>
                <a:ext uri="{FF2B5EF4-FFF2-40B4-BE49-F238E27FC236}">
                  <a16:creationId xmlns:a16="http://schemas.microsoft.com/office/drawing/2014/main" id="{00258467-AE1F-C98F-9431-B6EAE95E6942}"/>
                </a:ext>
              </a:extLst>
            </p:cNvPr>
            <p:cNvSpPr txBox="1"/>
            <p:nvPr/>
          </p:nvSpPr>
          <p:spPr>
            <a:xfrm>
              <a:off x="412900" y="2599081"/>
              <a:ext cx="274115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BRAF</a:t>
              </a:r>
              <a:endParaRPr kumimoji="1" lang="ja-JP" altLang="en-US" sz="800" i="1"/>
            </a:p>
          </p:txBody>
        </p:sp>
        <p:sp>
          <p:nvSpPr>
            <p:cNvPr id="353" name="テキスト ボックス 16">
              <a:extLst>
                <a:ext uri="{FF2B5EF4-FFF2-40B4-BE49-F238E27FC236}">
                  <a16:creationId xmlns:a16="http://schemas.microsoft.com/office/drawing/2014/main" id="{C5CCBEE2-8070-EEF3-6821-964F510C221C}"/>
                </a:ext>
              </a:extLst>
            </p:cNvPr>
            <p:cNvSpPr txBox="1"/>
            <p:nvPr/>
          </p:nvSpPr>
          <p:spPr>
            <a:xfrm>
              <a:off x="419313" y="2720519"/>
              <a:ext cx="267702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TERT</a:t>
              </a:r>
              <a:endParaRPr kumimoji="1" lang="ja-JP" altLang="en-US" sz="800" i="1"/>
            </a:p>
          </p:txBody>
        </p:sp>
        <p:sp>
          <p:nvSpPr>
            <p:cNvPr id="354" name="テキスト ボックス 17">
              <a:extLst>
                <a:ext uri="{FF2B5EF4-FFF2-40B4-BE49-F238E27FC236}">
                  <a16:creationId xmlns:a16="http://schemas.microsoft.com/office/drawing/2014/main" id="{6E75C2BE-4A06-24EA-434F-56B83B41E3BB}"/>
                </a:ext>
              </a:extLst>
            </p:cNvPr>
            <p:cNvSpPr txBox="1"/>
            <p:nvPr/>
          </p:nvSpPr>
          <p:spPr>
            <a:xfrm>
              <a:off x="470609" y="2841958"/>
              <a:ext cx="216406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 dirty="0"/>
                <a:t>KDR</a:t>
              </a:r>
              <a:endParaRPr kumimoji="1" lang="ja-JP" altLang="en-US" sz="800" i="1" dirty="0"/>
            </a:p>
          </p:txBody>
        </p:sp>
        <p:sp>
          <p:nvSpPr>
            <p:cNvPr id="355" name="テキスト ボックス 18">
              <a:extLst>
                <a:ext uri="{FF2B5EF4-FFF2-40B4-BE49-F238E27FC236}">
                  <a16:creationId xmlns:a16="http://schemas.microsoft.com/office/drawing/2014/main" id="{C10CA45D-F1C7-38A6-E060-0A125F051F3E}"/>
                </a:ext>
              </a:extLst>
            </p:cNvPr>
            <p:cNvSpPr txBox="1"/>
            <p:nvPr/>
          </p:nvSpPr>
          <p:spPr>
            <a:xfrm>
              <a:off x="334354" y="2963397"/>
              <a:ext cx="352661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 dirty="0"/>
                <a:t>CCND1</a:t>
              </a:r>
              <a:endParaRPr kumimoji="1" lang="ja-JP" altLang="en-US" sz="800" i="1" dirty="0"/>
            </a:p>
          </p:txBody>
        </p:sp>
        <p:sp>
          <p:nvSpPr>
            <p:cNvPr id="356" name="テキスト ボックス 19">
              <a:extLst>
                <a:ext uri="{FF2B5EF4-FFF2-40B4-BE49-F238E27FC236}">
                  <a16:creationId xmlns:a16="http://schemas.microsoft.com/office/drawing/2014/main" id="{6C127296-CCFF-51A0-1448-F558A3174DCF}"/>
                </a:ext>
              </a:extLst>
            </p:cNvPr>
            <p:cNvSpPr txBox="1"/>
            <p:nvPr/>
          </p:nvSpPr>
          <p:spPr>
            <a:xfrm>
              <a:off x="475418" y="3084835"/>
              <a:ext cx="211597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APC</a:t>
              </a:r>
              <a:endParaRPr kumimoji="1" lang="ja-JP" altLang="en-US" sz="800" i="1"/>
            </a:p>
          </p:txBody>
        </p:sp>
        <p:sp>
          <p:nvSpPr>
            <p:cNvPr id="357" name="テキスト ボックス 20">
              <a:extLst>
                <a:ext uri="{FF2B5EF4-FFF2-40B4-BE49-F238E27FC236}">
                  <a16:creationId xmlns:a16="http://schemas.microsoft.com/office/drawing/2014/main" id="{C8B1F2BD-8B4F-DBC1-D4E2-E4D1380E7FDC}"/>
                </a:ext>
              </a:extLst>
            </p:cNvPr>
            <p:cNvSpPr txBox="1"/>
            <p:nvPr/>
          </p:nvSpPr>
          <p:spPr>
            <a:xfrm>
              <a:off x="376032" y="3206274"/>
              <a:ext cx="310983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EP300</a:t>
              </a:r>
              <a:endParaRPr kumimoji="1" lang="ja-JP" altLang="en-US" sz="800" i="1"/>
            </a:p>
          </p:txBody>
        </p:sp>
        <p:sp>
          <p:nvSpPr>
            <p:cNvPr id="358" name="テキスト ボックス 21">
              <a:extLst>
                <a:ext uri="{FF2B5EF4-FFF2-40B4-BE49-F238E27FC236}">
                  <a16:creationId xmlns:a16="http://schemas.microsoft.com/office/drawing/2014/main" id="{D2321678-A164-E124-8547-5AEF0EF82D24}"/>
                </a:ext>
              </a:extLst>
            </p:cNvPr>
            <p:cNvSpPr txBox="1"/>
            <p:nvPr/>
          </p:nvSpPr>
          <p:spPr>
            <a:xfrm>
              <a:off x="259013" y="3327713"/>
              <a:ext cx="428002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PDGFRA</a:t>
              </a:r>
              <a:endParaRPr kumimoji="1" lang="ja-JP" altLang="en-US" sz="800" i="1"/>
            </a:p>
          </p:txBody>
        </p:sp>
        <p:sp>
          <p:nvSpPr>
            <p:cNvPr id="359" name="テキスト ボックス 22">
              <a:extLst>
                <a:ext uri="{FF2B5EF4-FFF2-40B4-BE49-F238E27FC236}">
                  <a16:creationId xmlns:a16="http://schemas.microsoft.com/office/drawing/2014/main" id="{EBB55EB7-F9FF-B15C-8DD4-D4D7B562E171}"/>
                </a:ext>
              </a:extLst>
            </p:cNvPr>
            <p:cNvSpPr txBox="1"/>
            <p:nvPr/>
          </p:nvSpPr>
          <p:spPr>
            <a:xfrm>
              <a:off x="526715" y="3449152"/>
              <a:ext cx="160300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KIT</a:t>
              </a:r>
              <a:endParaRPr kumimoji="1" lang="ja-JP" altLang="en-US" sz="800" i="1"/>
            </a:p>
          </p:txBody>
        </p:sp>
        <p:sp>
          <p:nvSpPr>
            <p:cNvPr id="360" name="テキスト ボックス 23">
              <a:extLst>
                <a:ext uri="{FF2B5EF4-FFF2-40B4-BE49-F238E27FC236}">
                  <a16:creationId xmlns:a16="http://schemas.microsoft.com/office/drawing/2014/main" id="{08EFF39E-CDC8-4FE3-A69A-FF12332725AD}"/>
                </a:ext>
              </a:extLst>
            </p:cNvPr>
            <p:cNvSpPr txBox="1"/>
            <p:nvPr/>
          </p:nvSpPr>
          <p:spPr>
            <a:xfrm>
              <a:off x="412901" y="3570590"/>
              <a:ext cx="274114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RAC1</a:t>
              </a:r>
              <a:endParaRPr kumimoji="1" lang="ja-JP" altLang="en-US" sz="800" i="1"/>
            </a:p>
          </p:txBody>
        </p:sp>
        <p:sp>
          <p:nvSpPr>
            <p:cNvPr id="361" name="テキスト ボックス 24">
              <a:extLst>
                <a:ext uri="{FF2B5EF4-FFF2-40B4-BE49-F238E27FC236}">
                  <a16:creationId xmlns:a16="http://schemas.microsoft.com/office/drawing/2014/main" id="{6676A153-1C33-CA61-50FC-C58B8CDF5D1E}"/>
                </a:ext>
              </a:extLst>
            </p:cNvPr>
            <p:cNvSpPr txBox="1"/>
            <p:nvPr/>
          </p:nvSpPr>
          <p:spPr>
            <a:xfrm>
              <a:off x="493051" y="3692029"/>
              <a:ext cx="193964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NF1</a:t>
              </a:r>
              <a:endParaRPr kumimoji="1" lang="ja-JP" altLang="en-US" sz="800" i="1"/>
            </a:p>
          </p:txBody>
        </p:sp>
        <p:sp>
          <p:nvSpPr>
            <p:cNvPr id="362" name="テキスト ボックス 25">
              <a:extLst>
                <a:ext uri="{FF2B5EF4-FFF2-40B4-BE49-F238E27FC236}">
                  <a16:creationId xmlns:a16="http://schemas.microsoft.com/office/drawing/2014/main" id="{549B21F3-8EB8-E492-4EC1-4339D2E86E70}"/>
                </a:ext>
              </a:extLst>
            </p:cNvPr>
            <p:cNvSpPr txBox="1"/>
            <p:nvPr/>
          </p:nvSpPr>
          <p:spPr>
            <a:xfrm>
              <a:off x="406489" y="3813468"/>
              <a:ext cx="280526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KRAS</a:t>
              </a:r>
              <a:endParaRPr kumimoji="1" lang="ja-JP" altLang="en-US" sz="800" i="1"/>
            </a:p>
          </p:txBody>
        </p:sp>
        <p:sp>
          <p:nvSpPr>
            <p:cNvPr id="363" name="テキスト ボックス 26">
              <a:extLst>
                <a:ext uri="{FF2B5EF4-FFF2-40B4-BE49-F238E27FC236}">
                  <a16:creationId xmlns:a16="http://schemas.microsoft.com/office/drawing/2014/main" id="{D7F33F8E-B867-CFE5-A3A3-7171EE8C78B3}"/>
                </a:ext>
              </a:extLst>
            </p:cNvPr>
            <p:cNvSpPr txBox="1"/>
            <p:nvPr/>
          </p:nvSpPr>
          <p:spPr>
            <a:xfrm>
              <a:off x="440153" y="3934906"/>
              <a:ext cx="246862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TP53</a:t>
              </a:r>
              <a:endParaRPr kumimoji="1" lang="ja-JP" altLang="en-US" sz="800" i="1"/>
            </a:p>
          </p:txBody>
        </p:sp>
        <p:sp>
          <p:nvSpPr>
            <p:cNvPr id="364" name="テキスト ボックス 27">
              <a:extLst>
                <a:ext uri="{FF2B5EF4-FFF2-40B4-BE49-F238E27FC236}">
                  <a16:creationId xmlns:a16="http://schemas.microsoft.com/office/drawing/2014/main" id="{93FA9B16-B165-4479-AAED-5D244951496B}"/>
                </a:ext>
              </a:extLst>
            </p:cNvPr>
            <p:cNvSpPr txBox="1"/>
            <p:nvPr/>
          </p:nvSpPr>
          <p:spPr>
            <a:xfrm>
              <a:off x="244586" y="4056345"/>
              <a:ext cx="442429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SLC44A4</a:t>
              </a:r>
              <a:endParaRPr kumimoji="1" lang="ja-JP" altLang="en-US" sz="800" i="1"/>
            </a:p>
          </p:txBody>
        </p:sp>
        <p:sp>
          <p:nvSpPr>
            <p:cNvPr id="365" name="テキスト ボックス 28">
              <a:extLst>
                <a:ext uri="{FF2B5EF4-FFF2-40B4-BE49-F238E27FC236}">
                  <a16:creationId xmlns:a16="http://schemas.microsoft.com/office/drawing/2014/main" id="{08584874-6D54-26AA-0E44-6C4ADC48A318}"/>
                </a:ext>
              </a:extLst>
            </p:cNvPr>
            <p:cNvSpPr txBox="1"/>
            <p:nvPr/>
          </p:nvSpPr>
          <p:spPr>
            <a:xfrm>
              <a:off x="339163" y="4177784"/>
              <a:ext cx="347852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PTPRD</a:t>
              </a:r>
              <a:endParaRPr kumimoji="1" lang="ja-JP" altLang="en-US" sz="800" i="1"/>
            </a:p>
          </p:txBody>
        </p:sp>
        <p:sp>
          <p:nvSpPr>
            <p:cNvPr id="366" name="テキスト ボックス 29">
              <a:extLst>
                <a:ext uri="{FF2B5EF4-FFF2-40B4-BE49-F238E27FC236}">
                  <a16:creationId xmlns:a16="http://schemas.microsoft.com/office/drawing/2014/main" id="{8D964E4D-A8BD-8DCC-8298-8B45D0181CCB}"/>
                </a:ext>
              </a:extLst>
            </p:cNvPr>
            <p:cNvSpPr txBox="1"/>
            <p:nvPr/>
          </p:nvSpPr>
          <p:spPr>
            <a:xfrm>
              <a:off x="412901" y="4299222"/>
              <a:ext cx="274114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PTEN</a:t>
              </a:r>
              <a:endParaRPr kumimoji="1" lang="ja-JP" altLang="en-US" sz="800" i="1"/>
            </a:p>
          </p:txBody>
        </p:sp>
        <p:sp>
          <p:nvSpPr>
            <p:cNvPr id="367" name="テキスト ボックス 30">
              <a:extLst>
                <a:ext uri="{FF2B5EF4-FFF2-40B4-BE49-F238E27FC236}">
                  <a16:creationId xmlns:a16="http://schemas.microsoft.com/office/drawing/2014/main" id="{252E879B-25DF-E81C-1318-B8BEF659DBDC}"/>
                </a:ext>
              </a:extLst>
            </p:cNvPr>
            <p:cNvSpPr txBox="1"/>
            <p:nvPr/>
          </p:nvSpPr>
          <p:spPr>
            <a:xfrm>
              <a:off x="371223" y="4420661"/>
              <a:ext cx="315792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STK19</a:t>
              </a:r>
              <a:endParaRPr kumimoji="1" lang="ja-JP" altLang="en-US" sz="800" i="1"/>
            </a:p>
          </p:txBody>
        </p:sp>
        <p:sp>
          <p:nvSpPr>
            <p:cNvPr id="368" name="テキスト ボックス 31">
              <a:extLst>
                <a:ext uri="{FF2B5EF4-FFF2-40B4-BE49-F238E27FC236}">
                  <a16:creationId xmlns:a16="http://schemas.microsoft.com/office/drawing/2014/main" id="{70DBA962-C24E-4476-7D05-555A2BC146C0}"/>
                </a:ext>
              </a:extLst>
            </p:cNvPr>
            <p:cNvSpPr txBox="1"/>
            <p:nvPr/>
          </p:nvSpPr>
          <p:spPr>
            <a:xfrm>
              <a:off x="319927" y="4542100"/>
              <a:ext cx="367088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PIK3CA</a:t>
              </a:r>
              <a:endParaRPr kumimoji="1" lang="ja-JP" altLang="en-US" sz="800" i="1"/>
            </a:p>
          </p:txBody>
        </p:sp>
        <p:sp>
          <p:nvSpPr>
            <p:cNvPr id="369" name="テキスト ボックス 32">
              <a:extLst>
                <a:ext uri="{FF2B5EF4-FFF2-40B4-BE49-F238E27FC236}">
                  <a16:creationId xmlns:a16="http://schemas.microsoft.com/office/drawing/2014/main" id="{907EA7F8-D760-4983-DB6E-6DBD64EE18FA}"/>
                </a:ext>
              </a:extLst>
            </p:cNvPr>
            <p:cNvSpPr txBox="1"/>
            <p:nvPr/>
          </p:nvSpPr>
          <p:spPr>
            <a:xfrm>
              <a:off x="401680" y="4663539"/>
              <a:ext cx="285335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NRAS</a:t>
              </a:r>
              <a:endParaRPr kumimoji="1" lang="ja-JP" altLang="en-US" sz="800" i="1"/>
            </a:p>
          </p:txBody>
        </p:sp>
        <p:sp>
          <p:nvSpPr>
            <p:cNvPr id="370" name="テキスト ボックス 33">
              <a:extLst>
                <a:ext uri="{FF2B5EF4-FFF2-40B4-BE49-F238E27FC236}">
                  <a16:creationId xmlns:a16="http://schemas.microsoft.com/office/drawing/2014/main" id="{6C3AAD4E-FCE1-CB89-D527-0C0BA24C871F}"/>
                </a:ext>
              </a:extLst>
            </p:cNvPr>
            <p:cNvSpPr txBox="1"/>
            <p:nvPr/>
          </p:nvSpPr>
          <p:spPr>
            <a:xfrm>
              <a:off x="412901" y="4784977"/>
              <a:ext cx="274114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CDK4</a:t>
              </a:r>
              <a:endParaRPr kumimoji="1" lang="ja-JP" altLang="en-US" sz="800" i="1"/>
            </a:p>
          </p:txBody>
        </p:sp>
        <p:sp>
          <p:nvSpPr>
            <p:cNvPr id="371" name="テキスト ボックス 370">
              <a:extLst>
                <a:ext uri="{FF2B5EF4-FFF2-40B4-BE49-F238E27FC236}">
                  <a16:creationId xmlns:a16="http://schemas.microsoft.com/office/drawing/2014/main" id="{0F83855C-7D55-FE8B-B086-2B91704B6BA8}"/>
                </a:ext>
              </a:extLst>
            </p:cNvPr>
            <p:cNvSpPr txBox="1"/>
            <p:nvPr/>
          </p:nvSpPr>
          <p:spPr>
            <a:xfrm>
              <a:off x="270234" y="4906416"/>
              <a:ext cx="416781" cy="123111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kumimoji="1" lang="en-US" altLang="ja-JP" sz="800" i="1"/>
                <a:t>ADGRF5</a:t>
              </a:r>
              <a:endParaRPr kumimoji="1" lang="ja-JP" altLang="en-US" sz="800" i="1"/>
            </a:p>
          </p:txBody>
        </p:sp>
      </p:grp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44F3C62-0433-E03A-C93E-AC548E4C5457}"/>
              </a:ext>
            </a:extLst>
          </p:cNvPr>
          <p:cNvSpPr/>
          <p:nvPr/>
        </p:nvSpPr>
        <p:spPr>
          <a:xfrm>
            <a:off x="6912495" y="5114990"/>
            <a:ext cx="327600" cy="144000"/>
          </a:xfrm>
          <a:prstGeom prst="rect">
            <a:avLst/>
          </a:prstGeom>
          <a:solidFill>
            <a:srgbClr val="A0A0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800" b="1"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081C13A-6350-9067-7F23-A4ABEBAFF445}"/>
              </a:ext>
            </a:extLst>
          </p:cNvPr>
          <p:cNvSpPr txBox="1"/>
          <p:nvPr/>
        </p:nvSpPr>
        <p:spPr>
          <a:xfrm>
            <a:off x="7004961" y="5125435"/>
            <a:ext cx="142668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ja-JP" sz="800" b="1" dirty="0">
                <a:cs typeface="Arial" panose="020B0604020202020204" pitchFamily="34" charset="0"/>
              </a:rPr>
              <a:t>NE</a:t>
            </a:r>
            <a:endParaRPr lang="ja-JP" altLang="en-US" sz="8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100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2" name="グループ化 1531">
            <a:extLst>
              <a:ext uri="{FF2B5EF4-FFF2-40B4-BE49-F238E27FC236}">
                <a16:creationId xmlns:a16="http://schemas.microsoft.com/office/drawing/2014/main" id="{EFF56278-DC78-756E-6B2E-BC6090603C65}"/>
              </a:ext>
            </a:extLst>
          </p:cNvPr>
          <p:cNvGrpSpPr>
            <a:grpSpLocks noChangeAspect="1"/>
          </p:cNvGrpSpPr>
          <p:nvPr/>
        </p:nvGrpSpPr>
        <p:grpSpPr>
          <a:xfrm>
            <a:off x="5841227" y="5580180"/>
            <a:ext cx="1406512" cy="864000"/>
            <a:chOff x="1892040" y="219856"/>
            <a:chExt cx="5040000" cy="3096000"/>
          </a:xfrm>
        </p:grpSpPr>
        <p:pic>
          <p:nvPicPr>
            <p:cNvPr id="1534" name="図 1533">
              <a:extLst>
                <a:ext uri="{FF2B5EF4-FFF2-40B4-BE49-F238E27FC236}">
                  <a16:creationId xmlns:a16="http://schemas.microsoft.com/office/drawing/2014/main" id="{AAD76830-E007-6519-EB7E-06BA32B22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31487" y="575942"/>
              <a:ext cx="2491740" cy="2247900"/>
            </a:xfrm>
            <a:prstGeom prst="rect">
              <a:avLst/>
            </a:prstGeom>
          </p:spPr>
        </p:pic>
        <p:cxnSp>
          <p:nvCxnSpPr>
            <p:cNvPr id="1535" name="直線矢印コネクタ 1534">
              <a:extLst>
                <a:ext uri="{FF2B5EF4-FFF2-40B4-BE49-F238E27FC236}">
                  <a16:creationId xmlns:a16="http://schemas.microsoft.com/office/drawing/2014/main" id="{05CACDBF-D184-D713-EA2D-EE7CA050C5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63605" y="622893"/>
              <a:ext cx="0" cy="432000"/>
            </a:xfrm>
            <a:prstGeom prst="straightConnector1">
              <a:avLst/>
            </a:prstGeom>
            <a:ln w="31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536" name="グラフィックス 16">
              <a:extLst>
                <a:ext uri="{FF2B5EF4-FFF2-40B4-BE49-F238E27FC236}">
                  <a16:creationId xmlns:a16="http://schemas.microsoft.com/office/drawing/2014/main" id="{3328168E-8990-9EA8-EB52-9FB46F051B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487" r="35432"/>
            <a:stretch/>
          </p:blipFill>
          <p:spPr>
            <a:xfrm>
              <a:off x="5377738" y="731207"/>
              <a:ext cx="1051798" cy="2141773"/>
            </a:xfrm>
            <a:prstGeom prst="rect">
              <a:avLst/>
            </a:prstGeom>
          </p:spPr>
        </p:pic>
        <p:cxnSp>
          <p:nvCxnSpPr>
            <p:cNvPr id="1537" name="直線コネクタ 1536">
              <a:extLst>
                <a:ext uri="{FF2B5EF4-FFF2-40B4-BE49-F238E27FC236}">
                  <a16:creationId xmlns:a16="http://schemas.microsoft.com/office/drawing/2014/main" id="{20C268D8-237F-1C8E-C8E6-37D0DDA147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7300" y="1047749"/>
              <a:ext cx="441101" cy="437629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38" name="正方形/長方形 1537">
              <a:extLst>
                <a:ext uri="{FF2B5EF4-FFF2-40B4-BE49-F238E27FC236}">
                  <a16:creationId xmlns:a16="http://schemas.microsoft.com/office/drawing/2014/main" id="{296DFFE7-89A9-B64D-741C-929B9CA45C9F}"/>
                </a:ext>
              </a:extLst>
            </p:cNvPr>
            <p:cNvSpPr/>
            <p:nvPr/>
          </p:nvSpPr>
          <p:spPr>
            <a:xfrm>
              <a:off x="6215063" y="931976"/>
              <a:ext cx="682131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B1</a:t>
              </a:r>
              <a:r>
                <a: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539" name="グループ化 1538">
              <a:extLst>
                <a:ext uri="{FF2B5EF4-FFF2-40B4-BE49-F238E27FC236}">
                  <a16:creationId xmlns:a16="http://schemas.microsoft.com/office/drawing/2014/main" id="{A95AC923-D3DE-7B67-D3EB-41411AE655A1}"/>
                </a:ext>
              </a:extLst>
            </p:cNvPr>
            <p:cNvGrpSpPr/>
            <p:nvPr/>
          </p:nvGrpSpPr>
          <p:grpSpPr>
            <a:xfrm>
              <a:off x="2512155" y="1656369"/>
              <a:ext cx="360000" cy="432000"/>
              <a:chOff x="2359755" y="1511112"/>
              <a:chExt cx="360000" cy="432000"/>
            </a:xfrm>
          </p:grpSpPr>
          <p:cxnSp>
            <p:nvCxnSpPr>
              <p:cNvPr id="1559" name="直線矢印コネクタ 1558">
                <a:extLst>
                  <a:ext uri="{FF2B5EF4-FFF2-40B4-BE49-F238E27FC236}">
                    <a16:creationId xmlns:a16="http://schemas.microsoft.com/office/drawing/2014/main" id="{7AF8EDE2-163F-1258-09F6-7CD9D870AB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39755" y="1511112"/>
                <a:ext cx="0" cy="4320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60" name="正方形/長方形 1559">
                <a:extLst>
                  <a:ext uri="{FF2B5EF4-FFF2-40B4-BE49-F238E27FC236}">
                    <a16:creationId xmlns:a16="http://schemas.microsoft.com/office/drawing/2014/main" id="{5241781A-1ECD-9CC1-C84D-AD9BA88CE62A}"/>
                  </a:ext>
                </a:extLst>
              </p:cNvPr>
              <p:cNvSpPr/>
              <p:nvPr/>
            </p:nvSpPr>
            <p:spPr>
              <a:xfrm>
                <a:off x="2359755" y="1691112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B1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40" name="テキスト ボックス 1539">
              <a:extLst>
                <a:ext uri="{FF2B5EF4-FFF2-40B4-BE49-F238E27FC236}">
                  <a16:creationId xmlns:a16="http://schemas.microsoft.com/office/drawing/2014/main" id="{56A4BEE2-33FB-8121-D2AA-0E160F3504DC}"/>
                </a:ext>
              </a:extLst>
            </p:cNvPr>
            <p:cNvSpPr txBox="1"/>
            <p:nvPr/>
          </p:nvSpPr>
          <p:spPr>
            <a:xfrm>
              <a:off x="4304638" y="304270"/>
              <a:ext cx="214802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JT004</a:t>
              </a:r>
            </a:p>
          </p:txBody>
        </p:sp>
        <p:sp>
          <p:nvSpPr>
            <p:cNvPr id="1541" name="正方形/長方形 1540">
              <a:extLst>
                <a:ext uri="{FF2B5EF4-FFF2-40B4-BE49-F238E27FC236}">
                  <a16:creationId xmlns:a16="http://schemas.microsoft.com/office/drawing/2014/main" id="{33628565-0232-4F1C-7553-2D753BC1745A}"/>
                </a:ext>
              </a:extLst>
            </p:cNvPr>
            <p:cNvSpPr/>
            <p:nvPr/>
          </p:nvSpPr>
          <p:spPr>
            <a:xfrm>
              <a:off x="1892040" y="219856"/>
              <a:ext cx="5040000" cy="309600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42" name="正方形/長方形 1541">
              <a:extLst>
                <a:ext uri="{FF2B5EF4-FFF2-40B4-BE49-F238E27FC236}">
                  <a16:creationId xmlns:a16="http://schemas.microsoft.com/office/drawing/2014/main" id="{7DFCE98C-C9B2-CF76-C1A4-3BE5AF06F456}"/>
                </a:ext>
              </a:extLst>
            </p:cNvPr>
            <p:cNvSpPr>
              <a:spLocks/>
            </p:cNvSpPr>
            <p:nvPr/>
          </p:nvSpPr>
          <p:spPr>
            <a:xfrm>
              <a:off x="2683606" y="3025995"/>
              <a:ext cx="2088182" cy="180000"/>
            </a:xfrm>
            <a:prstGeom prst="rect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3" name="テキスト ボックス 1542">
              <a:extLst>
                <a:ext uri="{FF2B5EF4-FFF2-40B4-BE49-F238E27FC236}">
                  <a16:creationId xmlns:a16="http://schemas.microsoft.com/office/drawing/2014/main" id="{B05C5223-D7C2-BD1E-AD39-0766EF574AA7}"/>
                </a:ext>
              </a:extLst>
            </p:cNvPr>
            <p:cNvSpPr txBox="1"/>
            <p:nvPr/>
          </p:nvSpPr>
          <p:spPr>
            <a:xfrm>
              <a:off x="2562531" y="2622039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4" name="テキスト ボックス 1543">
              <a:extLst>
                <a:ext uri="{FF2B5EF4-FFF2-40B4-BE49-F238E27FC236}">
                  <a16:creationId xmlns:a16="http://schemas.microsoft.com/office/drawing/2014/main" id="{F7A764EE-5B60-2B0D-7D1F-8C68FFD8EFC2}"/>
                </a:ext>
              </a:extLst>
            </p:cNvPr>
            <p:cNvSpPr txBox="1"/>
            <p:nvPr/>
          </p:nvSpPr>
          <p:spPr>
            <a:xfrm>
              <a:off x="4901380" y="2623028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5" name="テキスト ボックス 1544">
              <a:extLst>
                <a:ext uri="{FF2B5EF4-FFF2-40B4-BE49-F238E27FC236}">
                  <a16:creationId xmlns:a16="http://schemas.microsoft.com/office/drawing/2014/main" id="{79695E3E-9890-286D-ED29-AB77D3C0916C}"/>
                </a:ext>
              </a:extLst>
            </p:cNvPr>
            <p:cNvSpPr txBox="1"/>
            <p:nvPr/>
          </p:nvSpPr>
          <p:spPr>
            <a:xfrm>
              <a:off x="2491999" y="1092186"/>
              <a:ext cx="105798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250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6" name="テキスト ボックス 1545">
              <a:extLst>
                <a:ext uri="{FF2B5EF4-FFF2-40B4-BE49-F238E27FC236}">
                  <a16:creationId xmlns:a16="http://schemas.microsoft.com/office/drawing/2014/main" id="{71009943-9D19-9CC8-14E6-658938DC0E79}"/>
                </a:ext>
              </a:extLst>
            </p:cNvPr>
            <p:cNvSpPr txBox="1"/>
            <p:nvPr/>
          </p:nvSpPr>
          <p:spPr>
            <a:xfrm>
              <a:off x="4901380" y="1097325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7" name="テキスト ボックス 1546">
              <a:extLst>
                <a:ext uri="{FF2B5EF4-FFF2-40B4-BE49-F238E27FC236}">
                  <a16:creationId xmlns:a16="http://schemas.microsoft.com/office/drawing/2014/main" id="{D29185F9-BD2A-2E0E-49D5-9DAEB5BAB4D9}"/>
                </a:ext>
              </a:extLst>
            </p:cNvPr>
            <p:cNvSpPr txBox="1"/>
            <p:nvPr/>
          </p:nvSpPr>
          <p:spPr>
            <a:xfrm>
              <a:off x="2806555" y="2806943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8" name="テキスト ボックス 1547">
              <a:extLst>
                <a:ext uri="{FF2B5EF4-FFF2-40B4-BE49-F238E27FC236}">
                  <a16:creationId xmlns:a16="http://schemas.microsoft.com/office/drawing/2014/main" id="{1EB5E98B-1902-5CE1-E040-531A3507826B}"/>
                </a:ext>
              </a:extLst>
            </p:cNvPr>
            <p:cNvSpPr txBox="1"/>
            <p:nvPr/>
          </p:nvSpPr>
          <p:spPr>
            <a:xfrm>
              <a:off x="3546358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9" name="テキスト ボックス 1548">
              <a:extLst>
                <a:ext uri="{FF2B5EF4-FFF2-40B4-BE49-F238E27FC236}">
                  <a16:creationId xmlns:a16="http://schemas.microsoft.com/office/drawing/2014/main" id="{7A24AA80-B7BD-52C3-FD2C-37A36383DC87}"/>
                </a:ext>
              </a:extLst>
            </p:cNvPr>
            <p:cNvSpPr txBox="1"/>
            <p:nvPr/>
          </p:nvSpPr>
          <p:spPr>
            <a:xfrm>
              <a:off x="4298589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0" name="正方形/長方形 1549">
              <a:extLst>
                <a:ext uri="{FF2B5EF4-FFF2-40B4-BE49-F238E27FC236}">
                  <a16:creationId xmlns:a16="http://schemas.microsoft.com/office/drawing/2014/main" id="{703DBF5C-7801-CF48-286E-04371CDDB067}"/>
                </a:ext>
              </a:extLst>
            </p:cNvPr>
            <p:cNvSpPr/>
            <p:nvPr/>
          </p:nvSpPr>
          <p:spPr>
            <a:xfrm>
              <a:off x="2683605" y="622893"/>
              <a:ext cx="360000" cy="252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B2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551" name="グループ化 1550">
              <a:extLst>
                <a:ext uri="{FF2B5EF4-FFF2-40B4-BE49-F238E27FC236}">
                  <a16:creationId xmlns:a16="http://schemas.microsoft.com/office/drawing/2014/main" id="{C14253F1-B6A1-3116-8221-1BCB64A59883}"/>
                </a:ext>
              </a:extLst>
            </p:cNvPr>
            <p:cNvGrpSpPr/>
            <p:nvPr/>
          </p:nvGrpSpPr>
          <p:grpSpPr>
            <a:xfrm>
              <a:off x="2898062" y="1656369"/>
              <a:ext cx="360000" cy="432000"/>
              <a:chOff x="2359755" y="1511112"/>
              <a:chExt cx="360000" cy="432000"/>
            </a:xfrm>
          </p:grpSpPr>
          <p:cxnSp>
            <p:nvCxnSpPr>
              <p:cNvPr id="1557" name="直線矢印コネクタ 1556">
                <a:extLst>
                  <a:ext uri="{FF2B5EF4-FFF2-40B4-BE49-F238E27FC236}">
                    <a16:creationId xmlns:a16="http://schemas.microsoft.com/office/drawing/2014/main" id="{FEE60BA0-1811-3DC6-4860-41D12E6E40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39755" y="1511112"/>
                <a:ext cx="0" cy="4320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58" name="正方形/長方形 1557">
                <a:extLst>
                  <a:ext uri="{FF2B5EF4-FFF2-40B4-BE49-F238E27FC236}">
                    <a16:creationId xmlns:a16="http://schemas.microsoft.com/office/drawing/2014/main" id="{DAC892B1-0C04-80AA-4B0A-BDBAEB06F230}"/>
                  </a:ext>
                </a:extLst>
              </p:cNvPr>
              <p:cNvSpPr/>
              <p:nvPr/>
            </p:nvSpPr>
            <p:spPr>
              <a:xfrm>
                <a:off x="2359755" y="1691112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B3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52" name="グループ化 1551">
              <a:extLst>
                <a:ext uri="{FF2B5EF4-FFF2-40B4-BE49-F238E27FC236}">
                  <a16:creationId xmlns:a16="http://schemas.microsoft.com/office/drawing/2014/main" id="{6D39AFCD-99FA-FD7B-827F-20EA89935A9C}"/>
                </a:ext>
              </a:extLst>
            </p:cNvPr>
            <p:cNvGrpSpPr/>
            <p:nvPr/>
          </p:nvGrpSpPr>
          <p:grpSpPr>
            <a:xfrm>
              <a:off x="4601127" y="1656369"/>
              <a:ext cx="360000" cy="432000"/>
              <a:chOff x="2359755" y="1511112"/>
              <a:chExt cx="360000" cy="432000"/>
            </a:xfrm>
          </p:grpSpPr>
          <p:cxnSp>
            <p:nvCxnSpPr>
              <p:cNvPr id="1555" name="直線矢印コネクタ 1554">
                <a:extLst>
                  <a:ext uri="{FF2B5EF4-FFF2-40B4-BE49-F238E27FC236}">
                    <a16:creationId xmlns:a16="http://schemas.microsoft.com/office/drawing/2014/main" id="{38F0C11C-F99A-6F90-9D63-350360D2D4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39755" y="1511112"/>
                <a:ext cx="0" cy="4320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56" name="正方形/長方形 1555">
                <a:extLst>
                  <a:ext uri="{FF2B5EF4-FFF2-40B4-BE49-F238E27FC236}">
                    <a16:creationId xmlns:a16="http://schemas.microsoft.com/office/drawing/2014/main" id="{C039B9C4-3AD8-823C-2912-88B4BDB06A2A}"/>
                  </a:ext>
                </a:extLst>
              </p:cNvPr>
              <p:cNvSpPr/>
              <p:nvPr/>
            </p:nvSpPr>
            <p:spPr>
              <a:xfrm>
                <a:off x="2359755" y="1691112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B4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533" name="直線コネクタ 1532">
              <a:extLst>
                <a:ext uri="{FF2B5EF4-FFF2-40B4-BE49-F238E27FC236}">
                  <a16:creationId xmlns:a16="http://schemas.microsoft.com/office/drawing/2014/main" id="{40FDEEB9-82F7-C009-5DE4-68F803AE3FB8}"/>
                </a:ext>
              </a:extLst>
            </p:cNvPr>
            <p:cNvCxnSpPr>
              <a:cxnSpLocks/>
            </p:cNvCxnSpPr>
            <p:nvPr/>
          </p:nvCxnSpPr>
          <p:spPr>
            <a:xfrm>
              <a:off x="5807300" y="1573539"/>
              <a:ext cx="803211" cy="82254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53" name="正方形/長方形 1552">
              <a:extLst>
                <a:ext uri="{FF2B5EF4-FFF2-40B4-BE49-F238E27FC236}">
                  <a16:creationId xmlns:a16="http://schemas.microsoft.com/office/drawing/2014/main" id="{56A39033-D2EB-FA1D-5CCE-D9901CAB0014}"/>
                </a:ext>
              </a:extLst>
            </p:cNvPr>
            <p:cNvSpPr/>
            <p:nvPr/>
          </p:nvSpPr>
          <p:spPr>
            <a:xfrm>
              <a:off x="6461247" y="2188152"/>
              <a:ext cx="431999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B4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92" name="グループ化 1591">
            <a:extLst>
              <a:ext uri="{FF2B5EF4-FFF2-40B4-BE49-F238E27FC236}">
                <a16:creationId xmlns:a16="http://schemas.microsoft.com/office/drawing/2014/main" id="{2952F466-FE96-09E7-C97D-E7016193D041}"/>
              </a:ext>
            </a:extLst>
          </p:cNvPr>
          <p:cNvGrpSpPr/>
          <p:nvPr/>
        </p:nvGrpSpPr>
        <p:grpSpPr>
          <a:xfrm>
            <a:off x="5841227" y="6444180"/>
            <a:ext cx="1407600" cy="92333"/>
            <a:chOff x="5856651" y="6488207"/>
            <a:chExt cx="1407600" cy="92333"/>
          </a:xfrm>
        </p:grpSpPr>
        <p:sp>
          <p:nvSpPr>
            <p:cNvPr id="1590" name="正方形/長方形 1589">
              <a:extLst>
                <a:ext uri="{FF2B5EF4-FFF2-40B4-BE49-F238E27FC236}">
                  <a16:creationId xmlns:a16="http://schemas.microsoft.com/office/drawing/2014/main" id="{6326AFEF-6036-6624-B5E6-A3AF7E46B9B9}"/>
                </a:ext>
              </a:extLst>
            </p:cNvPr>
            <p:cNvSpPr/>
            <p:nvPr/>
          </p:nvSpPr>
          <p:spPr>
            <a:xfrm>
              <a:off x="5856651" y="6491173"/>
              <a:ext cx="1407600" cy="86400"/>
            </a:xfrm>
            <a:prstGeom prst="rect">
              <a:avLst/>
            </a:prstGeom>
            <a:solidFill>
              <a:srgbClr val="A0A0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 b="1">
                <a:cs typeface="Arial" panose="020B0604020202020204" pitchFamily="34" charset="0"/>
              </a:endParaRPr>
            </a:p>
          </p:txBody>
        </p:sp>
        <p:sp>
          <p:nvSpPr>
            <p:cNvPr id="1591" name="テキスト ボックス 1590">
              <a:extLst>
                <a:ext uri="{FF2B5EF4-FFF2-40B4-BE49-F238E27FC236}">
                  <a16:creationId xmlns:a16="http://schemas.microsoft.com/office/drawing/2014/main" id="{3D265B9A-0A25-2168-54E5-770C27C0D217}"/>
                </a:ext>
              </a:extLst>
            </p:cNvPr>
            <p:cNvSpPr txBox="1"/>
            <p:nvPr/>
          </p:nvSpPr>
          <p:spPr>
            <a:xfrm>
              <a:off x="6504346" y="6488207"/>
              <a:ext cx="107402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600" dirty="0">
                  <a:cs typeface="Arial" panose="020B0604020202020204" pitchFamily="34" charset="0"/>
                </a:rPr>
                <a:t>NE</a:t>
              </a:r>
              <a:endParaRPr lang="ja-JP" altLang="en-US" sz="6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1362" name="グループ化 1361">
            <a:extLst>
              <a:ext uri="{FF2B5EF4-FFF2-40B4-BE49-F238E27FC236}">
                <a16:creationId xmlns:a16="http://schemas.microsoft.com/office/drawing/2014/main" id="{EE716190-BFC1-2C69-BA34-75B7EB8C176A}"/>
              </a:ext>
            </a:extLst>
          </p:cNvPr>
          <p:cNvGrpSpPr>
            <a:grpSpLocks noChangeAspect="1"/>
          </p:cNvGrpSpPr>
          <p:nvPr/>
        </p:nvGrpSpPr>
        <p:grpSpPr>
          <a:xfrm>
            <a:off x="4416055" y="4570899"/>
            <a:ext cx="1406512" cy="864000"/>
            <a:chOff x="1892040" y="219856"/>
            <a:chExt cx="5040000" cy="3096000"/>
          </a:xfrm>
        </p:grpSpPr>
        <p:pic>
          <p:nvPicPr>
            <p:cNvPr id="1363" name="グラフィックス 1362">
              <a:extLst>
                <a:ext uri="{FF2B5EF4-FFF2-40B4-BE49-F238E27FC236}">
                  <a16:creationId xmlns:a16="http://schemas.microsoft.com/office/drawing/2014/main" id="{BB3210A7-6EFE-4EC4-A1CC-8782701DD1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487" r="35432"/>
            <a:stretch/>
          </p:blipFill>
          <p:spPr>
            <a:xfrm>
              <a:off x="5374037" y="743376"/>
              <a:ext cx="1051798" cy="2152784"/>
            </a:xfrm>
            <a:prstGeom prst="rect">
              <a:avLst/>
            </a:prstGeom>
          </p:spPr>
        </p:pic>
        <p:pic>
          <p:nvPicPr>
            <p:cNvPr id="1364" name="図 1363">
              <a:extLst>
                <a:ext uri="{FF2B5EF4-FFF2-40B4-BE49-F238E27FC236}">
                  <a16:creationId xmlns:a16="http://schemas.microsoft.com/office/drawing/2014/main" id="{345EC8BC-AAA9-54E2-BB9B-FD6A07D2D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31487" y="575942"/>
              <a:ext cx="2400300" cy="2247900"/>
            </a:xfrm>
            <a:prstGeom prst="rect">
              <a:avLst/>
            </a:prstGeom>
          </p:spPr>
        </p:pic>
        <p:grpSp>
          <p:nvGrpSpPr>
            <p:cNvPr id="1365" name="グループ化 1364">
              <a:extLst>
                <a:ext uri="{FF2B5EF4-FFF2-40B4-BE49-F238E27FC236}">
                  <a16:creationId xmlns:a16="http://schemas.microsoft.com/office/drawing/2014/main" id="{8EB2B74C-AA0C-CDB8-1011-98E67AD13157}"/>
                </a:ext>
              </a:extLst>
            </p:cNvPr>
            <p:cNvGrpSpPr/>
            <p:nvPr/>
          </p:nvGrpSpPr>
          <p:grpSpPr>
            <a:xfrm>
              <a:off x="2544898" y="1840249"/>
              <a:ext cx="360000" cy="342900"/>
              <a:chOff x="1958521" y="1275134"/>
              <a:chExt cx="360000" cy="342900"/>
            </a:xfrm>
          </p:grpSpPr>
          <p:cxnSp>
            <p:nvCxnSpPr>
              <p:cNvPr id="1392" name="直線矢印コネクタ 1391">
                <a:extLst>
                  <a:ext uri="{FF2B5EF4-FFF2-40B4-BE49-F238E27FC236}">
                    <a16:creationId xmlns:a16="http://schemas.microsoft.com/office/drawing/2014/main" id="{9F2E8139-66CF-2322-E8FE-0D555E949C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38521" y="1275134"/>
                <a:ext cx="0" cy="3429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93" name="正方形/長方形 1392">
                <a:extLst>
                  <a:ext uri="{FF2B5EF4-FFF2-40B4-BE49-F238E27FC236}">
                    <a16:creationId xmlns:a16="http://schemas.microsoft.com/office/drawing/2014/main" id="{7D1DEFD2-CA2C-59CF-C221-8CBE224CF4A3}"/>
                  </a:ext>
                </a:extLst>
              </p:cNvPr>
              <p:cNvSpPr/>
              <p:nvPr/>
            </p:nvSpPr>
            <p:spPr>
              <a:xfrm>
                <a:off x="1958521" y="1275134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66" name="テキスト ボックス 1365">
              <a:extLst>
                <a:ext uri="{FF2B5EF4-FFF2-40B4-BE49-F238E27FC236}">
                  <a16:creationId xmlns:a16="http://schemas.microsoft.com/office/drawing/2014/main" id="{32307083-5B5F-C6B0-F55C-7569C69EDC12}"/>
                </a:ext>
              </a:extLst>
            </p:cNvPr>
            <p:cNvSpPr txBox="1"/>
            <p:nvPr/>
          </p:nvSpPr>
          <p:spPr>
            <a:xfrm>
              <a:off x="4298227" y="304270"/>
              <a:ext cx="227626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KF004</a:t>
              </a:r>
            </a:p>
          </p:txBody>
        </p:sp>
        <p:sp>
          <p:nvSpPr>
            <p:cNvPr id="1367" name="正方形/長方形 1366">
              <a:extLst>
                <a:ext uri="{FF2B5EF4-FFF2-40B4-BE49-F238E27FC236}">
                  <a16:creationId xmlns:a16="http://schemas.microsoft.com/office/drawing/2014/main" id="{AD99D56F-7B98-ACE6-98BB-50D62C5D6D66}"/>
                </a:ext>
              </a:extLst>
            </p:cNvPr>
            <p:cNvSpPr/>
            <p:nvPr/>
          </p:nvSpPr>
          <p:spPr>
            <a:xfrm>
              <a:off x="1892040" y="219856"/>
              <a:ext cx="5040000" cy="309600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68" name="正方形/長方形 1367">
              <a:extLst>
                <a:ext uri="{FF2B5EF4-FFF2-40B4-BE49-F238E27FC236}">
                  <a16:creationId xmlns:a16="http://schemas.microsoft.com/office/drawing/2014/main" id="{4E533349-ACFD-999F-856E-4F9F8CCAA6AD}"/>
                </a:ext>
              </a:extLst>
            </p:cNvPr>
            <p:cNvSpPr>
              <a:spLocks/>
            </p:cNvSpPr>
            <p:nvPr/>
          </p:nvSpPr>
          <p:spPr>
            <a:xfrm>
              <a:off x="2741909" y="3025995"/>
              <a:ext cx="378000" cy="180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9" name="正方形/長方形 1368">
              <a:extLst>
                <a:ext uri="{FF2B5EF4-FFF2-40B4-BE49-F238E27FC236}">
                  <a16:creationId xmlns:a16="http://schemas.microsoft.com/office/drawing/2014/main" id="{6C4DE001-2507-C65A-AA65-919BD8283D36}"/>
                </a:ext>
              </a:extLst>
            </p:cNvPr>
            <p:cNvSpPr>
              <a:spLocks/>
            </p:cNvSpPr>
            <p:nvPr/>
          </p:nvSpPr>
          <p:spPr>
            <a:xfrm>
              <a:off x="3812016" y="3025995"/>
              <a:ext cx="288000" cy="1800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0" name="テキスト ボックス 1369">
              <a:extLst>
                <a:ext uri="{FF2B5EF4-FFF2-40B4-BE49-F238E27FC236}">
                  <a16:creationId xmlns:a16="http://schemas.microsoft.com/office/drawing/2014/main" id="{623C4312-1E94-25A0-A5E4-4C552B3FE840}"/>
                </a:ext>
              </a:extLst>
            </p:cNvPr>
            <p:cNvSpPr txBox="1"/>
            <p:nvPr/>
          </p:nvSpPr>
          <p:spPr>
            <a:xfrm>
              <a:off x="2562531" y="2622039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371" name="グループ化 1370">
              <a:extLst>
                <a:ext uri="{FF2B5EF4-FFF2-40B4-BE49-F238E27FC236}">
                  <a16:creationId xmlns:a16="http://schemas.microsoft.com/office/drawing/2014/main" id="{C44770D0-0E02-FB7C-D216-CAA75DF8B301}"/>
                </a:ext>
              </a:extLst>
            </p:cNvPr>
            <p:cNvGrpSpPr/>
            <p:nvPr/>
          </p:nvGrpSpPr>
          <p:grpSpPr>
            <a:xfrm>
              <a:off x="2803356" y="1506199"/>
              <a:ext cx="360000" cy="359286"/>
              <a:chOff x="7560436" y="1818570"/>
              <a:chExt cx="360000" cy="359286"/>
            </a:xfrm>
          </p:grpSpPr>
          <p:cxnSp>
            <p:nvCxnSpPr>
              <p:cNvPr id="1390" name="直線矢印コネクタ 1389">
                <a:extLst>
                  <a:ext uri="{FF2B5EF4-FFF2-40B4-BE49-F238E27FC236}">
                    <a16:creationId xmlns:a16="http://schemas.microsoft.com/office/drawing/2014/main" id="{66F15AC8-2788-B3D5-482B-22C55858B9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0436" y="1997203"/>
                <a:ext cx="0" cy="180653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1" name="正方形/長方形 1390">
                <a:extLst>
                  <a:ext uri="{FF2B5EF4-FFF2-40B4-BE49-F238E27FC236}">
                    <a16:creationId xmlns:a16="http://schemas.microsoft.com/office/drawing/2014/main" id="{62422276-C39E-0128-A0AD-933FBF5BB722}"/>
                  </a:ext>
                </a:extLst>
              </p:cNvPr>
              <p:cNvSpPr/>
              <p:nvPr/>
            </p:nvSpPr>
            <p:spPr>
              <a:xfrm>
                <a:off x="7560436" y="1818570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72" name="正方形/長方形 1371">
              <a:extLst>
                <a:ext uri="{FF2B5EF4-FFF2-40B4-BE49-F238E27FC236}">
                  <a16:creationId xmlns:a16="http://schemas.microsoft.com/office/drawing/2014/main" id="{FDEB74FF-8DD4-1839-0D53-9531CBA97880}"/>
                </a:ext>
              </a:extLst>
            </p:cNvPr>
            <p:cNvSpPr/>
            <p:nvPr/>
          </p:nvSpPr>
          <p:spPr>
            <a:xfrm>
              <a:off x="3612784" y="585187"/>
              <a:ext cx="180000" cy="180000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3" name="テキスト ボックス 1372">
              <a:extLst>
                <a:ext uri="{FF2B5EF4-FFF2-40B4-BE49-F238E27FC236}">
                  <a16:creationId xmlns:a16="http://schemas.microsoft.com/office/drawing/2014/main" id="{6A8B0C69-31B0-6075-E1F1-2F236CA98C4D}"/>
                </a:ext>
              </a:extLst>
            </p:cNvPr>
            <p:cNvSpPr txBox="1"/>
            <p:nvPr/>
          </p:nvSpPr>
          <p:spPr>
            <a:xfrm>
              <a:off x="2491999" y="1054086"/>
              <a:ext cx="105798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4" name="テキスト ボックス 1373">
              <a:extLst>
                <a:ext uri="{FF2B5EF4-FFF2-40B4-BE49-F238E27FC236}">
                  <a16:creationId xmlns:a16="http://schemas.microsoft.com/office/drawing/2014/main" id="{9C085A3B-EF53-C396-5639-42E8BC6EADE0}"/>
                </a:ext>
              </a:extLst>
            </p:cNvPr>
            <p:cNvSpPr txBox="1"/>
            <p:nvPr/>
          </p:nvSpPr>
          <p:spPr>
            <a:xfrm>
              <a:off x="2725601" y="2806943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5" name="テキスト ボックス 1374">
              <a:extLst>
                <a:ext uri="{FF2B5EF4-FFF2-40B4-BE49-F238E27FC236}">
                  <a16:creationId xmlns:a16="http://schemas.microsoft.com/office/drawing/2014/main" id="{30F378F6-B4A3-9E26-C680-919F39D10862}"/>
                </a:ext>
              </a:extLst>
            </p:cNvPr>
            <p:cNvSpPr txBox="1"/>
            <p:nvPr/>
          </p:nvSpPr>
          <p:spPr>
            <a:xfrm>
              <a:off x="3605883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6" name="テキスト ボックス 1375">
              <a:extLst>
                <a:ext uri="{FF2B5EF4-FFF2-40B4-BE49-F238E27FC236}">
                  <a16:creationId xmlns:a16="http://schemas.microsoft.com/office/drawing/2014/main" id="{A84313C4-09E4-483D-4524-21FBCF39ECA7}"/>
                </a:ext>
              </a:extLst>
            </p:cNvPr>
            <p:cNvSpPr txBox="1"/>
            <p:nvPr/>
          </p:nvSpPr>
          <p:spPr>
            <a:xfrm>
              <a:off x="4500994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7" name="正方形/長方形 1376">
              <a:extLst>
                <a:ext uri="{FF2B5EF4-FFF2-40B4-BE49-F238E27FC236}">
                  <a16:creationId xmlns:a16="http://schemas.microsoft.com/office/drawing/2014/main" id="{55569804-3839-92F3-C0BE-ED519D27D1F2}"/>
                </a:ext>
              </a:extLst>
            </p:cNvPr>
            <p:cNvSpPr>
              <a:spLocks/>
            </p:cNvSpPr>
            <p:nvPr/>
          </p:nvSpPr>
          <p:spPr>
            <a:xfrm>
              <a:off x="4095523" y="3025995"/>
              <a:ext cx="129600" cy="180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378" name="グループ化 1377">
              <a:extLst>
                <a:ext uri="{FF2B5EF4-FFF2-40B4-BE49-F238E27FC236}">
                  <a16:creationId xmlns:a16="http://schemas.microsoft.com/office/drawing/2014/main" id="{7219C47E-3F99-AC36-4776-2E5CA1FC5B7F}"/>
                </a:ext>
              </a:extLst>
            </p:cNvPr>
            <p:cNvGrpSpPr/>
            <p:nvPr/>
          </p:nvGrpSpPr>
          <p:grpSpPr>
            <a:xfrm>
              <a:off x="4580593" y="965456"/>
              <a:ext cx="78590" cy="162000"/>
              <a:chOff x="4646626" y="3854897"/>
              <a:chExt cx="78590" cy="162000"/>
            </a:xfrm>
          </p:grpSpPr>
          <p:cxnSp>
            <p:nvCxnSpPr>
              <p:cNvPr id="1388" name="直線コネクタ 1387">
                <a:extLst>
                  <a:ext uri="{FF2B5EF4-FFF2-40B4-BE49-F238E27FC236}">
                    <a16:creationId xmlns:a16="http://schemas.microsoft.com/office/drawing/2014/main" id="{C0B00137-9158-9FF4-14F4-A0E5A6A57F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6626" y="3899555"/>
                <a:ext cx="7859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9" name="直線コネクタ 1388">
                <a:extLst>
                  <a:ext uri="{FF2B5EF4-FFF2-40B4-BE49-F238E27FC236}">
                    <a16:creationId xmlns:a16="http://schemas.microsoft.com/office/drawing/2014/main" id="{A862411A-1ECA-8321-34B2-E615BEBD84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5921" y="3854897"/>
                <a:ext cx="0" cy="162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79" name="直線コネクタ 1378">
              <a:extLst>
                <a:ext uri="{FF2B5EF4-FFF2-40B4-BE49-F238E27FC236}">
                  <a16:creationId xmlns:a16="http://schemas.microsoft.com/office/drawing/2014/main" id="{6BF1CDAF-3F42-C87B-2088-2AAB4256FA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79306" y="1064419"/>
              <a:ext cx="409575" cy="873919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80" name="直線コネクタ 1379">
              <a:extLst>
                <a:ext uri="{FF2B5EF4-FFF2-40B4-BE49-F238E27FC236}">
                  <a16:creationId xmlns:a16="http://schemas.microsoft.com/office/drawing/2014/main" id="{62521BAD-1FD5-1264-C9E7-5DBB3934D796}"/>
                </a:ext>
              </a:extLst>
            </p:cNvPr>
            <p:cNvCxnSpPr>
              <a:cxnSpLocks/>
            </p:cNvCxnSpPr>
            <p:nvPr/>
          </p:nvCxnSpPr>
          <p:spPr>
            <a:xfrm>
              <a:off x="6000750" y="1978819"/>
              <a:ext cx="297656" cy="50482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81" name="直線コネクタ 1380">
              <a:extLst>
                <a:ext uri="{FF2B5EF4-FFF2-40B4-BE49-F238E27FC236}">
                  <a16:creationId xmlns:a16="http://schemas.microsoft.com/office/drawing/2014/main" id="{01CD18A0-D844-C12F-E55A-F66D674899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05500" y="1602581"/>
              <a:ext cx="390525" cy="33337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82" name="正方形/長方形 1381">
              <a:extLst>
                <a:ext uri="{FF2B5EF4-FFF2-40B4-BE49-F238E27FC236}">
                  <a16:creationId xmlns:a16="http://schemas.microsoft.com/office/drawing/2014/main" id="{56D05D30-5CF8-E7F7-B023-2CAC28579A1F}"/>
                </a:ext>
              </a:extLst>
            </p:cNvPr>
            <p:cNvSpPr/>
            <p:nvPr/>
          </p:nvSpPr>
          <p:spPr>
            <a:xfrm>
              <a:off x="6273652" y="1476049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3" name="正方形/長方形 1382">
              <a:extLst>
                <a:ext uri="{FF2B5EF4-FFF2-40B4-BE49-F238E27FC236}">
                  <a16:creationId xmlns:a16="http://schemas.microsoft.com/office/drawing/2014/main" id="{D4DC3CEE-5CA3-B271-BD50-1F628BED37A7}"/>
                </a:ext>
              </a:extLst>
            </p:cNvPr>
            <p:cNvSpPr/>
            <p:nvPr/>
          </p:nvSpPr>
          <p:spPr>
            <a:xfrm>
              <a:off x="6284928" y="2317392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4" name="正方形/長方形 1383">
              <a:extLst>
                <a:ext uri="{FF2B5EF4-FFF2-40B4-BE49-F238E27FC236}">
                  <a16:creationId xmlns:a16="http://schemas.microsoft.com/office/drawing/2014/main" id="{2E5C153D-4381-308B-F92E-4F501B1F041F}"/>
                </a:ext>
              </a:extLst>
            </p:cNvPr>
            <p:cNvSpPr/>
            <p:nvPr/>
          </p:nvSpPr>
          <p:spPr>
            <a:xfrm>
              <a:off x="6271053" y="948633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385" name="グループ化 1384">
              <a:extLst>
                <a:ext uri="{FF2B5EF4-FFF2-40B4-BE49-F238E27FC236}">
                  <a16:creationId xmlns:a16="http://schemas.microsoft.com/office/drawing/2014/main" id="{9A18498E-9576-671F-4D6F-41B86C6983D1}"/>
                </a:ext>
              </a:extLst>
            </p:cNvPr>
            <p:cNvGrpSpPr/>
            <p:nvPr/>
          </p:nvGrpSpPr>
          <p:grpSpPr>
            <a:xfrm>
              <a:off x="3551637" y="1506199"/>
              <a:ext cx="360000" cy="359286"/>
              <a:chOff x="7560436" y="1818570"/>
              <a:chExt cx="360000" cy="359286"/>
            </a:xfrm>
          </p:grpSpPr>
          <p:cxnSp>
            <p:nvCxnSpPr>
              <p:cNvPr id="1386" name="直線矢印コネクタ 1385">
                <a:extLst>
                  <a:ext uri="{FF2B5EF4-FFF2-40B4-BE49-F238E27FC236}">
                    <a16:creationId xmlns:a16="http://schemas.microsoft.com/office/drawing/2014/main" id="{67DA564F-2AF9-0639-88F4-FB6BEFB587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0436" y="1997203"/>
                <a:ext cx="0" cy="180653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7" name="正方形/長方形 1386">
                <a:extLst>
                  <a:ext uri="{FF2B5EF4-FFF2-40B4-BE49-F238E27FC236}">
                    <a16:creationId xmlns:a16="http://schemas.microsoft.com/office/drawing/2014/main" id="{DE2634CC-BF22-9946-81BB-9206E0CB6779}"/>
                  </a:ext>
                </a:extLst>
              </p:cNvPr>
              <p:cNvSpPr/>
              <p:nvPr/>
            </p:nvSpPr>
            <p:spPr>
              <a:xfrm>
                <a:off x="7560436" y="1818570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335" name="グループ化 1334">
            <a:extLst>
              <a:ext uri="{FF2B5EF4-FFF2-40B4-BE49-F238E27FC236}">
                <a16:creationId xmlns:a16="http://schemas.microsoft.com/office/drawing/2014/main" id="{B16521B7-E591-F05C-4392-F01C07528BD5}"/>
              </a:ext>
            </a:extLst>
          </p:cNvPr>
          <p:cNvGrpSpPr>
            <a:grpSpLocks noChangeAspect="1"/>
          </p:cNvGrpSpPr>
          <p:nvPr/>
        </p:nvGrpSpPr>
        <p:grpSpPr>
          <a:xfrm>
            <a:off x="2990883" y="4570899"/>
            <a:ext cx="1406512" cy="864000"/>
            <a:chOff x="1892040" y="219856"/>
            <a:chExt cx="5040000" cy="3096000"/>
          </a:xfrm>
        </p:grpSpPr>
        <p:pic>
          <p:nvPicPr>
            <p:cNvPr id="1336" name="グラフィックス 16">
              <a:extLst>
                <a:ext uri="{FF2B5EF4-FFF2-40B4-BE49-F238E27FC236}">
                  <a16:creationId xmlns:a16="http://schemas.microsoft.com/office/drawing/2014/main" id="{FCCA236F-6E5D-639B-E4E9-C236A12F25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487" r="35432"/>
            <a:stretch/>
          </p:blipFill>
          <p:spPr>
            <a:xfrm>
              <a:off x="5377738" y="733235"/>
              <a:ext cx="1051798" cy="2149886"/>
            </a:xfrm>
            <a:prstGeom prst="rect">
              <a:avLst/>
            </a:prstGeom>
          </p:spPr>
        </p:pic>
        <p:pic>
          <p:nvPicPr>
            <p:cNvPr id="1337" name="図 1336">
              <a:extLst>
                <a:ext uri="{FF2B5EF4-FFF2-40B4-BE49-F238E27FC236}">
                  <a16:creationId xmlns:a16="http://schemas.microsoft.com/office/drawing/2014/main" id="{61623E76-3693-8576-9207-D107205FC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31487" y="575942"/>
              <a:ext cx="2400300" cy="2247900"/>
            </a:xfrm>
            <a:prstGeom prst="rect">
              <a:avLst/>
            </a:prstGeom>
          </p:spPr>
        </p:pic>
        <p:grpSp>
          <p:nvGrpSpPr>
            <p:cNvPr id="1338" name="グループ化 1337">
              <a:extLst>
                <a:ext uri="{FF2B5EF4-FFF2-40B4-BE49-F238E27FC236}">
                  <a16:creationId xmlns:a16="http://schemas.microsoft.com/office/drawing/2014/main" id="{B29A78F0-B4B0-04E0-6F30-442EB8100B68}"/>
                </a:ext>
              </a:extLst>
            </p:cNvPr>
            <p:cNvGrpSpPr/>
            <p:nvPr/>
          </p:nvGrpSpPr>
          <p:grpSpPr>
            <a:xfrm>
              <a:off x="2736002" y="1542825"/>
              <a:ext cx="360000" cy="396000"/>
              <a:chOff x="2583602" y="1390425"/>
              <a:chExt cx="360000" cy="396000"/>
            </a:xfrm>
          </p:grpSpPr>
          <p:cxnSp>
            <p:nvCxnSpPr>
              <p:cNvPr id="1360" name="直線矢印コネクタ 1359">
                <a:extLst>
                  <a:ext uri="{FF2B5EF4-FFF2-40B4-BE49-F238E27FC236}">
                    <a16:creationId xmlns:a16="http://schemas.microsoft.com/office/drawing/2014/main" id="{47DF5442-215E-94A2-E1A0-3BF567C3A9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63602" y="1390425"/>
                <a:ext cx="0" cy="3960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61" name="正方形/長方形 1360">
                <a:extLst>
                  <a:ext uri="{FF2B5EF4-FFF2-40B4-BE49-F238E27FC236}">
                    <a16:creationId xmlns:a16="http://schemas.microsoft.com/office/drawing/2014/main" id="{82B8DA83-4D3F-B173-9013-BAF80ED83448}"/>
                  </a:ext>
                </a:extLst>
              </p:cNvPr>
              <p:cNvSpPr/>
              <p:nvPr/>
            </p:nvSpPr>
            <p:spPr>
              <a:xfrm>
                <a:off x="2583602" y="1534425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39" name="テキスト ボックス 1338">
              <a:extLst>
                <a:ext uri="{FF2B5EF4-FFF2-40B4-BE49-F238E27FC236}">
                  <a16:creationId xmlns:a16="http://schemas.microsoft.com/office/drawing/2014/main" id="{0CFEB192-975D-D570-72DB-C84E0B5247C1}"/>
                </a:ext>
              </a:extLst>
            </p:cNvPr>
            <p:cNvSpPr txBox="1"/>
            <p:nvPr/>
          </p:nvSpPr>
          <p:spPr>
            <a:xfrm>
              <a:off x="4298228" y="304270"/>
              <a:ext cx="227626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KF002</a:t>
              </a:r>
              <a:endParaRPr kumimoji="1" lang="ja-JP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0" name="正方形/長方形 1339">
              <a:extLst>
                <a:ext uri="{FF2B5EF4-FFF2-40B4-BE49-F238E27FC236}">
                  <a16:creationId xmlns:a16="http://schemas.microsoft.com/office/drawing/2014/main" id="{092D6DFA-8E3C-9498-2976-05BEA7EE4FF7}"/>
                </a:ext>
              </a:extLst>
            </p:cNvPr>
            <p:cNvSpPr/>
            <p:nvPr/>
          </p:nvSpPr>
          <p:spPr>
            <a:xfrm>
              <a:off x="1892040" y="219856"/>
              <a:ext cx="5040000" cy="309600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41" name="正方形/長方形 1340">
              <a:extLst>
                <a:ext uri="{FF2B5EF4-FFF2-40B4-BE49-F238E27FC236}">
                  <a16:creationId xmlns:a16="http://schemas.microsoft.com/office/drawing/2014/main" id="{E850BF40-8BCC-B868-B4B6-46A7FB5FF478}"/>
                </a:ext>
              </a:extLst>
            </p:cNvPr>
            <p:cNvSpPr>
              <a:spLocks/>
            </p:cNvSpPr>
            <p:nvPr/>
          </p:nvSpPr>
          <p:spPr>
            <a:xfrm>
              <a:off x="2943262" y="3025995"/>
              <a:ext cx="475200" cy="180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2" name="テキスト ボックス 1341">
              <a:extLst>
                <a:ext uri="{FF2B5EF4-FFF2-40B4-BE49-F238E27FC236}">
                  <a16:creationId xmlns:a16="http://schemas.microsoft.com/office/drawing/2014/main" id="{FC46C1B0-7177-1B68-CD36-AC9B407FA211}"/>
                </a:ext>
              </a:extLst>
            </p:cNvPr>
            <p:cNvSpPr txBox="1"/>
            <p:nvPr/>
          </p:nvSpPr>
          <p:spPr>
            <a:xfrm>
              <a:off x="2562531" y="2622039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43" name="直線コネクタ 1342">
              <a:extLst>
                <a:ext uri="{FF2B5EF4-FFF2-40B4-BE49-F238E27FC236}">
                  <a16:creationId xmlns:a16="http://schemas.microsoft.com/office/drawing/2014/main" id="{3C96BBD1-8D91-F65F-F1E2-7C48386A80F9}"/>
                </a:ext>
              </a:extLst>
            </p:cNvPr>
            <p:cNvCxnSpPr>
              <a:cxnSpLocks/>
              <a:endCxn id="1344" idx="1"/>
            </p:cNvCxnSpPr>
            <p:nvPr/>
          </p:nvCxnSpPr>
          <p:spPr>
            <a:xfrm>
              <a:off x="6044302" y="1516808"/>
              <a:ext cx="240628" cy="242649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44" name="正方形/長方形 1343">
              <a:extLst>
                <a:ext uri="{FF2B5EF4-FFF2-40B4-BE49-F238E27FC236}">
                  <a16:creationId xmlns:a16="http://schemas.microsoft.com/office/drawing/2014/main" id="{87EA5EB2-3435-CF9D-33D7-B1EB3527FF25}"/>
                </a:ext>
              </a:extLst>
            </p:cNvPr>
            <p:cNvSpPr/>
            <p:nvPr/>
          </p:nvSpPr>
          <p:spPr>
            <a:xfrm>
              <a:off x="6284930" y="1615457"/>
              <a:ext cx="431999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45" name="直線コネクタ 1344">
              <a:extLst>
                <a:ext uri="{FF2B5EF4-FFF2-40B4-BE49-F238E27FC236}">
                  <a16:creationId xmlns:a16="http://schemas.microsoft.com/office/drawing/2014/main" id="{1940C927-7085-FFCF-730C-61F619246E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26754" y="983457"/>
              <a:ext cx="416949" cy="489272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46" name="正方形/長方形 1345">
              <a:extLst>
                <a:ext uri="{FF2B5EF4-FFF2-40B4-BE49-F238E27FC236}">
                  <a16:creationId xmlns:a16="http://schemas.microsoft.com/office/drawing/2014/main" id="{9B57B637-F2C4-A79B-CA89-1EB0A22CA1C5}"/>
                </a:ext>
              </a:extLst>
            </p:cNvPr>
            <p:cNvSpPr/>
            <p:nvPr/>
          </p:nvSpPr>
          <p:spPr>
            <a:xfrm>
              <a:off x="3632882" y="585187"/>
              <a:ext cx="180000" cy="180000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7" name="テキスト ボックス 1346">
              <a:extLst>
                <a:ext uri="{FF2B5EF4-FFF2-40B4-BE49-F238E27FC236}">
                  <a16:creationId xmlns:a16="http://schemas.microsoft.com/office/drawing/2014/main" id="{280B2B71-0933-21D2-CF63-983B1496B171}"/>
                </a:ext>
              </a:extLst>
            </p:cNvPr>
            <p:cNvSpPr txBox="1"/>
            <p:nvPr/>
          </p:nvSpPr>
          <p:spPr>
            <a:xfrm>
              <a:off x="2491999" y="1152511"/>
              <a:ext cx="105798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400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8" name="テキスト ボックス 1347">
              <a:extLst>
                <a:ext uri="{FF2B5EF4-FFF2-40B4-BE49-F238E27FC236}">
                  <a16:creationId xmlns:a16="http://schemas.microsoft.com/office/drawing/2014/main" id="{441BB886-2FF6-8432-C82C-255C8498B99E}"/>
                </a:ext>
              </a:extLst>
            </p:cNvPr>
            <p:cNvSpPr txBox="1"/>
            <p:nvPr/>
          </p:nvSpPr>
          <p:spPr>
            <a:xfrm>
              <a:off x="2925629" y="2806943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9" name="テキスト ボックス 1348">
              <a:extLst>
                <a:ext uri="{FF2B5EF4-FFF2-40B4-BE49-F238E27FC236}">
                  <a16:creationId xmlns:a16="http://schemas.microsoft.com/office/drawing/2014/main" id="{5C012206-9C6F-CA41-23BD-3B702558E0A8}"/>
                </a:ext>
              </a:extLst>
            </p:cNvPr>
            <p:cNvSpPr txBox="1"/>
            <p:nvPr/>
          </p:nvSpPr>
          <p:spPr>
            <a:xfrm>
              <a:off x="3736399" y="2806943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0" name="テキスト ボックス 1349">
              <a:extLst>
                <a:ext uri="{FF2B5EF4-FFF2-40B4-BE49-F238E27FC236}">
                  <a16:creationId xmlns:a16="http://schemas.microsoft.com/office/drawing/2014/main" id="{C4EB1F4E-4766-C541-44D5-12049B3476E0}"/>
                </a:ext>
              </a:extLst>
            </p:cNvPr>
            <p:cNvSpPr txBox="1"/>
            <p:nvPr/>
          </p:nvSpPr>
          <p:spPr>
            <a:xfrm>
              <a:off x="4531947" y="2806943"/>
              <a:ext cx="70533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351" name="グループ化 1350">
              <a:extLst>
                <a:ext uri="{FF2B5EF4-FFF2-40B4-BE49-F238E27FC236}">
                  <a16:creationId xmlns:a16="http://schemas.microsoft.com/office/drawing/2014/main" id="{54C7835F-2286-5194-917D-2E23D518C292}"/>
                </a:ext>
              </a:extLst>
            </p:cNvPr>
            <p:cNvGrpSpPr/>
            <p:nvPr/>
          </p:nvGrpSpPr>
          <p:grpSpPr>
            <a:xfrm>
              <a:off x="4212221" y="868112"/>
              <a:ext cx="78590" cy="162000"/>
              <a:chOff x="4646626" y="3854897"/>
              <a:chExt cx="78590" cy="162000"/>
            </a:xfrm>
          </p:grpSpPr>
          <p:cxnSp>
            <p:nvCxnSpPr>
              <p:cNvPr id="1358" name="直線コネクタ 1357">
                <a:extLst>
                  <a:ext uri="{FF2B5EF4-FFF2-40B4-BE49-F238E27FC236}">
                    <a16:creationId xmlns:a16="http://schemas.microsoft.com/office/drawing/2014/main" id="{184C4188-85C4-F97C-F00D-65BEA04B1C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6626" y="3899555"/>
                <a:ext cx="7859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9" name="直線コネクタ 1358">
                <a:extLst>
                  <a:ext uri="{FF2B5EF4-FFF2-40B4-BE49-F238E27FC236}">
                    <a16:creationId xmlns:a16="http://schemas.microsoft.com/office/drawing/2014/main" id="{497A2457-0F3E-16BE-0B8F-08DF27AAB4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5921" y="3854897"/>
                <a:ext cx="0" cy="162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52" name="テキスト ボックス 1351">
              <a:extLst>
                <a:ext uri="{FF2B5EF4-FFF2-40B4-BE49-F238E27FC236}">
                  <a16:creationId xmlns:a16="http://schemas.microsoft.com/office/drawing/2014/main" id="{48BD8E72-A5A2-A1D9-F931-0E5A53AC00F5}"/>
                </a:ext>
              </a:extLst>
            </p:cNvPr>
            <p:cNvSpPr txBox="1"/>
            <p:nvPr/>
          </p:nvSpPr>
          <p:spPr>
            <a:xfrm>
              <a:off x="2491999" y="1885725"/>
              <a:ext cx="105798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3" name="正方形/長方形 1352">
              <a:extLst>
                <a:ext uri="{FF2B5EF4-FFF2-40B4-BE49-F238E27FC236}">
                  <a16:creationId xmlns:a16="http://schemas.microsoft.com/office/drawing/2014/main" id="{D44D6FF8-01D4-0E23-B95B-760F0880CC07}"/>
                </a:ext>
              </a:extLst>
            </p:cNvPr>
            <p:cNvSpPr/>
            <p:nvPr/>
          </p:nvSpPr>
          <p:spPr>
            <a:xfrm>
              <a:off x="6281247" y="945090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354" name="グループ化 1353">
              <a:extLst>
                <a:ext uri="{FF2B5EF4-FFF2-40B4-BE49-F238E27FC236}">
                  <a16:creationId xmlns:a16="http://schemas.microsoft.com/office/drawing/2014/main" id="{6532FBF5-B336-2F60-6572-4578C18E482C}"/>
                </a:ext>
              </a:extLst>
            </p:cNvPr>
            <p:cNvGrpSpPr/>
            <p:nvPr/>
          </p:nvGrpSpPr>
          <p:grpSpPr>
            <a:xfrm>
              <a:off x="3710832" y="1542825"/>
              <a:ext cx="360000" cy="396000"/>
              <a:chOff x="2583602" y="1390425"/>
              <a:chExt cx="360000" cy="396000"/>
            </a:xfrm>
          </p:grpSpPr>
          <p:cxnSp>
            <p:nvCxnSpPr>
              <p:cNvPr id="1356" name="直線矢印コネクタ 1355">
                <a:extLst>
                  <a:ext uri="{FF2B5EF4-FFF2-40B4-BE49-F238E27FC236}">
                    <a16:creationId xmlns:a16="http://schemas.microsoft.com/office/drawing/2014/main" id="{F3E820EE-EA36-6275-FAAC-238F4DC394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63602" y="1390425"/>
                <a:ext cx="0" cy="3960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57" name="正方形/長方形 1356">
                <a:extLst>
                  <a:ext uri="{FF2B5EF4-FFF2-40B4-BE49-F238E27FC236}">
                    <a16:creationId xmlns:a16="http://schemas.microsoft.com/office/drawing/2014/main" id="{516F5B6E-A7DC-859A-CD66-98E2B356EAE8}"/>
                  </a:ext>
                </a:extLst>
              </p:cNvPr>
              <p:cNvSpPr/>
              <p:nvPr/>
            </p:nvSpPr>
            <p:spPr>
              <a:xfrm>
                <a:off x="2583602" y="1534425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76" name="グループ化 1275">
            <a:extLst>
              <a:ext uri="{FF2B5EF4-FFF2-40B4-BE49-F238E27FC236}">
                <a16:creationId xmlns:a16="http://schemas.microsoft.com/office/drawing/2014/main" id="{A57786EC-0038-A000-306C-CB1840356D98}"/>
              </a:ext>
            </a:extLst>
          </p:cNvPr>
          <p:cNvGrpSpPr>
            <a:grpSpLocks noChangeAspect="1"/>
          </p:cNvGrpSpPr>
          <p:nvPr/>
        </p:nvGrpSpPr>
        <p:grpSpPr>
          <a:xfrm>
            <a:off x="2990883" y="3561618"/>
            <a:ext cx="1406512" cy="864000"/>
            <a:chOff x="1892040" y="219856"/>
            <a:chExt cx="5040000" cy="3096000"/>
          </a:xfrm>
        </p:grpSpPr>
        <p:grpSp>
          <p:nvGrpSpPr>
            <p:cNvPr id="1277" name="グループ化 1276">
              <a:extLst>
                <a:ext uri="{FF2B5EF4-FFF2-40B4-BE49-F238E27FC236}">
                  <a16:creationId xmlns:a16="http://schemas.microsoft.com/office/drawing/2014/main" id="{56987624-1AF3-4E18-8775-1C77EDF86AE2}"/>
                </a:ext>
              </a:extLst>
            </p:cNvPr>
            <p:cNvGrpSpPr/>
            <p:nvPr/>
          </p:nvGrpSpPr>
          <p:grpSpPr>
            <a:xfrm>
              <a:off x="5377732" y="743376"/>
              <a:ext cx="1350454" cy="2129604"/>
              <a:chOff x="7073949" y="590976"/>
              <a:chExt cx="1350454" cy="2129604"/>
            </a:xfrm>
          </p:grpSpPr>
          <p:pic>
            <p:nvPicPr>
              <p:cNvPr id="1302" name="グラフィックス 16">
                <a:extLst>
                  <a:ext uri="{FF2B5EF4-FFF2-40B4-BE49-F238E27FC236}">
                    <a16:creationId xmlns:a16="http://schemas.microsoft.com/office/drawing/2014/main" id="{E24C526D-2CD4-5927-1D37-E2D8399DDB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36487" r="35432"/>
              <a:stretch/>
            </p:blipFill>
            <p:spPr>
              <a:xfrm>
                <a:off x="7073949" y="590976"/>
                <a:ext cx="1051798" cy="2129604"/>
              </a:xfrm>
              <a:prstGeom prst="rect">
                <a:avLst/>
              </a:prstGeom>
            </p:spPr>
          </p:pic>
          <p:cxnSp>
            <p:nvCxnSpPr>
              <p:cNvPr id="1303" name="直線コネクタ 1302">
                <a:extLst>
                  <a:ext uri="{FF2B5EF4-FFF2-40B4-BE49-F238E27FC236}">
                    <a16:creationId xmlns:a16="http://schemas.microsoft.com/office/drawing/2014/main" id="{BD942495-38EA-D560-8361-DFA7A0EF4C3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98581" y="1450181"/>
                <a:ext cx="323850" cy="852488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04" name="正方形/長方形 1303">
                <a:extLst>
                  <a:ext uri="{FF2B5EF4-FFF2-40B4-BE49-F238E27FC236}">
                    <a16:creationId xmlns:a16="http://schemas.microsoft.com/office/drawing/2014/main" id="{B8B4F086-84A0-12D0-05E4-DC085EFAD4C0}"/>
                  </a:ext>
                </a:extLst>
              </p:cNvPr>
              <p:cNvSpPr/>
              <p:nvPr/>
            </p:nvSpPr>
            <p:spPr>
              <a:xfrm>
                <a:off x="7992403" y="1342227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1278" name="オブジェクト 1277">
              <a:extLst>
                <a:ext uri="{FF2B5EF4-FFF2-40B4-BE49-F238E27FC236}">
                  <a16:creationId xmlns:a16="http://schemas.microsoft.com/office/drawing/2014/main" id="{25ACAF08-2334-FF69-3ED2-C164E753AE8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31487" y="575942"/>
            <a:ext cx="2487613" cy="2238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" name="Prism 10" r:id="rId9" imgW="2486924" imgH="2238601" progId="Prism10.Document">
                    <p:embed/>
                  </p:oleObj>
                </mc:Choice>
                <mc:Fallback>
                  <p:oleObj name="Prism 10" r:id="rId9" imgW="2486924" imgH="2238601" progId="Prism10.Document">
                    <p:embed/>
                    <p:pic>
                      <p:nvPicPr>
                        <p:cNvPr id="1278" name="オブジェクト 1277">
                          <a:extLst>
                            <a:ext uri="{FF2B5EF4-FFF2-40B4-BE49-F238E27FC236}">
                              <a16:creationId xmlns:a16="http://schemas.microsoft.com/office/drawing/2014/main" id="{25ACAF08-2334-FF69-3ED2-C164E753AE8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531487" y="575942"/>
                          <a:ext cx="2487613" cy="22383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279" name="グループ化 1278">
              <a:extLst>
                <a:ext uri="{FF2B5EF4-FFF2-40B4-BE49-F238E27FC236}">
                  <a16:creationId xmlns:a16="http://schemas.microsoft.com/office/drawing/2014/main" id="{128DF2EB-261A-38B9-8C27-F0CBAD6D9A82}"/>
                </a:ext>
              </a:extLst>
            </p:cNvPr>
            <p:cNvGrpSpPr/>
            <p:nvPr/>
          </p:nvGrpSpPr>
          <p:grpSpPr>
            <a:xfrm>
              <a:off x="2566574" y="2081382"/>
              <a:ext cx="360000" cy="432000"/>
              <a:chOff x="2423698" y="1928982"/>
              <a:chExt cx="360000" cy="432000"/>
            </a:xfrm>
          </p:grpSpPr>
          <p:cxnSp>
            <p:nvCxnSpPr>
              <p:cNvPr id="1300" name="直線矢印コネクタ 1299">
                <a:extLst>
                  <a:ext uri="{FF2B5EF4-FFF2-40B4-BE49-F238E27FC236}">
                    <a16:creationId xmlns:a16="http://schemas.microsoft.com/office/drawing/2014/main" id="{99AE92FC-ABDE-2D93-DC30-02B8745AFB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03698" y="1928982"/>
                <a:ext cx="0" cy="4320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01" name="正方形/長方形 1300">
                <a:extLst>
                  <a:ext uri="{FF2B5EF4-FFF2-40B4-BE49-F238E27FC236}">
                    <a16:creationId xmlns:a16="http://schemas.microsoft.com/office/drawing/2014/main" id="{2DF264B8-918C-ED64-C463-EDF14A2F9344}"/>
                  </a:ext>
                </a:extLst>
              </p:cNvPr>
              <p:cNvSpPr/>
              <p:nvPr/>
            </p:nvSpPr>
            <p:spPr>
              <a:xfrm>
                <a:off x="2423698" y="2108982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80" name="テキスト ボックス 1279">
              <a:extLst>
                <a:ext uri="{FF2B5EF4-FFF2-40B4-BE49-F238E27FC236}">
                  <a16:creationId xmlns:a16="http://schemas.microsoft.com/office/drawing/2014/main" id="{5A85F20B-D893-5A1E-E1C7-B1BAEA373B5D}"/>
                </a:ext>
              </a:extLst>
            </p:cNvPr>
            <p:cNvSpPr txBox="1"/>
            <p:nvPr/>
          </p:nvSpPr>
          <p:spPr>
            <a:xfrm>
              <a:off x="4304639" y="304270"/>
              <a:ext cx="214802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JT009</a:t>
              </a:r>
            </a:p>
          </p:txBody>
        </p:sp>
        <p:sp>
          <p:nvSpPr>
            <p:cNvPr id="1281" name="正方形/長方形 1280">
              <a:extLst>
                <a:ext uri="{FF2B5EF4-FFF2-40B4-BE49-F238E27FC236}">
                  <a16:creationId xmlns:a16="http://schemas.microsoft.com/office/drawing/2014/main" id="{A2794123-20C8-754C-4CA7-0469C2D6A20E}"/>
                </a:ext>
              </a:extLst>
            </p:cNvPr>
            <p:cNvSpPr/>
            <p:nvPr/>
          </p:nvSpPr>
          <p:spPr>
            <a:xfrm>
              <a:off x="1892040" y="219856"/>
              <a:ext cx="5040000" cy="309600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82" name="正方形/長方形 1281">
              <a:extLst>
                <a:ext uri="{FF2B5EF4-FFF2-40B4-BE49-F238E27FC236}">
                  <a16:creationId xmlns:a16="http://schemas.microsoft.com/office/drawing/2014/main" id="{2B092B72-3F6D-EBC7-B135-BDE3CA4DBA95}"/>
                </a:ext>
              </a:extLst>
            </p:cNvPr>
            <p:cNvSpPr>
              <a:spLocks/>
            </p:cNvSpPr>
            <p:nvPr/>
          </p:nvSpPr>
          <p:spPr>
            <a:xfrm>
              <a:off x="2735378" y="3025995"/>
              <a:ext cx="594000" cy="1800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3" name="正方形/長方形 1282">
              <a:extLst>
                <a:ext uri="{FF2B5EF4-FFF2-40B4-BE49-F238E27FC236}">
                  <a16:creationId xmlns:a16="http://schemas.microsoft.com/office/drawing/2014/main" id="{EC828ACB-DF58-5DE0-674B-5C53E4F4F496}"/>
                </a:ext>
              </a:extLst>
            </p:cNvPr>
            <p:cNvSpPr>
              <a:spLocks/>
            </p:cNvSpPr>
            <p:nvPr/>
          </p:nvSpPr>
          <p:spPr>
            <a:xfrm>
              <a:off x="3788354" y="3025995"/>
              <a:ext cx="352800" cy="180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4" name="テキスト ボックス 1283">
              <a:extLst>
                <a:ext uri="{FF2B5EF4-FFF2-40B4-BE49-F238E27FC236}">
                  <a16:creationId xmlns:a16="http://schemas.microsoft.com/office/drawing/2014/main" id="{A743A4D8-E9E6-844C-AB6E-21EF268ACF13}"/>
                </a:ext>
              </a:extLst>
            </p:cNvPr>
            <p:cNvSpPr txBox="1"/>
            <p:nvPr/>
          </p:nvSpPr>
          <p:spPr>
            <a:xfrm>
              <a:off x="2562531" y="2622039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5" name="テキスト ボックス 1284">
              <a:extLst>
                <a:ext uri="{FF2B5EF4-FFF2-40B4-BE49-F238E27FC236}">
                  <a16:creationId xmlns:a16="http://schemas.microsoft.com/office/drawing/2014/main" id="{616D2CE8-03FC-EC12-EEF0-09F703B9C3CF}"/>
                </a:ext>
              </a:extLst>
            </p:cNvPr>
            <p:cNvSpPr txBox="1"/>
            <p:nvPr/>
          </p:nvSpPr>
          <p:spPr>
            <a:xfrm>
              <a:off x="4901380" y="791168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6" name="テキスト ボックス 1285">
              <a:extLst>
                <a:ext uri="{FF2B5EF4-FFF2-40B4-BE49-F238E27FC236}">
                  <a16:creationId xmlns:a16="http://schemas.microsoft.com/office/drawing/2014/main" id="{C95CEA0C-10AE-3DE5-8E8C-3C4C7F1E0EC7}"/>
                </a:ext>
              </a:extLst>
            </p:cNvPr>
            <p:cNvSpPr txBox="1"/>
            <p:nvPr/>
          </p:nvSpPr>
          <p:spPr>
            <a:xfrm>
              <a:off x="4901380" y="2623028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7" name="正方形/長方形 1286">
              <a:extLst>
                <a:ext uri="{FF2B5EF4-FFF2-40B4-BE49-F238E27FC236}">
                  <a16:creationId xmlns:a16="http://schemas.microsoft.com/office/drawing/2014/main" id="{B4A480C6-CD46-1A67-AEAC-553272A4139D}"/>
                </a:ext>
              </a:extLst>
            </p:cNvPr>
            <p:cNvSpPr/>
            <p:nvPr/>
          </p:nvSpPr>
          <p:spPr>
            <a:xfrm>
              <a:off x="3162648" y="585187"/>
              <a:ext cx="180000" cy="180000"/>
            </a:xfrm>
            <a:prstGeom prst="rect">
              <a:avLst/>
            </a:prstGeom>
            <a:solidFill>
              <a:srgbClr val="FF70CA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8" name="正方形/長方形 1287">
              <a:extLst>
                <a:ext uri="{FF2B5EF4-FFF2-40B4-BE49-F238E27FC236}">
                  <a16:creationId xmlns:a16="http://schemas.microsoft.com/office/drawing/2014/main" id="{996B06CE-4679-4269-B31B-86F3D959D0CA}"/>
                </a:ext>
              </a:extLst>
            </p:cNvPr>
            <p:cNvSpPr/>
            <p:nvPr/>
          </p:nvSpPr>
          <p:spPr>
            <a:xfrm>
              <a:off x="3767849" y="585187"/>
              <a:ext cx="180000" cy="180000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9" name="テキスト ボックス 1288">
              <a:extLst>
                <a:ext uri="{FF2B5EF4-FFF2-40B4-BE49-F238E27FC236}">
                  <a16:creationId xmlns:a16="http://schemas.microsoft.com/office/drawing/2014/main" id="{014BBA3A-1826-BA7B-C113-39029454E228}"/>
                </a:ext>
              </a:extLst>
            </p:cNvPr>
            <p:cNvSpPr txBox="1"/>
            <p:nvPr/>
          </p:nvSpPr>
          <p:spPr>
            <a:xfrm>
              <a:off x="2491999" y="1054086"/>
              <a:ext cx="105798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0" name="テキスト ボックス 1289">
              <a:extLst>
                <a:ext uri="{FF2B5EF4-FFF2-40B4-BE49-F238E27FC236}">
                  <a16:creationId xmlns:a16="http://schemas.microsoft.com/office/drawing/2014/main" id="{CE3362E3-60F6-A723-DB8E-FAF92AE482C2}"/>
                </a:ext>
              </a:extLst>
            </p:cNvPr>
            <p:cNvSpPr txBox="1"/>
            <p:nvPr/>
          </p:nvSpPr>
          <p:spPr>
            <a:xfrm>
              <a:off x="4901380" y="1704654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1" name="テキスト ボックス 1290">
              <a:extLst>
                <a:ext uri="{FF2B5EF4-FFF2-40B4-BE49-F238E27FC236}">
                  <a16:creationId xmlns:a16="http://schemas.microsoft.com/office/drawing/2014/main" id="{00C13B03-C327-2F7F-0C82-0124E9BEEB5C}"/>
                </a:ext>
              </a:extLst>
            </p:cNvPr>
            <p:cNvSpPr txBox="1"/>
            <p:nvPr/>
          </p:nvSpPr>
          <p:spPr>
            <a:xfrm>
              <a:off x="2725601" y="2806943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2" name="テキスト ボックス 1291">
              <a:extLst>
                <a:ext uri="{FF2B5EF4-FFF2-40B4-BE49-F238E27FC236}">
                  <a16:creationId xmlns:a16="http://schemas.microsoft.com/office/drawing/2014/main" id="{72664060-A3D2-9DF1-6D79-6D33273A4D1B}"/>
                </a:ext>
              </a:extLst>
            </p:cNvPr>
            <p:cNvSpPr txBox="1"/>
            <p:nvPr/>
          </p:nvSpPr>
          <p:spPr>
            <a:xfrm>
              <a:off x="3605883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3" name="テキスト ボックス 1292">
              <a:extLst>
                <a:ext uri="{FF2B5EF4-FFF2-40B4-BE49-F238E27FC236}">
                  <a16:creationId xmlns:a16="http://schemas.microsoft.com/office/drawing/2014/main" id="{D4A720A7-7330-173A-63E8-4A054775C73C}"/>
                </a:ext>
              </a:extLst>
            </p:cNvPr>
            <p:cNvSpPr txBox="1"/>
            <p:nvPr/>
          </p:nvSpPr>
          <p:spPr>
            <a:xfrm>
              <a:off x="4500994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94" name="グループ化 1293">
              <a:extLst>
                <a:ext uri="{FF2B5EF4-FFF2-40B4-BE49-F238E27FC236}">
                  <a16:creationId xmlns:a16="http://schemas.microsoft.com/office/drawing/2014/main" id="{3DF98163-5FF4-E241-766E-EA447A88537F}"/>
                </a:ext>
              </a:extLst>
            </p:cNvPr>
            <p:cNvGrpSpPr/>
            <p:nvPr/>
          </p:nvGrpSpPr>
          <p:grpSpPr>
            <a:xfrm>
              <a:off x="3012590" y="1865382"/>
              <a:ext cx="360000" cy="432000"/>
              <a:chOff x="2632867" y="2071169"/>
              <a:chExt cx="360000" cy="432000"/>
            </a:xfrm>
          </p:grpSpPr>
          <p:cxnSp>
            <p:nvCxnSpPr>
              <p:cNvPr id="1298" name="直線矢印コネクタ 1297">
                <a:extLst>
                  <a:ext uri="{FF2B5EF4-FFF2-40B4-BE49-F238E27FC236}">
                    <a16:creationId xmlns:a16="http://schemas.microsoft.com/office/drawing/2014/main" id="{4E0C9F42-D37A-6329-3D5A-326B5355D6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12867" y="2071169"/>
                <a:ext cx="0" cy="432000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9" name="正方形/長方形 1298">
                <a:extLst>
                  <a:ext uri="{FF2B5EF4-FFF2-40B4-BE49-F238E27FC236}">
                    <a16:creationId xmlns:a16="http://schemas.microsoft.com/office/drawing/2014/main" id="{B508B94B-8692-D997-16E0-41F1F5C2076F}"/>
                  </a:ext>
                </a:extLst>
              </p:cNvPr>
              <p:cNvSpPr/>
              <p:nvPr/>
            </p:nvSpPr>
            <p:spPr>
              <a:xfrm>
                <a:off x="2632867" y="2251169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295" name="直線コネクタ 1294">
              <a:extLst>
                <a:ext uri="{FF2B5EF4-FFF2-40B4-BE49-F238E27FC236}">
                  <a16:creationId xmlns:a16="http://schemas.microsoft.com/office/drawing/2014/main" id="{5EA1356D-293E-9DD2-0715-FEADBD1B5C7D}"/>
                </a:ext>
              </a:extLst>
            </p:cNvPr>
            <p:cNvCxnSpPr>
              <a:cxnSpLocks/>
            </p:cNvCxnSpPr>
            <p:nvPr/>
          </p:nvCxnSpPr>
          <p:spPr>
            <a:xfrm>
              <a:off x="6025392" y="2492807"/>
              <a:ext cx="288473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96" name="正方形/長方形 1295">
              <a:extLst>
                <a:ext uri="{FF2B5EF4-FFF2-40B4-BE49-F238E27FC236}">
                  <a16:creationId xmlns:a16="http://schemas.microsoft.com/office/drawing/2014/main" id="{A9597418-2271-4002-DB08-3E48419126BD}"/>
                </a:ext>
              </a:extLst>
            </p:cNvPr>
            <p:cNvSpPr/>
            <p:nvPr/>
          </p:nvSpPr>
          <p:spPr>
            <a:xfrm>
              <a:off x="6312002" y="2336216"/>
              <a:ext cx="431999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61" name="グループ化 1160">
            <a:extLst>
              <a:ext uri="{FF2B5EF4-FFF2-40B4-BE49-F238E27FC236}">
                <a16:creationId xmlns:a16="http://schemas.microsoft.com/office/drawing/2014/main" id="{658725BD-5064-1010-84E8-17BE36C9E77D}"/>
              </a:ext>
            </a:extLst>
          </p:cNvPr>
          <p:cNvGrpSpPr>
            <a:grpSpLocks noChangeAspect="1"/>
          </p:cNvGrpSpPr>
          <p:nvPr/>
        </p:nvGrpSpPr>
        <p:grpSpPr>
          <a:xfrm>
            <a:off x="2990883" y="2552337"/>
            <a:ext cx="1406512" cy="864000"/>
            <a:chOff x="1892040" y="219856"/>
            <a:chExt cx="5040000" cy="3096000"/>
          </a:xfrm>
        </p:grpSpPr>
        <p:sp>
          <p:nvSpPr>
            <p:cNvPr id="1162" name="正方形/長方形 1161">
              <a:extLst>
                <a:ext uri="{FF2B5EF4-FFF2-40B4-BE49-F238E27FC236}">
                  <a16:creationId xmlns:a16="http://schemas.microsoft.com/office/drawing/2014/main" id="{3DBF1F40-AF8A-1F27-3264-E2D243C83883}"/>
                </a:ext>
              </a:extLst>
            </p:cNvPr>
            <p:cNvSpPr/>
            <p:nvPr/>
          </p:nvSpPr>
          <p:spPr>
            <a:xfrm>
              <a:off x="6346456" y="1990017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63" name="グラフィックス 16">
              <a:extLst>
                <a:ext uri="{FF2B5EF4-FFF2-40B4-BE49-F238E27FC236}">
                  <a16:creationId xmlns:a16="http://schemas.microsoft.com/office/drawing/2014/main" id="{6C3A9A1F-B764-DC1F-867C-FABAC1A557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487" r="35432"/>
            <a:stretch/>
          </p:blipFill>
          <p:spPr>
            <a:xfrm>
              <a:off x="5345931" y="743376"/>
              <a:ext cx="1119072" cy="2129604"/>
            </a:xfrm>
            <a:prstGeom prst="rect">
              <a:avLst/>
            </a:prstGeom>
          </p:spPr>
        </p:pic>
        <p:cxnSp>
          <p:nvCxnSpPr>
            <p:cNvPr id="1164" name="直線コネクタ 1163">
              <a:extLst>
                <a:ext uri="{FF2B5EF4-FFF2-40B4-BE49-F238E27FC236}">
                  <a16:creationId xmlns:a16="http://schemas.microsoft.com/office/drawing/2014/main" id="{D0754441-F573-1342-5422-0F74DACB0C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9318" y="1197769"/>
              <a:ext cx="323850" cy="94297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5" name="直線コネクタ 1164">
              <a:extLst>
                <a:ext uri="{FF2B5EF4-FFF2-40B4-BE49-F238E27FC236}">
                  <a16:creationId xmlns:a16="http://schemas.microsoft.com/office/drawing/2014/main" id="{A248D634-DE67-F07A-9B00-96F4B7CB66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05512" y="2116932"/>
              <a:ext cx="340519" cy="150019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66" name="正方形/長方形 1165">
              <a:extLst>
                <a:ext uri="{FF2B5EF4-FFF2-40B4-BE49-F238E27FC236}">
                  <a16:creationId xmlns:a16="http://schemas.microsoft.com/office/drawing/2014/main" id="{65B3B412-29E0-87C9-528B-6F2FED071C10}"/>
                </a:ext>
              </a:extLst>
            </p:cNvPr>
            <p:cNvSpPr/>
            <p:nvPr/>
          </p:nvSpPr>
          <p:spPr>
            <a:xfrm>
              <a:off x="6278433" y="1101275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67" name="図 1166">
              <a:extLst>
                <a:ext uri="{FF2B5EF4-FFF2-40B4-BE49-F238E27FC236}">
                  <a16:creationId xmlns:a16="http://schemas.microsoft.com/office/drawing/2014/main" id="{0CCD5195-0E60-66F0-D4B3-7E281F385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32268" y="575942"/>
              <a:ext cx="2491740" cy="2247900"/>
            </a:xfrm>
            <a:prstGeom prst="rect">
              <a:avLst/>
            </a:prstGeom>
          </p:spPr>
        </p:pic>
        <p:grpSp>
          <p:nvGrpSpPr>
            <p:cNvPr id="1168" name="グループ化 1167">
              <a:extLst>
                <a:ext uri="{FF2B5EF4-FFF2-40B4-BE49-F238E27FC236}">
                  <a16:creationId xmlns:a16="http://schemas.microsoft.com/office/drawing/2014/main" id="{0F392879-4942-2057-AC0F-78E565CDBABB}"/>
                </a:ext>
              </a:extLst>
            </p:cNvPr>
            <p:cNvGrpSpPr/>
            <p:nvPr/>
          </p:nvGrpSpPr>
          <p:grpSpPr>
            <a:xfrm>
              <a:off x="2522367" y="1945213"/>
              <a:ext cx="360000" cy="432000"/>
              <a:chOff x="2369967" y="1348955"/>
              <a:chExt cx="360000" cy="432000"/>
            </a:xfrm>
          </p:grpSpPr>
          <p:cxnSp>
            <p:nvCxnSpPr>
              <p:cNvPr id="1184" name="直線矢印コネクタ 1183">
                <a:extLst>
                  <a:ext uri="{FF2B5EF4-FFF2-40B4-BE49-F238E27FC236}">
                    <a16:creationId xmlns:a16="http://schemas.microsoft.com/office/drawing/2014/main" id="{5A2F272F-E3FB-C62F-DB25-D3F21A94B8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9967" y="1348955"/>
                <a:ext cx="0" cy="4320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85" name="正方形/長方形 1184">
                <a:extLst>
                  <a:ext uri="{FF2B5EF4-FFF2-40B4-BE49-F238E27FC236}">
                    <a16:creationId xmlns:a16="http://schemas.microsoft.com/office/drawing/2014/main" id="{943D94AA-1292-51F4-4144-B9076E244B13}"/>
                  </a:ext>
                </a:extLst>
              </p:cNvPr>
              <p:cNvSpPr/>
              <p:nvPr/>
            </p:nvSpPr>
            <p:spPr>
              <a:xfrm>
                <a:off x="2369967" y="1528955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69" name="テキスト ボックス 1168">
              <a:extLst>
                <a:ext uri="{FF2B5EF4-FFF2-40B4-BE49-F238E27FC236}">
                  <a16:creationId xmlns:a16="http://schemas.microsoft.com/office/drawing/2014/main" id="{3474EF6E-C749-7EC5-8E4E-4D6EFC63041E}"/>
                </a:ext>
              </a:extLst>
            </p:cNvPr>
            <p:cNvSpPr txBox="1"/>
            <p:nvPr/>
          </p:nvSpPr>
          <p:spPr>
            <a:xfrm>
              <a:off x="4293420" y="304270"/>
              <a:ext cx="237244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NS002</a:t>
              </a:r>
              <a:endParaRPr kumimoji="1" lang="ja-JP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0" name="正方形/長方形 1169">
              <a:extLst>
                <a:ext uri="{FF2B5EF4-FFF2-40B4-BE49-F238E27FC236}">
                  <a16:creationId xmlns:a16="http://schemas.microsoft.com/office/drawing/2014/main" id="{B88E7CB4-4F23-97BE-996E-74D288B86A86}"/>
                </a:ext>
              </a:extLst>
            </p:cNvPr>
            <p:cNvSpPr/>
            <p:nvPr/>
          </p:nvSpPr>
          <p:spPr>
            <a:xfrm>
              <a:off x="1892040" y="219856"/>
              <a:ext cx="5040000" cy="309600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71" name="正方形/長方形 1170">
              <a:extLst>
                <a:ext uri="{FF2B5EF4-FFF2-40B4-BE49-F238E27FC236}">
                  <a16:creationId xmlns:a16="http://schemas.microsoft.com/office/drawing/2014/main" id="{0E62C46E-471F-0BF6-5341-05AA249FEFBA}"/>
                </a:ext>
              </a:extLst>
            </p:cNvPr>
            <p:cNvSpPr>
              <a:spLocks/>
            </p:cNvSpPr>
            <p:nvPr/>
          </p:nvSpPr>
          <p:spPr>
            <a:xfrm>
              <a:off x="2741909" y="3025995"/>
              <a:ext cx="813600" cy="180000"/>
            </a:xfrm>
            <a:prstGeom prst="rect">
              <a:avLst/>
            </a:prstGeom>
            <a:solidFill>
              <a:srgbClr val="66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2" name="テキスト ボックス 1171">
              <a:extLst>
                <a:ext uri="{FF2B5EF4-FFF2-40B4-BE49-F238E27FC236}">
                  <a16:creationId xmlns:a16="http://schemas.microsoft.com/office/drawing/2014/main" id="{B0D45475-BF93-9150-F021-689BB9AD1ED1}"/>
                </a:ext>
              </a:extLst>
            </p:cNvPr>
            <p:cNvSpPr txBox="1"/>
            <p:nvPr/>
          </p:nvSpPr>
          <p:spPr>
            <a:xfrm>
              <a:off x="2562531" y="2622039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3" name="テキスト ボックス 1172">
              <a:extLst>
                <a:ext uri="{FF2B5EF4-FFF2-40B4-BE49-F238E27FC236}">
                  <a16:creationId xmlns:a16="http://schemas.microsoft.com/office/drawing/2014/main" id="{5037B6BB-FAAD-7C5B-B871-815937AE2A82}"/>
                </a:ext>
              </a:extLst>
            </p:cNvPr>
            <p:cNvSpPr txBox="1"/>
            <p:nvPr/>
          </p:nvSpPr>
          <p:spPr>
            <a:xfrm>
              <a:off x="4901380" y="791168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4" name="テキスト ボックス 1173">
              <a:extLst>
                <a:ext uri="{FF2B5EF4-FFF2-40B4-BE49-F238E27FC236}">
                  <a16:creationId xmlns:a16="http://schemas.microsoft.com/office/drawing/2014/main" id="{6099216D-8A01-6F0E-6119-0D325AADF6AB}"/>
                </a:ext>
              </a:extLst>
            </p:cNvPr>
            <p:cNvSpPr txBox="1"/>
            <p:nvPr/>
          </p:nvSpPr>
          <p:spPr>
            <a:xfrm>
              <a:off x="4901380" y="2623028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5" name="正方形/長方形 1174">
              <a:extLst>
                <a:ext uri="{FF2B5EF4-FFF2-40B4-BE49-F238E27FC236}">
                  <a16:creationId xmlns:a16="http://schemas.microsoft.com/office/drawing/2014/main" id="{AEFB58F7-0708-4989-F191-BF8AA635FA4F}"/>
                </a:ext>
              </a:extLst>
            </p:cNvPr>
            <p:cNvSpPr/>
            <p:nvPr/>
          </p:nvSpPr>
          <p:spPr>
            <a:xfrm>
              <a:off x="3291441" y="585187"/>
              <a:ext cx="180000" cy="180000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6" name="テキスト ボックス 1175">
              <a:extLst>
                <a:ext uri="{FF2B5EF4-FFF2-40B4-BE49-F238E27FC236}">
                  <a16:creationId xmlns:a16="http://schemas.microsoft.com/office/drawing/2014/main" id="{6EE8F2D8-7168-45B6-0CAC-AC7D8C982E12}"/>
                </a:ext>
              </a:extLst>
            </p:cNvPr>
            <p:cNvSpPr txBox="1"/>
            <p:nvPr/>
          </p:nvSpPr>
          <p:spPr>
            <a:xfrm>
              <a:off x="2491999" y="1054086"/>
              <a:ext cx="105798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7" name="テキスト ボックス 1176">
              <a:extLst>
                <a:ext uri="{FF2B5EF4-FFF2-40B4-BE49-F238E27FC236}">
                  <a16:creationId xmlns:a16="http://schemas.microsoft.com/office/drawing/2014/main" id="{06CAEE04-5B55-04A3-977A-955E0EBC111C}"/>
                </a:ext>
              </a:extLst>
            </p:cNvPr>
            <p:cNvSpPr txBox="1"/>
            <p:nvPr/>
          </p:nvSpPr>
          <p:spPr>
            <a:xfrm>
              <a:off x="4901380" y="1704654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78" name="グループ化 1177">
              <a:extLst>
                <a:ext uri="{FF2B5EF4-FFF2-40B4-BE49-F238E27FC236}">
                  <a16:creationId xmlns:a16="http://schemas.microsoft.com/office/drawing/2014/main" id="{5D0299C8-3847-42D7-B7F8-F9FC5B87EE41}"/>
                </a:ext>
              </a:extLst>
            </p:cNvPr>
            <p:cNvGrpSpPr/>
            <p:nvPr/>
          </p:nvGrpSpPr>
          <p:grpSpPr>
            <a:xfrm>
              <a:off x="2911364" y="1945213"/>
              <a:ext cx="360000" cy="432000"/>
              <a:chOff x="2632867" y="2071169"/>
              <a:chExt cx="360000" cy="432000"/>
            </a:xfrm>
          </p:grpSpPr>
          <p:cxnSp>
            <p:nvCxnSpPr>
              <p:cNvPr id="1182" name="直線矢印コネクタ 1181">
                <a:extLst>
                  <a:ext uri="{FF2B5EF4-FFF2-40B4-BE49-F238E27FC236}">
                    <a16:creationId xmlns:a16="http://schemas.microsoft.com/office/drawing/2014/main" id="{F10037C6-D25F-8112-6EFE-9ACFDE7235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12867" y="2071169"/>
                <a:ext cx="0" cy="432000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3" name="正方形/長方形 1182">
                <a:extLst>
                  <a:ext uri="{FF2B5EF4-FFF2-40B4-BE49-F238E27FC236}">
                    <a16:creationId xmlns:a16="http://schemas.microsoft.com/office/drawing/2014/main" id="{32CDCBB5-59A2-6506-189E-5D0F894611D6}"/>
                  </a:ext>
                </a:extLst>
              </p:cNvPr>
              <p:cNvSpPr/>
              <p:nvPr/>
            </p:nvSpPr>
            <p:spPr>
              <a:xfrm>
                <a:off x="2632867" y="2251169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79" name="テキスト ボックス 1178">
              <a:extLst>
                <a:ext uri="{FF2B5EF4-FFF2-40B4-BE49-F238E27FC236}">
                  <a16:creationId xmlns:a16="http://schemas.microsoft.com/office/drawing/2014/main" id="{547E9249-1BE7-37B1-89AE-224D0242C725}"/>
                </a:ext>
              </a:extLst>
            </p:cNvPr>
            <p:cNvSpPr txBox="1"/>
            <p:nvPr/>
          </p:nvSpPr>
          <p:spPr>
            <a:xfrm>
              <a:off x="2725601" y="2806943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0" name="テキスト ボックス 1179">
              <a:extLst>
                <a:ext uri="{FF2B5EF4-FFF2-40B4-BE49-F238E27FC236}">
                  <a16:creationId xmlns:a16="http://schemas.microsoft.com/office/drawing/2014/main" id="{5538D552-B0E7-AF25-558A-5124B65877E2}"/>
                </a:ext>
              </a:extLst>
            </p:cNvPr>
            <p:cNvSpPr txBox="1"/>
            <p:nvPr/>
          </p:nvSpPr>
          <p:spPr>
            <a:xfrm>
              <a:off x="3605883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1" name="テキスト ボックス 1180">
              <a:extLst>
                <a:ext uri="{FF2B5EF4-FFF2-40B4-BE49-F238E27FC236}">
                  <a16:creationId xmlns:a16="http://schemas.microsoft.com/office/drawing/2014/main" id="{7AD83D92-BBD2-0CEF-FC7D-BFFEC23A91FC}"/>
                </a:ext>
              </a:extLst>
            </p:cNvPr>
            <p:cNvSpPr txBox="1"/>
            <p:nvPr/>
          </p:nvSpPr>
          <p:spPr>
            <a:xfrm>
              <a:off x="4500994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4693EB3-5623-0C4D-B143-364AD30D479D}"/>
              </a:ext>
            </a:extLst>
          </p:cNvPr>
          <p:cNvSpPr txBox="1"/>
          <p:nvPr/>
        </p:nvSpPr>
        <p:spPr>
          <a:xfrm>
            <a:off x="74084" y="84667"/>
            <a:ext cx="2214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/>
                <a:cs typeface="Arial"/>
              </a:rPr>
              <a:t>Supplementary Figure S3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grpSp>
        <p:nvGrpSpPr>
          <p:cNvPr id="440" name="グループ化 439">
            <a:extLst>
              <a:ext uri="{FF2B5EF4-FFF2-40B4-BE49-F238E27FC236}">
                <a16:creationId xmlns:a16="http://schemas.microsoft.com/office/drawing/2014/main" id="{59883F47-AAFA-47EA-955E-B07CB7C7DCCA}"/>
              </a:ext>
            </a:extLst>
          </p:cNvPr>
          <p:cNvGrpSpPr/>
          <p:nvPr/>
        </p:nvGrpSpPr>
        <p:grpSpPr>
          <a:xfrm>
            <a:off x="7465618" y="2019185"/>
            <a:ext cx="1297192" cy="2827885"/>
            <a:chOff x="7339153" y="1615482"/>
            <a:chExt cx="1297192" cy="2827885"/>
          </a:xfrm>
        </p:grpSpPr>
        <p:grpSp>
          <p:nvGrpSpPr>
            <p:cNvPr id="286" name="グループ化 285">
              <a:extLst>
                <a:ext uri="{FF2B5EF4-FFF2-40B4-BE49-F238E27FC236}">
                  <a16:creationId xmlns:a16="http://schemas.microsoft.com/office/drawing/2014/main" id="{57AE50D0-0230-B607-B272-D6F1F7A32CC5}"/>
                </a:ext>
              </a:extLst>
            </p:cNvPr>
            <p:cNvGrpSpPr/>
            <p:nvPr/>
          </p:nvGrpSpPr>
          <p:grpSpPr>
            <a:xfrm>
              <a:off x="7368514" y="2995915"/>
              <a:ext cx="652278" cy="123111"/>
              <a:chOff x="3471734" y="2020208"/>
              <a:chExt cx="652278" cy="123111"/>
            </a:xfrm>
          </p:grpSpPr>
          <p:sp>
            <p:nvSpPr>
              <p:cNvPr id="287" name="正方形/長方形 286">
                <a:extLst>
                  <a:ext uri="{FF2B5EF4-FFF2-40B4-BE49-F238E27FC236}">
                    <a16:creationId xmlns:a16="http://schemas.microsoft.com/office/drawing/2014/main" id="{25BC29F8-D538-B3AA-D99C-C7BFA883B4E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71734" y="2045763"/>
                <a:ext cx="108000" cy="720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8" name="テキスト ボックス 287">
                <a:extLst>
                  <a:ext uri="{FF2B5EF4-FFF2-40B4-BE49-F238E27FC236}">
                    <a16:creationId xmlns:a16="http://schemas.microsoft.com/office/drawing/2014/main" id="{90580075-85C6-7AC7-F9B8-1E51D99FD33D}"/>
                  </a:ext>
                </a:extLst>
              </p:cNvPr>
              <p:cNvSpPr txBox="1"/>
              <p:nvPr/>
            </p:nvSpPr>
            <p:spPr>
              <a:xfrm>
                <a:off x="3639905" y="2020208"/>
                <a:ext cx="484107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en-US" altLang="ja-JP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Nivolumab</a:t>
                </a:r>
                <a:endParaRPr kumimoji="1" lang="ja-JP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9" name="グループ化 288">
              <a:extLst>
                <a:ext uri="{FF2B5EF4-FFF2-40B4-BE49-F238E27FC236}">
                  <a16:creationId xmlns:a16="http://schemas.microsoft.com/office/drawing/2014/main" id="{613C76B6-29CD-C846-6A42-783221F87138}"/>
                </a:ext>
              </a:extLst>
            </p:cNvPr>
            <p:cNvGrpSpPr/>
            <p:nvPr/>
          </p:nvGrpSpPr>
          <p:grpSpPr>
            <a:xfrm>
              <a:off x="7368514" y="3734510"/>
              <a:ext cx="753268" cy="123111"/>
              <a:chOff x="3471734" y="3397903"/>
              <a:chExt cx="753268" cy="123111"/>
            </a:xfrm>
          </p:grpSpPr>
          <p:sp>
            <p:nvSpPr>
              <p:cNvPr id="290" name="正方形/長方形 289">
                <a:extLst>
                  <a:ext uri="{FF2B5EF4-FFF2-40B4-BE49-F238E27FC236}">
                    <a16:creationId xmlns:a16="http://schemas.microsoft.com/office/drawing/2014/main" id="{7C47211D-E4C2-A313-D2E2-B01101FCBB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71734" y="3423458"/>
                <a:ext cx="108000" cy="72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1" name="テキスト ボックス 290">
                <a:extLst>
                  <a:ext uri="{FF2B5EF4-FFF2-40B4-BE49-F238E27FC236}">
                    <a16:creationId xmlns:a16="http://schemas.microsoft.com/office/drawing/2014/main" id="{DB6C5ED6-6381-7F81-4010-41BE7EE75821}"/>
                  </a:ext>
                </a:extLst>
              </p:cNvPr>
              <p:cNvSpPr txBox="1"/>
              <p:nvPr/>
            </p:nvSpPr>
            <p:spPr>
              <a:xfrm>
                <a:off x="3639905" y="3397903"/>
                <a:ext cx="585097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en-US" altLang="ja-JP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Vemurafenib</a:t>
                </a:r>
                <a:endParaRPr kumimoji="1" lang="ja-JP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2" name="グループ化 291">
              <a:extLst>
                <a:ext uri="{FF2B5EF4-FFF2-40B4-BE49-F238E27FC236}">
                  <a16:creationId xmlns:a16="http://schemas.microsoft.com/office/drawing/2014/main" id="{91E7AD19-002A-B54A-F84F-F30A00FC32D3}"/>
                </a:ext>
              </a:extLst>
            </p:cNvPr>
            <p:cNvGrpSpPr/>
            <p:nvPr/>
          </p:nvGrpSpPr>
          <p:grpSpPr>
            <a:xfrm>
              <a:off x="7368514" y="3439072"/>
              <a:ext cx="883110" cy="123111"/>
              <a:chOff x="3471734" y="2846825"/>
              <a:chExt cx="883110" cy="123111"/>
            </a:xfrm>
          </p:grpSpPr>
          <p:sp>
            <p:nvSpPr>
              <p:cNvPr id="293" name="正方形/長方形 292">
                <a:extLst>
                  <a:ext uri="{FF2B5EF4-FFF2-40B4-BE49-F238E27FC236}">
                    <a16:creationId xmlns:a16="http://schemas.microsoft.com/office/drawing/2014/main" id="{D0E1ECDC-0D08-804F-74A8-CEDD7E356036}"/>
                  </a:ext>
                </a:extLst>
              </p:cNvPr>
              <p:cNvSpPr/>
              <p:nvPr/>
            </p:nvSpPr>
            <p:spPr>
              <a:xfrm>
                <a:off x="3639905" y="2846825"/>
                <a:ext cx="714939" cy="12311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ja-JP" sz="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Pembrolizumab</a:t>
                </a:r>
                <a:endParaRPr kumimoji="1" lang="ja-JP" alt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4" name="正方形/長方形 293">
                <a:extLst>
                  <a:ext uri="{FF2B5EF4-FFF2-40B4-BE49-F238E27FC236}">
                    <a16:creationId xmlns:a16="http://schemas.microsoft.com/office/drawing/2014/main" id="{E35A5E9F-68D0-B512-8679-706F45B6A0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71734" y="2872380"/>
                <a:ext cx="108000" cy="72000"/>
              </a:xfrm>
              <a:prstGeom prst="rect">
                <a:avLst/>
              </a:prstGeom>
              <a:solidFill>
                <a:srgbClr val="66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5" name="グループ化 294">
              <a:extLst>
                <a:ext uri="{FF2B5EF4-FFF2-40B4-BE49-F238E27FC236}">
                  <a16:creationId xmlns:a16="http://schemas.microsoft.com/office/drawing/2014/main" id="{D846B510-335F-D615-AC24-3F8C45A011DF}"/>
                </a:ext>
              </a:extLst>
            </p:cNvPr>
            <p:cNvGrpSpPr/>
            <p:nvPr/>
          </p:nvGrpSpPr>
          <p:grpSpPr>
            <a:xfrm>
              <a:off x="7368514" y="3291353"/>
              <a:ext cx="1267831" cy="123111"/>
              <a:chOff x="3471734" y="2571286"/>
              <a:chExt cx="1267831" cy="123111"/>
            </a:xfrm>
          </p:grpSpPr>
          <p:sp>
            <p:nvSpPr>
              <p:cNvPr id="296" name="正方形/長方形 295">
                <a:extLst>
                  <a:ext uri="{FF2B5EF4-FFF2-40B4-BE49-F238E27FC236}">
                    <a16:creationId xmlns:a16="http://schemas.microsoft.com/office/drawing/2014/main" id="{B4DF611E-4B24-AB7F-FDBC-5C82130F8997}"/>
                  </a:ext>
                </a:extLst>
              </p:cNvPr>
              <p:cNvSpPr/>
              <p:nvPr/>
            </p:nvSpPr>
            <p:spPr>
              <a:xfrm>
                <a:off x="3639905" y="2571286"/>
                <a:ext cx="1099660" cy="12311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ja-JP" sz="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Nivolumab</a:t>
                </a:r>
                <a:r>
                  <a:rPr kumimoji="1" lang="ja-JP" altLang="en-US" sz="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ja-JP" sz="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r>
                  <a:rPr kumimoji="1" lang="ja-JP" altLang="en-US" sz="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ja-JP" sz="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Ipilimumab</a:t>
                </a:r>
                <a:endParaRPr kumimoji="1" lang="ja-JP" alt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7" name="正方形/長方形 296">
                <a:extLst>
                  <a:ext uri="{FF2B5EF4-FFF2-40B4-BE49-F238E27FC236}">
                    <a16:creationId xmlns:a16="http://schemas.microsoft.com/office/drawing/2014/main" id="{FF856C0D-CC43-C618-6127-22F93D61FC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71734" y="2596841"/>
                <a:ext cx="108000" cy="7200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8" name="グループ化 297">
              <a:extLst>
                <a:ext uri="{FF2B5EF4-FFF2-40B4-BE49-F238E27FC236}">
                  <a16:creationId xmlns:a16="http://schemas.microsoft.com/office/drawing/2014/main" id="{57B35DE1-ACE0-D5C7-266B-585A6B452DBC}"/>
                </a:ext>
              </a:extLst>
            </p:cNvPr>
            <p:cNvGrpSpPr/>
            <p:nvPr/>
          </p:nvGrpSpPr>
          <p:grpSpPr>
            <a:xfrm>
              <a:off x="7368514" y="3882229"/>
              <a:ext cx="1243786" cy="123111"/>
              <a:chOff x="3471734" y="3673442"/>
              <a:chExt cx="1243786" cy="123111"/>
            </a:xfrm>
          </p:grpSpPr>
          <p:sp>
            <p:nvSpPr>
              <p:cNvPr id="299" name="正方形/長方形 298">
                <a:extLst>
                  <a:ext uri="{FF2B5EF4-FFF2-40B4-BE49-F238E27FC236}">
                    <a16:creationId xmlns:a16="http://schemas.microsoft.com/office/drawing/2014/main" id="{8B427C94-08A1-40DF-CD43-1DA47E59C920}"/>
                  </a:ext>
                </a:extLst>
              </p:cNvPr>
              <p:cNvSpPr/>
              <p:nvPr/>
            </p:nvSpPr>
            <p:spPr>
              <a:xfrm>
                <a:off x="3639905" y="3673442"/>
                <a:ext cx="1075615" cy="12311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ja-JP" sz="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Encorafenib</a:t>
                </a:r>
                <a:r>
                  <a:rPr kumimoji="1" lang="en-US" altLang="ja-JP" sz="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kumimoji="1" lang="en-US" altLang="ja-JP" sz="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Binimetinib</a:t>
                </a:r>
                <a:endParaRPr kumimoji="1" lang="ja-JP" alt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0" name="正方形/長方形 299">
                <a:extLst>
                  <a:ext uri="{FF2B5EF4-FFF2-40B4-BE49-F238E27FC236}">
                    <a16:creationId xmlns:a16="http://schemas.microsoft.com/office/drawing/2014/main" id="{A48D1815-FA67-3849-9F58-3057FAD495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71734" y="3698997"/>
                <a:ext cx="108000" cy="72000"/>
              </a:xfrm>
              <a:prstGeom prst="rect">
                <a:avLst/>
              </a:prstGeom>
              <a:solidFill>
                <a:srgbClr val="FFF2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1" name="グループ化 300">
              <a:extLst>
                <a:ext uri="{FF2B5EF4-FFF2-40B4-BE49-F238E27FC236}">
                  <a16:creationId xmlns:a16="http://schemas.microsoft.com/office/drawing/2014/main" id="{64C04441-3EBD-9A2B-4C22-9F3498317099}"/>
                </a:ext>
              </a:extLst>
            </p:cNvPr>
            <p:cNvGrpSpPr/>
            <p:nvPr/>
          </p:nvGrpSpPr>
          <p:grpSpPr>
            <a:xfrm>
              <a:off x="7368514" y="3586791"/>
              <a:ext cx="1187681" cy="123111"/>
              <a:chOff x="3471734" y="3122364"/>
              <a:chExt cx="1187681" cy="123111"/>
            </a:xfrm>
          </p:grpSpPr>
          <p:sp>
            <p:nvSpPr>
              <p:cNvPr id="302" name="正方形/長方形 301">
                <a:extLst>
                  <a:ext uri="{FF2B5EF4-FFF2-40B4-BE49-F238E27FC236}">
                    <a16:creationId xmlns:a16="http://schemas.microsoft.com/office/drawing/2014/main" id="{A3BE4C36-767A-3910-4D7A-A353501FE6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71734" y="3147919"/>
                <a:ext cx="108000" cy="72000"/>
              </a:xfrm>
              <a:prstGeom prst="rect">
                <a:avLst/>
              </a:prstGeom>
              <a:solidFill>
                <a:srgbClr val="CC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3" name="テキスト ボックス 302">
                <a:extLst>
                  <a:ext uri="{FF2B5EF4-FFF2-40B4-BE49-F238E27FC236}">
                    <a16:creationId xmlns:a16="http://schemas.microsoft.com/office/drawing/2014/main" id="{3E98D73E-12D3-0323-AADC-A2F2149F4B07}"/>
                  </a:ext>
                </a:extLst>
              </p:cNvPr>
              <p:cNvSpPr txBox="1"/>
              <p:nvPr/>
            </p:nvSpPr>
            <p:spPr>
              <a:xfrm>
                <a:off x="3639905" y="3122364"/>
                <a:ext cx="101951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en-US" altLang="ja-JP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Dabrafenib/Trametinib</a:t>
                </a:r>
                <a:endParaRPr kumimoji="1" lang="ja-JP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4" name="グループ化 303">
              <a:extLst>
                <a:ext uri="{FF2B5EF4-FFF2-40B4-BE49-F238E27FC236}">
                  <a16:creationId xmlns:a16="http://schemas.microsoft.com/office/drawing/2014/main" id="{3AA7F8B0-B592-015C-B413-534A937A27AD}"/>
                </a:ext>
              </a:extLst>
            </p:cNvPr>
            <p:cNvGrpSpPr/>
            <p:nvPr/>
          </p:nvGrpSpPr>
          <p:grpSpPr>
            <a:xfrm>
              <a:off x="7368514" y="3143634"/>
              <a:ext cx="674720" cy="123111"/>
              <a:chOff x="3471734" y="2295747"/>
              <a:chExt cx="674720" cy="123111"/>
            </a:xfrm>
          </p:grpSpPr>
          <p:sp>
            <p:nvSpPr>
              <p:cNvPr id="305" name="正方形/長方形 304">
                <a:extLst>
                  <a:ext uri="{FF2B5EF4-FFF2-40B4-BE49-F238E27FC236}">
                    <a16:creationId xmlns:a16="http://schemas.microsoft.com/office/drawing/2014/main" id="{AA555F0C-C239-C355-0273-5C950784D1D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71734" y="2321302"/>
                <a:ext cx="108000" cy="72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6" name="正方形/長方形 305">
                <a:extLst>
                  <a:ext uri="{FF2B5EF4-FFF2-40B4-BE49-F238E27FC236}">
                    <a16:creationId xmlns:a16="http://schemas.microsoft.com/office/drawing/2014/main" id="{7EC10716-E467-9C61-B43C-E69494627BFF}"/>
                  </a:ext>
                </a:extLst>
              </p:cNvPr>
              <p:cNvSpPr/>
              <p:nvPr/>
            </p:nvSpPr>
            <p:spPr>
              <a:xfrm>
                <a:off x="3639905" y="2295747"/>
                <a:ext cx="506549" cy="12311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-US" altLang="ja-JP" sz="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Ipilimumab</a:t>
                </a:r>
                <a:endParaRPr kumimoji="1" lang="ja-JP" altLang="en-US" sz="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7" name="グループ化 306">
              <a:extLst>
                <a:ext uri="{FF2B5EF4-FFF2-40B4-BE49-F238E27FC236}">
                  <a16:creationId xmlns:a16="http://schemas.microsoft.com/office/drawing/2014/main" id="{1B347996-C579-7DEA-620A-EF0295106D7D}"/>
                </a:ext>
              </a:extLst>
            </p:cNvPr>
            <p:cNvGrpSpPr/>
            <p:nvPr/>
          </p:nvGrpSpPr>
          <p:grpSpPr>
            <a:xfrm>
              <a:off x="7368514" y="4177670"/>
              <a:ext cx="304427" cy="123111"/>
              <a:chOff x="3471734" y="4224522"/>
              <a:chExt cx="304427" cy="123111"/>
            </a:xfrm>
          </p:grpSpPr>
          <p:sp>
            <p:nvSpPr>
              <p:cNvPr id="308" name="正方形/長方形 307">
                <a:extLst>
                  <a:ext uri="{FF2B5EF4-FFF2-40B4-BE49-F238E27FC236}">
                    <a16:creationId xmlns:a16="http://schemas.microsoft.com/office/drawing/2014/main" id="{6A69A52C-5742-2B6A-BFA1-8C1CE6FC3D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71734" y="4250077"/>
                <a:ext cx="108000" cy="72000"/>
              </a:xfrm>
              <a:prstGeom prst="rect">
                <a:avLst/>
              </a:prstGeom>
              <a:solidFill>
                <a:srgbClr val="7C7C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9" name="テキスト ボックス 308">
                <a:extLst>
                  <a:ext uri="{FF2B5EF4-FFF2-40B4-BE49-F238E27FC236}">
                    <a16:creationId xmlns:a16="http://schemas.microsoft.com/office/drawing/2014/main" id="{69252F85-3BB8-6FBB-E1A2-C02B6CB21DC3}"/>
                  </a:ext>
                </a:extLst>
              </p:cNvPr>
              <p:cNvSpPr txBox="1"/>
              <p:nvPr/>
            </p:nvSpPr>
            <p:spPr>
              <a:xfrm>
                <a:off x="3639905" y="4224522"/>
                <a:ext cx="136256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en-US" altLang="ja-JP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RT</a:t>
                </a:r>
                <a:endParaRPr kumimoji="1" lang="ja-JP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0" name="グループ化 309">
              <a:extLst>
                <a:ext uri="{FF2B5EF4-FFF2-40B4-BE49-F238E27FC236}">
                  <a16:creationId xmlns:a16="http://schemas.microsoft.com/office/drawing/2014/main" id="{10CD721A-16CF-B5EF-E702-806C7E0F1627}"/>
                </a:ext>
              </a:extLst>
            </p:cNvPr>
            <p:cNvGrpSpPr/>
            <p:nvPr/>
          </p:nvGrpSpPr>
          <p:grpSpPr>
            <a:xfrm>
              <a:off x="7368514" y="4029948"/>
              <a:ext cx="407019" cy="123111"/>
              <a:chOff x="3471734" y="3948981"/>
              <a:chExt cx="407019" cy="123111"/>
            </a:xfrm>
          </p:grpSpPr>
          <p:sp>
            <p:nvSpPr>
              <p:cNvPr id="311" name="正方形/長方形 310">
                <a:extLst>
                  <a:ext uri="{FF2B5EF4-FFF2-40B4-BE49-F238E27FC236}">
                    <a16:creationId xmlns:a16="http://schemas.microsoft.com/office/drawing/2014/main" id="{43D632D7-7D2F-CEA8-CD35-03B5797A9D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71734" y="3974536"/>
                <a:ext cx="108000" cy="72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2" name="テキスト ボックス 311">
                <a:extLst>
                  <a:ext uri="{FF2B5EF4-FFF2-40B4-BE49-F238E27FC236}">
                    <a16:creationId xmlns:a16="http://schemas.microsoft.com/office/drawing/2014/main" id="{560607AE-DB44-1371-77CE-79A014FD1564}"/>
                  </a:ext>
                </a:extLst>
              </p:cNvPr>
              <p:cNvSpPr txBox="1"/>
              <p:nvPr/>
            </p:nvSpPr>
            <p:spPr>
              <a:xfrm>
                <a:off x="3639905" y="3948981"/>
                <a:ext cx="23884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en-US" altLang="ja-JP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DTIC</a:t>
                </a:r>
                <a:endParaRPr kumimoji="1" lang="ja-JP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3" name="テキスト ボックス 312">
              <a:extLst>
                <a:ext uri="{FF2B5EF4-FFF2-40B4-BE49-F238E27FC236}">
                  <a16:creationId xmlns:a16="http://schemas.microsoft.com/office/drawing/2014/main" id="{27294811-7244-A977-7FD0-88E9BA841E68}"/>
                </a:ext>
              </a:extLst>
            </p:cNvPr>
            <p:cNvSpPr txBox="1"/>
            <p:nvPr/>
          </p:nvSpPr>
          <p:spPr>
            <a:xfrm>
              <a:off x="7536685" y="2137247"/>
              <a:ext cx="147476" cy="12311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CR</a:t>
              </a:r>
              <a:endParaRPr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" name="正方形/長方形 313">
              <a:extLst>
                <a:ext uri="{FF2B5EF4-FFF2-40B4-BE49-F238E27FC236}">
                  <a16:creationId xmlns:a16="http://schemas.microsoft.com/office/drawing/2014/main" id="{600D45E9-6CAE-D88B-F445-DB99BF8AA162}"/>
                </a:ext>
              </a:extLst>
            </p:cNvPr>
            <p:cNvSpPr/>
            <p:nvPr/>
          </p:nvSpPr>
          <p:spPr>
            <a:xfrm>
              <a:off x="7370141" y="2162802"/>
              <a:ext cx="108000" cy="72000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ja-JP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15" name="グループ化 314">
              <a:extLst>
                <a:ext uri="{FF2B5EF4-FFF2-40B4-BE49-F238E27FC236}">
                  <a16:creationId xmlns:a16="http://schemas.microsoft.com/office/drawing/2014/main" id="{6D084075-CAD8-1EC6-9042-2E9A4968FA72}"/>
                </a:ext>
              </a:extLst>
            </p:cNvPr>
            <p:cNvGrpSpPr/>
            <p:nvPr/>
          </p:nvGrpSpPr>
          <p:grpSpPr>
            <a:xfrm>
              <a:off x="7368514" y="2580404"/>
              <a:ext cx="310839" cy="123111"/>
              <a:chOff x="3471734" y="1708668"/>
              <a:chExt cx="310839" cy="123111"/>
            </a:xfrm>
          </p:grpSpPr>
          <p:sp>
            <p:nvSpPr>
              <p:cNvPr id="316" name="テキスト ボックス 315">
                <a:extLst>
                  <a:ext uri="{FF2B5EF4-FFF2-40B4-BE49-F238E27FC236}">
                    <a16:creationId xmlns:a16="http://schemas.microsoft.com/office/drawing/2014/main" id="{9F0C67B5-75C5-E744-DD45-17CAD9E569AA}"/>
                  </a:ext>
                </a:extLst>
              </p:cNvPr>
              <p:cNvSpPr txBox="1"/>
              <p:nvPr/>
            </p:nvSpPr>
            <p:spPr>
              <a:xfrm>
                <a:off x="3639905" y="1708668"/>
                <a:ext cx="14266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PD</a:t>
                </a:r>
                <a:endParaRPr lang="ja-JP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7" name="正方形/長方形 316">
                <a:extLst>
                  <a:ext uri="{FF2B5EF4-FFF2-40B4-BE49-F238E27FC236}">
                    <a16:creationId xmlns:a16="http://schemas.microsoft.com/office/drawing/2014/main" id="{7AF57CB7-190C-5089-1CC8-1AC0C2C14A05}"/>
                  </a:ext>
                </a:extLst>
              </p:cNvPr>
              <p:cNvSpPr/>
              <p:nvPr/>
            </p:nvSpPr>
            <p:spPr>
              <a:xfrm>
                <a:off x="3471734" y="1734223"/>
                <a:ext cx="108000" cy="72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ja-JP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0" name="グループ化 319">
              <a:extLst>
                <a:ext uri="{FF2B5EF4-FFF2-40B4-BE49-F238E27FC236}">
                  <a16:creationId xmlns:a16="http://schemas.microsoft.com/office/drawing/2014/main" id="{FF43404F-5428-9658-16A6-D6F46F515BAD}"/>
                </a:ext>
              </a:extLst>
            </p:cNvPr>
            <p:cNvGrpSpPr/>
            <p:nvPr/>
          </p:nvGrpSpPr>
          <p:grpSpPr>
            <a:xfrm>
              <a:off x="7368514" y="2284966"/>
              <a:ext cx="310839" cy="123111"/>
              <a:chOff x="3471734" y="1428586"/>
              <a:chExt cx="310839" cy="123111"/>
            </a:xfrm>
          </p:grpSpPr>
          <p:sp>
            <p:nvSpPr>
              <p:cNvPr id="419" name="正方形/長方形 418">
                <a:extLst>
                  <a:ext uri="{FF2B5EF4-FFF2-40B4-BE49-F238E27FC236}">
                    <a16:creationId xmlns:a16="http://schemas.microsoft.com/office/drawing/2014/main" id="{49CD864D-2F27-60FB-19F5-A51F46DF0661}"/>
                  </a:ext>
                </a:extLst>
              </p:cNvPr>
              <p:cNvSpPr/>
              <p:nvPr/>
            </p:nvSpPr>
            <p:spPr>
              <a:xfrm>
                <a:off x="3471734" y="1454141"/>
                <a:ext cx="108000" cy="720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ja-JP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0" name="テキスト ボックス 419">
                <a:extLst>
                  <a:ext uri="{FF2B5EF4-FFF2-40B4-BE49-F238E27FC236}">
                    <a16:creationId xmlns:a16="http://schemas.microsoft.com/office/drawing/2014/main" id="{3236611F-F6E9-857F-B212-E9453AAD729B}"/>
                  </a:ext>
                </a:extLst>
              </p:cNvPr>
              <p:cNvSpPr txBox="1"/>
              <p:nvPr/>
            </p:nvSpPr>
            <p:spPr>
              <a:xfrm>
                <a:off x="3639905" y="1428586"/>
                <a:ext cx="14266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PR</a:t>
                </a:r>
                <a:endParaRPr lang="ja-JP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21" name="グループ化 420">
              <a:extLst>
                <a:ext uri="{FF2B5EF4-FFF2-40B4-BE49-F238E27FC236}">
                  <a16:creationId xmlns:a16="http://schemas.microsoft.com/office/drawing/2014/main" id="{FC12C93B-5B58-B853-2A36-8F38861D4737}"/>
                </a:ext>
              </a:extLst>
            </p:cNvPr>
            <p:cNvGrpSpPr/>
            <p:nvPr/>
          </p:nvGrpSpPr>
          <p:grpSpPr>
            <a:xfrm>
              <a:off x="7368514" y="2432685"/>
              <a:ext cx="310839" cy="123111"/>
              <a:chOff x="3471734" y="1560782"/>
              <a:chExt cx="310839" cy="123111"/>
            </a:xfrm>
          </p:grpSpPr>
          <p:sp>
            <p:nvSpPr>
              <p:cNvPr id="422" name="テキスト ボックス 421">
                <a:extLst>
                  <a:ext uri="{FF2B5EF4-FFF2-40B4-BE49-F238E27FC236}">
                    <a16:creationId xmlns:a16="http://schemas.microsoft.com/office/drawing/2014/main" id="{D322B3F2-C860-ADBD-E132-02AEC606A963}"/>
                  </a:ext>
                </a:extLst>
              </p:cNvPr>
              <p:cNvSpPr txBox="1"/>
              <p:nvPr/>
            </p:nvSpPr>
            <p:spPr>
              <a:xfrm>
                <a:off x="3639905" y="1560782"/>
                <a:ext cx="14266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SD</a:t>
                </a:r>
                <a:endParaRPr lang="ja-JP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3" name="正方形/長方形 422">
                <a:extLst>
                  <a:ext uri="{FF2B5EF4-FFF2-40B4-BE49-F238E27FC236}">
                    <a16:creationId xmlns:a16="http://schemas.microsoft.com/office/drawing/2014/main" id="{14C46DAC-9F28-83D8-A5E4-0CE8B9144C62}"/>
                  </a:ext>
                </a:extLst>
              </p:cNvPr>
              <p:cNvSpPr/>
              <p:nvPr/>
            </p:nvSpPr>
            <p:spPr>
              <a:xfrm>
                <a:off x="3471734" y="1586337"/>
                <a:ext cx="108000" cy="72000"/>
              </a:xfrm>
              <a:prstGeom prst="rect">
                <a:avLst/>
              </a:prstGeom>
              <a:solidFill>
                <a:srgbClr val="FF70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ja-JP" alt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24" name="グループ化 423">
              <a:extLst>
                <a:ext uri="{FF2B5EF4-FFF2-40B4-BE49-F238E27FC236}">
                  <a16:creationId xmlns:a16="http://schemas.microsoft.com/office/drawing/2014/main" id="{C6097711-5A05-A2CD-B486-7248AFC9890A}"/>
                </a:ext>
              </a:extLst>
            </p:cNvPr>
            <p:cNvGrpSpPr/>
            <p:nvPr/>
          </p:nvGrpSpPr>
          <p:grpSpPr>
            <a:xfrm>
              <a:off x="7339153" y="1659037"/>
              <a:ext cx="169977" cy="36000"/>
              <a:chOff x="7373407" y="422286"/>
              <a:chExt cx="169977" cy="36000"/>
            </a:xfrm>
          </p:grpSpPr>
          <p:cxnSp>
            <p:nvCxnSpPr>
              <p:cNvPr id="425" name="直線コネクタ 424">
                <a:extLst>
                  <a:ext uri="{FF2B5EF4-FFF2-40B4-BE49-F238E27FC236}">
                    <a16:creationId xmlns:a16="http://schemas.microsoft.com/office/drawing/2014/main" id="{16003387-04A1-EA22-1A70-1DCC5451A9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73407" y="440286"/>
                <a:ext cx="169977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6" name="楕円 425">
                <a:extLst>
                  <a:ext uri="{FF2B5EF4-FFF2-40B4-BE49-F238E27FC236}">
                    <a16:creationId xmlns:a16="http://schemas.microsoft.com/office/drawing/2014/main" id="{1943DDAC-E36E-5423-6499-99067344B52E}"/>
                  </a:ext>
                </a:extLst>
              </p:cNvPr>
              <p:cNvSpPr/>
              <p:nvPr/>
            </p:nvSpPr>
            <p:spPr>
              <a:xfrm>
                <a:off x="7442656" y="42228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27" name="グループ化 426">
              <a:extLst>
                <a:ext uri="{FF2B5EF4-FFF2-40B4-BE49-F238E27FC236}">
                  <a16:creationId xmlns:a16="http://schemas.microsoft.com/office/drawing/2014/main" id="{398D401C-9737-56A5-F1EE-F05EAF30C342}"/>
                </a:ext>
              </a:extLst>
            </p:cNvPr>
            <p:cNvGrpSpPr/>
            <p:nvPr/>
          </p:nvGrpSpPr>
          <p:grpSpPr>
            <a:xfrm>
              <a:off x="7339153" y="1849364"/>
              <a:ext cx="169977" cy="36000"/>
              <a:chOff x="7897763" y="422286"/>
              <a:chExt cx="169977" cy="36000"/>
            </a:xfrm>
          </p:grpSpPr>
          <p:cxnSp>
            <p:nvCxnSpPr>
              <p:cNvPr id="428" name="直線コネクタ 427">
                <a:extLst>
                  <a:ext uri="{FF2B5EF4-FFF2-40B4-BE49-F238E27FC236}">
                    <a16:creationId xmlns:a16="http://schemas.microsoft.com/office/drawing/2014/main" id="{FE62D4D0-61FC-4732-BE45-6FED460866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97763" y="440286"/>
                <a:ext cx="169977" cy="0"/>
              </a:xfrm>
              <a:prstGeom prst="line">
                <a:avLst/>
              </a:prstGeom>
              <a:ln w="9525">
                <a:solidFill>
                  <a:srgbClr val="7030A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9" name="楕円 428">
                <a:extLst>
                  <a:ext uri="{FF2B5EF4-FFF2-40B4-BE49-F238E27FC236}">
                    <a16:creationId xmlns:a16="http://schemas.microsoft.com/office/drawing/2014/main" id="{6FAA1C46-1BA1-726E-65A8-6822C5A8B0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67012" y="422286"/>
                <a:ext cx="36000" cy="3600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30" name="テキスト ボックス 429">
              <a:extLst>
                <a:ext uri="{FF2B5EF4-FFF2-40B4-BE49-F238E27FC236}">
                  <a16:creationId xmlns:a16="http://schemas.microsoft.com/office/drawing/2014/main" id="{C0DBFDE0-3689-0BB5-50F1-A50EC380E7DF}"/>
                </a:ext>
              </a:extLst>
            </p:cNvPr>
            <p:cNvSpPr txBox="1"/>
            <p:nvPr/>
          </p:nvSpPr>
          <p:spPr>
            <a:xfrm>
              <a:off x="7534794" y="1615482"/>
              <a:ext cx="205185" cy="12311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LDH</a:t>
              </a:r>
              <a:endParaRPr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1" name="テキスト ボックス 430">
              <a:extLst>
                <a:ext uri="{FF2B5EF4-FFF2-40B4-BE49-F238E27FC236}">
                  <a16:creationId xmlns:a16="http://schemas.microsoft.com/office/drawing/2014/main" id="{AFCA331B-F751-CCE9-3066-6E4CC0EDFE45}"/>
                </a:ext>
              </a:extLst>
            </p:cNvPr>
            <p:cNvSpPr txBox="1"/>
            <p:nvPr/>
          </p:nvSpPr>
          <p:spPr>
            <a:xfrm>
              <a:off x="7534794" y="1805809"/>
              <a:ext cx="341440" cy="12311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5-S-CD</a:t>
              </a:r>
              <a:endParaRPr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" name="正方形/長方形 819">
              <a:extLst>
                <a:ext uri="{FF2B5EF4-FFF2-40B4-BE49-F238E27FC236}">
                  <a16:creationId xmlns:a16="http://schemas.microsoft.com/office/drawing/2014/main" id="{873E8F78-4121-F215-3574-B8BDF1391F2D}"/>
                </a:ext>
              </a:extLst>
            </p:cNvPr>
            <p:cNvSpPr>
              <a:spLocks/>
            </p:cNvSpPr>
            <p:nvPr/>
          </p:nvSpPr>
          <p:spPr>
            <a:xfrm>
              <a:off x="7407285" y="4345459"/>
              <a:ext cx="30458" cy="92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kumimoji="1" lang="ja-JP" alt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2" name="テキスト ボックス 431">
              <a:extLst>
                <a:ext uri="{FF2B5EF4-FFF2-40B4-BE49-F238E27FC236}">
                  <a16:creationId xmlns:a16="http://schemas.microsoft.com/office/drawing/2014/main" id="{FEC44541-8ED2-4260-F264-DCFDBAE6C040}"/>
                </a:ext>
              </a:extLst>
            </p:cNvPr>
            <p:cNvSpPr txBox="1"/>
            <p:nvPr/>
          </p:nvSpPr>
          <p:spPr>
            <a:xfrm>
              <a:off x="7536685" y="4320256"/>
              <a:ext cx="772647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kumimoji="1"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HF10 (TBI-1401)</a:t>
              </a:r>
              <a:endParaRPr kumimoji="1"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D76F178-A5F4-64D0-96FE-F11CEA1A6C23}"/>
              </a:ext>
            </a:extLst>
          </p:cNvPr>
          <p:cNvGrpSpPr>
            <a:grpSpLocks noChangeAspect="1"/>
          </p:cNvGrpSpPr>
          <p:nvPr/>
        </p:nvGrpSpPr>
        <p:grpSpPr>
          <a:xfrm>
            <a:off x="1565711" y="533775"/>
            <a:ext cx="1406512" cy="864000"/>
            <a:chOff x="1892040" y="219856"/>
            <a:chExt cx="5040000" cy="3096000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D8959D33-9D97-7511-F7AA-AB2E2C1D4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31487" y="575942"/>
              <a:ext cx="2491740" cy="2247900"/>
            </a:xfrm>
            <a:prstGeom prst="rect">
              <a:avLst/>
            </a:prstGeom>
          </p:spPr>
        </p:pic>
        <p:grpSp>
          <p:nvGrpSpPr>
            <p:cNvPr id="201" name="グループ化 200">
              <a:extLst>
                <a:ext uri="{FF2B5EF4-FFF2-40B4-BE49-F238E27FC236}">
                  <a16:creationId xmlns:a16="http://schemas.microsoft.com/office/drawing/2014/main" id="{6C244FA9-42C2-D8D0-BEB6-798DD988ADA0}"/>
                </a:ext>
              </a:extLst>
            </p:cNvPr>
            <p:cNvGrpSpPr/>
            <p:nvPr/>
          </p:nvGrpSpPr>
          <p:grpSpPr>
            <a:xfrm>
              <a:off x="2516922" y="1559719"/>
              <a:ext cx="360000" cy="373636"/>
              <a:chOff x="2405175" y="1407319"/>
              <a:chExt cx="360000" cy="373636"/>
            </a:xfrm>
          </p:grpSpPr>
          <p:cxnSp>
            <p:nvCxnSpPr>
              <p:cNvPr id="438" name="直線矢印コネクタ 437">
                <a:extLst>
                  <a:ext uri="{FF2B5EF4-FFF2-40B4-BE49-F238E27FC236}">
                    <a16:creationId xmlns:a16="http://schemas.microsoft.com/office/drawing/2014/main" id="{7D33EBEE-7BEE-5FDE-89D6-E950B4F3BF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85175" y="1407319"/>
                <a:ext cx="0" cy="224631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39" name="正方形/長方形 438">
                <a:extLst>
                  <a:ext uri="{FF2B5EF4-FFF2-40B4-BE49-F238E27FC236}">
                    <a16:creationId xmlns:a16="http://schemas.microsoft.com/office/drawing/2014/main" id="{ADDF0AA7-8788-1473-81C0-59C74D93F2AE}"/>
                  </a:ext>
                </a:extLst>
              </p:cNvPr>
              <p:cNvSpPr/>
              <p:nvPr/>
            </p:nvSpPr>
            <p:spPr>
              <a:xfrm>
                <a:off x="2405175" y="1528955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59" name="テキスト ボックス 258">
              <a:extLst>
                <a:ext uri="{FF2B5EF4-FFF2-40B4-BE49-F238E27FC236}">
                  <a16:creationId xmlns:a16="http://schemas.microsoft.com/office/drawing/2014/main" id="{9D44D119-09BE-F12F-2B83-F1329FF90292}"/>
                </a:ext>
              </a:extLst>
            </p:cNvPr>
            <p:cNvSpPr txBox="1"/>
            <p:nvPr/>
          </p:nvSpPr>
          <p:spPr>
            <a:xfrm>
              <a:off x="4289410" y="304270"/>
              <a:ext cx="245259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KM041</a:t>
              </a:r>
              <a:endParaRPr kumimoji="1" lang="ja-JP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正方形/長方形 259">
              <a:extLst>
                <a:ext uri="{FF2B5EF4-FFF2-40B4-BE49-F238E27FC236}">
                  <a16:creationId xmlns:a16="http://schemas.microsoft.com/office/drawing/2014/main" id="{6A3F246C-5EE4-FA0F-5866-3F4AFDFF097E}"/>
                </a:ext>
              </a:extLst>
            </p:cNvPr>
            <p:cNvSpPr/>
            <p:nvPr/>
          </p:nvSpPr>
          <p:spPr>
            <a:xfrm>
              <a:off x="1892040" y="219856"/>
              <a:ext cx="5040000" cy="309600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1" name="正方形/長方形 260">
              <a:extLst>
                <a:ext uri="{FF2B5EF4-FFF2-40B4-BE49-F238E27FC236}">
                  <a16:creationId xmlns:a16="http://schemas.microsoft.com/office/drawing/2014/main" id="{412106A7-D737-88AD-2D27-F3269A66B786}"/>
                </a:ext>
              </a:extLst>
            </p:cNvPr>
            <p:cNvSpPr>
              <a:spLocks/>
            </p:cNvSpPr>
            <p:nvPr/>
          </p:nvSpPr>
          <p:spPr>
            <a:xfrm>
              <a:off x="2741909" y="3025995"/>
              <a:ext cx="486000" cy="1800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正方形/長方形 261">
              <a:extLst>
                <a:ext uri="{FF2B5EF4-FFF2-40B4-BE49-F238E27FC236}">
                  <a16:creationId xmlns:a16="http://schemas.microsoft.com/office/drawing/2014/main" id="{8346812D-1F8D-E39A-0E9F-06F94B642648}"/>
                </a:ext>
              </a:extLst>
            </p:cNvPr>
            <p:cNvSpPr>
              <a:spLocks/>
            </p:cNvSpPr>
            <p:nvPr/>
          </p:nvSpPr>
          <p:spPr>
            <a:xfrm>
              <a:off x="3227908" y="3025995"/>
              <a:ext cx="1558800" cy="180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テキスト ボックス 262">
              <a:extLst>
                <a:ext uri="{FF2B5EF4-FFF2-40B4-BE49-F238E27FC236}">
                  <a16:creationId xmlns:a16="http://schemas.microsoft.com/office/drawing/2014/main" id="{BD9ADA7D-A85A-9E16-ED3F-18FBCC4B3D2D}"/>
                </a:ext>
              </a:extLst>
            </p:cNvPr>
            <p:cNvSpPr txBox="1"/>
            <p:nvPr/>
          </p:nvSpPr>
          <p:spPr>
            <a:xfrm>
              <a:off x="2562531" y="2622039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テキスト ボックス 263">
              <a:extLst>
                <a:ext uri="{FF2B5EF4-FFF2-40B4-BE49-F238E27FC236}">
                  <a16:creationId xmlns:a16="http://schemas.microsoft.com/office/drawing/2014/main" id="{72B57F3F-8F69-230C-2B95-AA33225C019D}"/>
                </a:ext>
              </a:extLst>
            </p:cNvPr>
            <p:cNvSpPr txBox="1"/>
            <p:nvPr/>
          </p:nvSpPr>
          <p:spPr>
            <a:xfrm>
              <a:off x="4901380" y="791168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テキスト ボックス 264">
              <a:extLst>
                <a:ext uri="{FF2B5EF4-FFF2-40B4-BE49-F238E27FC236}">
                  <a16:creationId xmlns:a16="http://schemas.microsoft.com/office/drawing/2014/main" id="{3405FDD3-E8FF-9054-768E-C6E36880AA75}"/>
                </a:ext>
              </a:extLst>
            </p:cNvPr>
            <p:cNvSpPr txBox="1"/>
            <p:nvPr/>
          </p:nvSpPr>
          <p:spPr>
            <a:xfrm>
              <a:off x="4901380" y="2623028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66" name="グループ化 265">
              <a:extLst>
                <a:ext uri="{FF2B5EF4-FFF2-40B4-BE49-F238E27FC236}">
                  <a16:creationId xmlns:a16="http://schemas.microsoft.com/office/drawing/2014/main" id="{0F50B68F-A60B-B9B2-4C34-21C2037CE153}"/>
                </a:ext>
              </a:extLst>
            </p:cNvPr>
            <p:cNvGrpSpPr/>
            <p:nvPr/>
          </p:nvGrpSpPr>
          <p:grpSpPr>
            <a:xfrm>
              <a:off x="2785267" y="2223570"/>
              <a:ext cx="360000" cy="407315"/>
              <a:chOff x="7560436" y="2680622"/>
              <a:chExt cx="360000" cy="407315"/>
            </a:xfrm>
          </p:grpSpPr>
          <p:cxnSp>
            <p:nvCxnSpPr>
              <p:cNvPr id="436" name="直線矢印コネクタ 435">
                <a:extLst>
                  <a:ext uri="{FF2B5EF4-FFF2-40B4-BE49-F238E27FC236}">
                    <a16:creationId xmlns:a16="http://schemas.microsoft.com/office/drawing/2014/main" id="{0982B03B-B913-7E96-5B09-8A3BA7A9B3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0436" y="2680622"/>
                <a:ext cx="0" cy="180653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7" name="正方形/長方形 436">
                <a:extLst>
                  <a:ext uri="{FF2B5EF4-FFF2-40B4-BE49-F238E27FC236}">
                    <a16:creationId xmlns:a16="http://schemas.microsoft.com/office/drawing/2014/main" id="{37DE3DD4-C6F9-6DF1-209C-C3DB197B328F}"/>
                  </a:ext>
                </a:extLst>
              </p:cNvPr>
              <p:cNvSpPr/>
              <p:nvPr/>
            </p:nvSpPr>
            <p:spPr>
              <a:xfrm>
                <a:off x="7560436" y="2835937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7" name="正方形/長方形 266">
              <a:extLst>
                <a:ext uri="{FF2B5EF4-FFF2-40B4-BE49-F238E27FC236}">
                  <a16:creationId xmlns:a16="http://schemas.microsoft.com/office/drawing/2014/main" id="{5053F6B9-BA9E-AC37-CAA6-95B5EDC15D08}"/>
                </a:ext>
              </a:extLst>
            </p:cNvPr>
            <p:cNvSpPr/>
            <p:nvPr/>
          </p:nvSpPr>
          <p:spPr>
            <a:xfrm>
              <a:off x="3134691" y="585187"/>
              <a:ext cx="180000" cy="180000"/>
            </a:xfrm>
            <a:prstGeom prst="rect">
              <a:avLst/>
            </a:prstGeom>
            <a:solidFill>
              <a:srgbClr val="00B0F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" name="正方形/長方形 267">
              <a:extLst>
                <a:ext uri="{FF2B5EF4-FFF2-40B4-BE49-F238E27FC236}">
                  <a16:creationId xmlns:a16="http://schemas.microsoft.com/office/drawing/2014/main" id="{1B2D390E-6E4C-2B85-7300-ED660640022A}"/>
                </a:ext>
              </a:extLst>
            </p:cNvPr>
            <p:cNvSpPr/>
            <p:nvPr/>
          </p:nvSpPr>
          <p:spPr>
            <a:xfrm>
              <a:off x="3633463" y="585187"/>
              <a:ext cx="180000" cy="180000"/>
            </a:xfrm>
            <a:prstGeom prst="rect">
              <a:avLst/>
            </a:prstGeom>
            <a:solidFill>
              <a:srgbClr val="2F5597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テキスト ボックス 268">
              <a:extLst>
                <a:ext uri="{FF2B5EF4-FFF2-40B4-BE49-F238E27FC236}">
                  <a16:creationId xmlns:a16="http://schemas.microsoft.com/office/drawing/2014/main" id="{1807E35C-6E23-83ED-8BA8-C12BAB6B5555}"/>
                </a:ext>
              </a:extLst>
            </p:cNvPr>
            <p:cNvSpPr txBox="1"/>
            <p:nvPr/>
          </p:nvSpPr>
          <p:spPr>
            <a:xfrm>
              <a:off x="2491999" y="1054086"/>
              <a:ext cx="105798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テキスト ボックス 269">
              <a:extLst>
                <a:ext uri="{FF2B5EF4-FFF2-40B4-BE49-F238E27FC236}">
                  <a16:creationId xmlns:a16="http://schemas.microsoft.com/office/drawing/2014/main" id="{0B46FA85-175A-F612-8B53-2B9774E39E64}"/>
                </a:ext>
              </a:extLst>
            </p:cNvPr>
            <p:cNvSpPr txBox="1"/>
            <p:nvPr/>
          </p:nvSpPr>
          <p:spPr>
            <a:xfrm>
              <a:off x="4901380" y="1704654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71" name="グループ化 270">
              <a:extLst>
                <a:ext uri="{FF2B5EF4-FFF2-40B4-BE49-F238E27FC236}">
                  <a16:creationId xmlns:a16="http://schemas.microsoft.com/office/drawing/2014/main" id="{8DA62F9B-DF74-7F08-1BF1-F13E3916C237}"/>
                </a:ext>
              </a:extLst>
            </p:cNvPr>
            <p:cNvGrpSpPr/>
            <p:nvPr/>
          </p:nvGrpSpPr>
          <p:grpSpPr>
            <a:xfrm>
              <a:off x="5377738" y="821612"/>
              <a:ext cx="1335239" cy="2051368"/>
              <a:chOff x="6842477" y="669212"/>
              <a:chExt cx="1335239" cy="2051368"/>
            </a:xfrm>
          </p:grpSpPr>
          <p:sp>
            <p:nvSpPr>
              <p:cNvPr id="277" name="正方形/長方形 276">
                <a:extLst>
                  <a:ext uri="{FF2B5EF4-FFF2-40B4-BE49-F238E27FC236}">
                    <a16:creationId xmlns:a16="http://schemas.microsoft.com/office/drawing/2014/main" id="{4F29EA27-6BEB-DCE6-F779-2382F1BEEC68}"/>
                  </a:ext>
                </a:extLst>
              </p:cNvPr>
              <p:cNvSpPr/>
              <p:nvPr/>
            </p:nvSpPr>
            <p:spPr>
              <a:xfrm>
                <a:off x="7745716" y="1374455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78" name="グラフィックス 14">
                <a:extLst>
                  <a:ext uri="{FF2B5EF4-FFF2-40B4-BE49-F238E27FC236}">
                    <a16:creationId xmlns:a16="http://schemas.microsoft.com/office/drawing/2014/main" id="{58BBF4B2-4C0F-8AE1-5DAA-2810A8BBAB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36487" r="35432"/>
              <a:stretch/>
            </p:blipFill>
            <p:spPr>
              <a:xfrm>
                <a:off x="6842477" y="669212"/>
                <a:ext cx="1063259" cy="2051368"/>
              </a:xfrm>
              <a:prstGeom prst="rect">
                <a:avLst/>
              </a:prstGeom>
            </p:spPr>
          </p:pic>
          <p:cxnSp>
            <p:nvCxnSpPr>
              <p:cNvPr id="433" name="直線コネクタ 432">
                <a:extLst>
                  <a:ext uri="{FF2B5EF4-FFF2-40B4-BE49-F238E27FC236}">
                    <a16:creationId xmlns:a16="http://schemas.microsoft.com/office/drawing/2014/main" id="{58F49523-FBC8-C5E2-3C45-944F66EDA9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24738" y="1031081"/>
                <a:ext cx="338137" cy="716757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4" name="直線コネクタ 433">
                <a:extLst>
                  <a:ext uri="{FF2B5EF4-FFF2-40B4-BE49-F238E27FC236}">
                    <a16:creationId xmlns:a16="http://schemas.microsoft.com/office/drawing/2014/main" id="{A218DBD0-6EFA-BC0D-450C-079695E2C4A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27119" y="1514475"/>
                <a:ext cx="326231" cy="383381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35" name="正方形/長方形 434">
                <a:extLst>
                  <a:ext uri="{FF2B5EF4-FFF2-40B4-BE49-F238E27FC236}">
                    <a16:creationId xmlns:a16="http://schemas.microsoft.com/office/drawing/2014/main" id="{D1223C63-0C0F-8EB1-4019-59311699E3F7}"/>
                  </a:ext>
                </a:extLst>
              </p:cNvPr>
              <p:cNvSpPr/>
              <p:nvPr/>
            </p:nvSpPr>
            <p:spPr>
              <a:xfrm>
                <a:off x="7744566" y="964092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2" name="テキスト ボックス 271">
              <a:extLst>
                <a:ext uri="{FF2B5EF4-FFF2-40B4-BE49-F238E27FC236}">
                  <a16:creationId xmlns:a16="http://schemas.microsoft.com/office/drawing/2014/main" id="{25D06DCE-2C63-C269-8C24-0571154ECCE5}"/>
                </a:ext>
              </a:extLst>
            </p:cNvPr>
            <p:cNvSpPr txBox="1"/>
            <p:nvPr/>
          </p:nvSpPr>
          <p:spPr>
            <a:xfrm>
              <a:off x="2725601" y="2806943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テキスト ボックス 274">
              <a:extLst>
                <a:ext uri="{FF2B5EF4-FFF2-40B4-BE49-F238E27FC236}">
                  <a16:creationId xmlns:a16="http://schemas.microsoft.com/office/drawing/2014/main" id="{AD91A830-0FA9-D7B4-F769-50415D21A963}"/>
                </a:ext>
              </a:extLst>
            </p:cNvPr>
            <p:cNvSpPr txBox="1"/>
            <p:nvPr/>
          </p:nvSpPr>
          <p:spPr>
            <a:xfrm>
              <a:off x="3605883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テキスト ボックス 275">
              <a:extLst>
                <a:ext uri="{FF2B5EF4-FFF2-40B4-BE49-F238E27FC236}">
                  <a16:creationId xmlns:a16="http://schemas.microsoft.com/office/drawing/2014/main" id="{4D71D73E-AD34-97F2-D91E-A3755E878E63}"/>
                </a:ext>
              </a:extLst>
            </p:cNvPr>
            <p:cNvSpPr txBox="1"/>
            <p:nvPr/>
          </p:nvSpPr>
          <p:spPr>
            <a:xfrm>
              <a:off x="4500994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4" name="グループ化 443">
            <a:extLst>
              <a:ext uri="{FF2B5EF4-FFF2-40B4-BE49-F238E27FC236}">
                <a16:creationId xmlns:a16="http://schemas.microsoft.com/office/drawing/2014/main" id="{E60477BB-CD46-3AAB-B7E3-478230EF2891}"/>
              </a:ext>
            </a:extLst>
          </p:cNvPr>
          <p:cNvGrpSpPr>
            <a:grpSpLocks noChangeAspect="1"/>
          </p:cNvGrpSpPr>
          <p:nvPr/>
        </p:nvGrpSpPr>
        <p:grpSpPr>
          <a:xfrm>
            <a:off x="2990883" y="533775"/>
            <a:ext cx="1406512" cy="864000"/>
            <a:chOff x="1892043" y="219854"/>
            <a:chExt cx="5040006" cy="3096004"/>
          </a:xfrm>
        </p:grpSpPr>
        <p:pic>
          <p:nvPicPr>
            <p:cNvPr id="450" name="グラフィックス 449">
              <a:extLst>
                <a:ext uri="{FF2B5EF4-FFF2-40B4-BE49-F238E27FC236}">
                  <a16:creationId xmlns:a16="http://schemas.microsoft.com/office/drawing/2014/main" id="{C0CC88BE-7351-0357-8443-BC29032DD5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487" r="35432"/>
            <a:stretch/>
          </p:blipFill>
          <p:spPr>
            <a:xfrm>
              <a:off x="5383750" y="741230"/>
              <a:ext cx="1053845" cy="2126464"/>
            </a:xfrm>
            <a:prstGeom prst="rect">
              <a:avLst/>
            </a:prstGeom>
          </p:spPr>
        </p:pic>
        <p:pic>
          <p:nvPicPr>
            <p:cNvPr id="496" name="図 495">
              <a:extLst>
                <a:ext uri="{FF2B5EF4-FFF2-40B4-BE49-F238E27FC236}">
                  <a16:creationId xmlns:a16="http://schemas.microsoft.com/office/drawing/2014/main" id="{C9E3E98A-1D07-3C5E-6120-C32F8BBF2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31489" y="575941"/>
              <a:ext cx="2491741" cy="2247903"/>
            </a:xfrm>
            <a:prstGeom prst="rect">
              <a:avLst/>
            </a:prstGeom>
          </p:spPr>
        </p:pic>
        <p:grpSp>
          <p:nvGrpSpPr>
            <p:cNvPr id="548" name="グループ化 547">
              <a:extLst>
                <a:ext uri="{FF2B5EF4-FFF2-40B4-BE49-F238E27FC236}">
                  <a16:creationId xmlns:a16="http://schemas.microsoft.com/office/drawing/2014/main" id="{22126F54-CF61-6D9B-9BAF-D4CD72421AE6}"/>
                </a:ext>
              </a:extLst>
            </p:cNvPr>
            <p:cNvGrpSpPr/>
            <p:nvPr/>
          </p:nvGrpSpPr>
          <p:grpSpPr>
            <a:xfrm>
              <a:off x="2547220" y="1974661"/>
              <a:ext cx="360000" cy="342900"/>
              <a:chOff x="2402622" y="1438055"/>
              <a:chExt cx="360000" cy="342900"/>
            </a:xfrm>
          </p:grpSpPr>
          <p:cxnSp>
            <p:nvCxnSpPr>
              <p:cNvPr id="933" name="直線矢印コネクタ 932">
                <a:extLst>
                  <a:ext uri="{FF2B5EF4-FFF2-40B4-BE49-F238E27FC236}">
                    <a16:creationId xmlns:a16="http://schemas.microsoft.com/office/drawing/2014/main" id="{4145D571-DB86-AF5E-FF70-C1586DACC4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82622" y="1438055"/>
                <a:ext cx="0" cy="3429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34" name="正方形/長方形 933">
                <a:extLst>
                  <a:ext uri="{FF2B5EF4-FFF2-40B4-BE49-F238E27FC236}">
                    <a16:creationId xmlns:a16="http://schemas.microsoft.com/office/drawing/2014/main" id="{359AEE82-E0F7-7A3C-BD47-9A9827643D2F}"/>
                  </a:ext>
                </a:extLst>
              </p:cNvPr>
              <p:cNvSpPr/>
              <p:nvPr/>
            </p:nvSpPr>
            <p:spPr>
              <a:xfrm>
                <a:off x="2402622" y="1528955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78" name="テキスト ボックス 577">
              <a:extLst>
                <a:ext uri="{FF2B5EF4-FFF2-40B4-BE49-F238E27FC236}">
                  <a16:creationId xmlns:a16="http://schemas.microsoft.com/office/drawing/2014/main" id="{455BF47F-1FDC-2294-5A44-9679FE4657F8}"/>
                </a:ext>
              </a:extLst>
            </p:cNvPr>
            <p:cNvSpPr txBox="1"/>
            <p:nvPr/>
          </p:nvSpPr>
          <p:spPr>
            <a:xfrm>
              <a:off x="4291821" y="304267"/>
              <a:ext cx="240449" cy="92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FM017</a:t>
              </a:r>
              <a:endParaRPr kumimoji="1" lang="ja-JP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7" name="正方形/長方形 596">
              <a:extLst>
                <a:ext uri="{FF2B5EF4-FFF2-40B4-BE49-F238E27FC236}">
                  <a16:creationId xmlns:a16="http://schemas.microsoft.com/office/drawing/2014/main" id="{03D33332-46A9-B355-4892-EC6CF272E5F5}"/>
                </a:ext>
              </a:extLst>
            </p:cNvPr>
            <p:cNvSpPr/>
            <p:nvPr/>
          </p:nvSpPr>
          <p:spPr>
            <a:xfrm>
              <a:off x="1892043" y="219854"/>
              <a:ext cx="5040006" cy="3096004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9" name="正方形/長方形 668">
              <a:extLst>
                <a:ext uri="{FF2B5EF4-FFF2-40B4-BE49-F238E27FC236}">
                  <a16:creationId xmlns:a16="http://schemas.microsoft.com/office/drawing/2014/main" id="{45C340B5-844F-5FDB-496A-E43231F2424D}"/>
                </a:ext>
              </a:extLst>
            </p:cNvPr>
            <p:cNvSpPr>
              <a:spLocks/>
            </p:cNvSpPr>
            <p:nvPr/>
          </p:nvSpPr>
          <p:spPr>
            <a:xfrm>
              <a:off x="2741913" y="3025998"/>
              <a:ext cx="2088003" cy="18000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9" name="テキスト ボックス 728">
              <a:extLst>
                <a:ext uri="{FF2B5EF4-FFF2-40B4-BE49-F238E27FC236}">
                  <a16:creationId xmlns:a16="http://schemas.microsoft.com/office/drawing/2014/main" id="{79C1CD94-FCE4-E87B-CFFA-4F3DD237D23D}"/>
                </a:ext>
              </a:extLst>
            </p:cNvPr>
            <p:cNvSpPr txBox="1"/>
            <p:nvPr/>
          </p:nvSpPr>
          <p:spPr>
            <a:xfrm>
              <a:off x="2562535" y="2622041"/>
              <a:ext cx="35267" cy="769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2" name="テキスト ボックス 851">
              <a:extLst>
                <a:ext uri="{FF2B5EF4-FFF2-40B4-BE49-F238E27FC236}">
                  <a16:creationId xmlns:a16="http://schemas.microsoft.com/office/drawing/2014/main" id="{CC13AF43-E0A4-4B42-E967-2D7D81322930}"/>
                </a:ext>
              </a:extLst>
            </p:cNvPr>
            <p:cNvSpPr txBox="1"/>
            <p:nvPr/>
          </p:nvSpPr>
          <p:spPr>
            <a:xfrm>
              <a:off x="4901386" y="1090315"/>
              <a:ext cx="70531" cy="769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3" name="テキスト ボックス 852">
              <a:extLst>
                <a:ext uri="{FF2B5EF4-FFF2-40B4-BE49-F238E27FC236}">
                  <a16:creationId xmlns:a16="http://schemas.microsoft.com/office/drawing/2014/main" id="{1B05832B-9E42-13DC-3061-E6C99DC446AF}"/>
                </a:ext>
              </a:extLst>
            </p:cNvPr>
            <p:cNvSpPr txBox="1"/>
            <p:nvPr/>
          </p:nvSpPr>
          <p:spPr>
            <a:xfrm>
              <a:off x="4901386" y="2623030"/>
              <a:ext cx="35267" cy="769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54" name="直線コネクタ 853">
              <a:extLst>
                <a:ext uri="{FF2B5EF4-FFF2-40B4-BE49-F238E27FC236}">
                  <a16:creationId xmlns:a16="http://schemas.microsoft.com/office/drawing/2014/main" id="{C5B5C9AF-710B-B6D4-26EE-4E12178B7E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65013" y="1104899"/>
              <a:ext cx="528639" cy="962026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55" name="正方形/長方形 854">
              <a:extLst>
                <a:ext uri="{FF2B5EF4-FFF2-40B4-BE49-F238E27FC236}">
                  <a16:creationId xmlns:a16="http://schemas.microsoft.com/office/drawing/2014/main" id="{1C595387-3053-6D58-3B1D-0CCA2D8BB901}"/>
                </a:ext>
              </a:extLst>
            </p:cNvPr>
            <p:cNvSpPr/>
            <p:nvPr/>
          </p:nvSpPr>
          <p:spPr>
            <a:xfrm>
              <a:off x="2803805" y="585186"/>
              <a:ext cx="180002" cy="180002"/>
            </a:xfrm>
            <a:prstGeom prst="rect">
              <a:avLst/>
            </a:prstGeom>
            <a:solidFill>
              <a:srgbClr val="FF70CA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6" name="テキスト ボックス 855">
              <a:extLst>
                <a:ext uri="{FF2B5EF4-FFF2-40B4-BE49-F238E27FC236}">
                  <a16:creationId xmlns:a16="http://schemas.microsoft.com/office/drawing/2014/main" id="{84924521-D534-6D07-1BAA-4AD1B10AD6B4}"/>
                </a:ext>
              </a:extLst>
            </p:cNvPr>
            <p:cNvSpPr txBox="1"/>
            <p:nvPr/>
          </p:nvSpPr>
          <p:spPr>
            <a:xfrm>
              <a:off x="2492001" y="1155686"/>
              <a:ext cx="105798" cy="769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7" name="テキスト ボックス 856">
              <a:extLst>
                <a:ext uri="{FF2B5EF4-FFF2-40B4-BE49-F238E27FC236}">
                  <a16:creationId xmlns:a16="http://schemas.microsoft.com/office/drawing/2014/main" id="{B95C5FE7-67A5-A99D-4DC2-8B9EC04B6FBC}"/>
                </a:ext>
              </a:extLst>
            </p:cNvPr>
            <p:cNvSpPr txBox="1"/>
            <p:nvPr/>
          </p:nvSpPr>
          <p:spPr>
            <a:xfrm>
              <a:off x="4901386" y="1857052"/>
              <a:ext cx="35267" cy="769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8" name="テキスト ボックス 857">
              <a:extLst>
                <a:ext uri="{FF2B5EF4-FFF2-40B4-BE49-F238E27FC236}">
                  <a16:creationId xmlns:a16="http://schemas.microsoft.com/office/drawing/2014/main" id="{C1B233A8-760C-68A6-3CCE-BB915F60A74E}"/>
                </a:ext>
              </a:extLst>
            </p:cNvPr>
            <p:cNvSpPr txBox="1"/>
            <p:nvPr/>
          </p:nvSpPr>
          <p:spPr>
            <a:xfrm>
              <a:off x="2725605" y="2806945"/>
              <a:ext cx="35267" cy="769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0" name="テキスト ボックス 859">
              <a:extLst>
                <a:ext uri="{FF2B5EF4-FFF2-40B4-BE49-F238E27FC236}">
                  <a16:creationId xmlns:a16="http://schemas.microsoft.com/office/drawing/2014/main" id="{7A64D565-5033-6932-DF57-E85837B3D805}"/>
                </a:ext>
              </a:extLst>
            </p:cNvPr>
            <p:cNvSpPr txBox="1"/>
            <p:nvPr/>
          </p:nvSpPr>
          <p:spPr>
            <a:xfrm>
              <a:off x="3605888" y="2806945"/>
              <a:ext cx="70531" cy="769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2" name="テキスト ボックス 921">
              <a:extLst>
                <a:ext uri="{FF2B5EF4-FFF2-40B4-BE49-F238E27FC236}">
                  <a16:creationId xmlns:a16="http://schemas.microsoft.com/office/drawing/2014/main" id="{9ADF2C46-1C88-E2F8-BF43-737542A9D783}"/>
                </a:ext>
              </a:extLst>
            </p:cNvPr>
            <p:cNvSpPr txBox="1"/>
            <p:nvPr/>
          </p:nvSpPr>
          <p:spPr>
            <a:xfrm>
              <a:off x="4500998" y="2806945"/>
              <a:ext cx="70531" cy="769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23" name="グループ化 922">
              <a:extLst>
                <a:ext uri="{FF2B5EF4-FFF2-40B4-BE49-F238E27FC236}">
                  <a16:creationId xmlns:a16="http://schemas.microsoft.com/office/drawing/2014/main" id="{C11351B0-ACBF-27A5-8D2F-CF5BC1A558BD}"/>
                </a:ext>
              </a:extLst>
            </p:cNvPr>
            <p:cNvGrpSpPr/>
            <p:nvPr/>
          </p:nvGrpSpPr>
          <p:grpSpPr>
            <a:xfrm>
              <a:off x="2992571" y="1631761"/>
              <a:ext cx="360000" cy="342900"/>
              <a:chOff x="2402622" y="1438055"/>
              <a:chExt cx="360000" cy="342900"/>
            </a:xfrm>
          </p:grpSpPr>
          <p:cxnSp>
            <p:nvCxnSpPr>
              <p:cNvPr id="931" name="直線矢印コネクタ 930">
                <a:extLst>
                  <a:ext uri="{FF2B5EF4-FFF2-40B4-BE49-F238E27FC236}">
                    <a16:creationId xmlns:a16="http://schemas.microsoft.com/office/drawing/2014/main" id="{86C00F90-C3DF-BC54-9534-7B6F530D59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82622" y="1438055"/>
                <a:ext cx="0" cy="3429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32" name="正方形/長方形 931">
                <a:extLst>
                  <a:ext uri="{FF2B5EF4-FFF2-40B4-BE49-F238E27FC236}">
                    <a16:creationId xmlns:a16="http://schemas.microsoft.com/office/drawing/2014/main" id="{DE0B7FAD-4149-B734-223A-AD321F24142A}"/>
                  </a:ext>
                </a:extLst>
              </p:cNvPr>
              <p:cNvSpPr/>
              <p:nvPr/>
            </p:nvSpPr>
            <p:spPr>
              <a:xfrm>
                <a:off x="2402622" y="1528955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24" name="正方形/長方形 923">
              <a:extLst>
                <a:ext uri="{FF2B5EF4-FFF2-40B4-BE49-F238E27FC236}">
                  <a16:creationId xmlns:a16="http://schemas.microsoft.com/office/drawing/2014/main" id="{ED678D23-FC95-6877-A04F-864F65C0A133}"/>
                </a:ext>
              </a:extLst>
            </p:cNvPr>
            <p:cNvSpPr/>
            <p:nvPr/>
          </p:nvSpPr>
          <p:spPr>
            <a:xfrm>
              <a:off x="3305500" y="585186"/>
              <a:ext cx="180002" cy="180002"/>
            </a:xfrm>
            <a:prstGeom prst="rect">
              <a:avLst/>
            </a:prstGeom>
            <a:solidFill>
              <a:srgbClr val="FF70CA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5" name="正方形/長方形 924">
              <a:extLst>
                <a:ext uri="{FF2B5EF4-FFF2-40B4-BE49-F238E27FC236}">
                  <a16:creationId xmlns:a16="http://schemas.microsoft.com/office/drawing/2014/main" id="{382FE72E-C06E-C4D5-7723-DF8BA3422D7E}"/>
                </a:ext>
              </a:extLst>
            </p:cNvPr>
            <p:cNvSpPr/>
            <p:nvPr/>
          </p:nvSpPr>
          <p:spPr>
            <a:xfrm>
              <a:off x="4448366" y="585186"/>
              <a:ext cx="180002" cy="180002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6" name="正方形/長方形 925">
              <a:extLst>
                <a:ext uri="{FF2B5EF4-FFF2-40B4-BE49-F238E27FC236}">
                  <a16:creationId xmlns:a16="http://schemas.microsoft.com/office/drawing/2014/main" id="{AB46F142-91B4-48A1-A924-A5CEFC80A10B}"/>
                </a:ext>
              </a:extLst>
            </p:cNvPr>
            <p:cNvSpPr/>
            <p:nvPr/>
          </p:nvSpPr>
          <p:spPr>
            <a:xfrm>
              <a:off x="3813682" y="585186"/>
              <a:ext cx="180002" cy="180002"/>
            </a:xfrm>
            <a:prstGeom prst="rect">
              <a:avLst/>
            </a:prstGeom>
            <a:solidFill>
              <a:srgbClr val="FF70CA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27" name="直線コネクタ 926">
              <a:extLst>
                <a:ext uri="{FF2B5EF4-FFF2-40B4-BE49-F238E27FC236}">
                  <a16:creationId xmlns:a16="http://schemas.microsoft.com/office/drawing/2014/main" id="{B9911E47-1921-7B7E-107E-4513DCF652A0}"/>
                </a:ext>
              </a:extLst>
            </p:cNvPr>
            <p:cNvCxnSpPr/>
            <p:nvPr/>
          </p:nvCxnSpPr>
          <p:spPr>
            <a:xfrm>
              <a:off x="5808067" y="2109785"/>
              <a:ext cx="614363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8" name="正方形/長方形 927">
              <a:extLst>
                <a:ext uri="{FF2B5EF4-FFF2-40B4-BE49-F238E27FC236}">
                  <a16:creationId xmlns:a16="http://schemas.microsoft.com/office/drawing/2014/main" id="{C702D378-7BD0-C26F-29A5-2E949DD63B4D}"/>
                </a:ext>
              </a:extLst>
            </p:cNvPr>
            <p:cNvSpPr/>
            <p:nvPr/>
          </p:nvSpPr>
          <p:spPr>
            <a:xfrm>
              <a:off x="6285428" y="1998469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9" name="正方形/長方形 928">
              <a:extLst>
                <a:ext uri="{FF2B5EF4-FFF2-40B4-BE49-F238E27FC236}">
                  <a16:creationId xmlns:a16="http://schemas.microsoft.com/office/drawing/2014/main" id="{0ECBA4FF-85DD-63DF-73D0-D3F1C351726A}"/>
                </a:ext>
              </a:extLst>
            </p:cNvPr>
            <p:cNvSpPr/>
            <p:nvPr/>
          </p:nvSpPr>
          <p:spPr>
            <a:xfrm>
              <a:off x="6285428" y="987029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0" name="テキスト ボックス 929">
              <a:extLst>
                <a:ext uri="{FF2B5EF4-FFF2-40B4-BE49-F238E27FC236}">
                  <a16:creationId xmlns:a16="http://schemas.microsoft.com/office/drawing/2014/main" id="{A61BD9E7-D3D3-FA53-EA04-B4A4879A3ECF}"/>
                </a:ext>
              </a:extLst>
            </p:cNvPr>
            <p:cNvSpPr txBox="1"/>
            <p:nvPr/>
          </p:nvSpPr>
          <p:spPr>
            <a:xfrm>
              <a:off x="2491997" y="1886110"/>
              <a:ext cx="105798" cy="769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3605D1A-E9B2-894E-CF16-79BC2628DE72}"/>
              </a:ext>
            </a:extLst>
          </p:cNvPr>
          <p:cNvGrpSpPr/>
          <p:nvPr/>
        </p:nvGrpSpPr>
        <p:grpSpPr>
          <a:xfrm>
            <a:off x="4416055" y="533775"/>
            <a:ext cx="1406512" cy="864000"/>
            <a:chOff x="4416055" y="533775"/>
            <a:chExt cx="1406512" cy="864000"/>
          </a:xfrm>
        </p:grpSpPr>
        <p:pic>
          <p:nvPicPr>
            <p:cNvPr id="936" name="グラフィックス 16">
              <a:extLst>
                <a:ext uri="{FF2B5EF4-FFF2-40B4-BE49-F238E27FC236}">
                  <a16:creationId xmlns:a16="http://schemas.microsoft.com/office/drawing/2014/main" id="{B6877783-8B03-70B3-592F-070DE6F2A4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487" r="35432"/>
            <a:stretch/>
          </p:blipFill>
          <p:spPr>
            <a:xfrm>
              <a:off x="5388808" y="680646"/>
              <a:ext cx="294744" cy="593536"/>
            </a:xfrm>
            <a:prstGeom prst="rect">
              <a:avLst/>
            </a:prstGeom>
          </p:spPr>
        </p:pic>
        <p:pic>
          <p:nvPicPr>
            <p:cNvPr id="937" name="図 936">
              <a:extLst>
                <a:ext uri="{FF2B5EF4-FFF2-40B4-BE49-F238E27FC236}">
                  <a16:creationId xmlns:a16="http://schemas.microsoft.com/office/drawing/2014/main" id="{C2E49639-F063-E0DC-F6B7-C412FB358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594505" y="633148"/>
              <a:ext cx="669851" cy="627321"/>
            </a:xfrm>
            <a:prstGeom prst="rect">
              <a:avLst/>
            </a:prstGeom>
          </p:spPr>
        </p:pic>
        <p:grpSp>
          <p:nvGrpSpPr>
            <p:cNvPr id="938" name="グループ化 937">
              <a:extLst>
                <a:ext uri="{FF2B5EF4-FFF2-40B4-BE49-F238E27FC236}">
                  <a16:creationId xmlns:a16="http://schemas.microsoft.com/office/drawing/2014/main" id="{F01D1E4E-8E8B-A4B0-CC40-44CE3D75F68A}"/>
                </a:ext>
              </a:extLst>
            </p:cNvPr>
            <p:cNvGrpSpPr/>
            <p:nvPr/>
          </p:nvGrpSpPr>
          <p:grpSpPr>
            <a:xfrm>
              <a:off x="4602896" y="874685"/>
              <a:ext cx="100465" cy="137276"/>
              <a:chOff x="2405175" y="1289050"/>
              <a:chExt cx="360000" cy="491905"/>
            </a:xfrm>
          </p:grpSpPr>
          <p:cxnSp>
            <p:nvCxnSpPr>
              <p:cNvPr id="965" name="直線矢印コネクタ 964">
                <a:extLst>
                  <a:ext uri="{FF2B5EF4-FFF2-40B4-BE49-F238E27FC236}">
                    <a16:creationId xmlns:a16="http://schemas.microsoft.com/office/drawing/2014/main" id="{DD6B9252-06CB-646A-42E1-2E3D3AC0C1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85175" y="1289050"/>
                <a:ext cx="0" cy="3429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66" name="正方形/長方形 965">
                <a:extLst>
                  <a:ext uri="{FF2B5EF4-FFF2-40B4-BE49-F238E27FC236}">
                    <a16:creationId xmlns:a16="http://schemas.microsoft.com/office/drawing/2014/main" id="{CE82563E-9DA4-FF78-2B9F-77BF4721183D}"/>
                  </a:ext>
                </a:extLst>
              </p:cNvPr>
              <p:cNvSpPr/>
              <p:nvPr/>
            </p:nvSpPr>
            <p:spPr>
              <a:xfrm>
                <a:off x="2405175" y="1528955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39" name="テキスト ボックス 938">
              <a:extLst>
                <a:ext uri="{FF2B5EF4-FFF2-40B4-BE49-F238E27FC236}">
                  <a16:creationId xmlns:a16="http://schemas.microsoft.com/office/drawing/2014/main" id="{ABA3A140-CD9B-63D6-5D4B-D413E89430E0}"/>
                </a:ext>
              </a:extLst>
            </p:cNvPr>
            <p:cNvSpPr txBox="1"/>
            <p:nvPr/>
          </p:nvSpPr>
          <p:spPr>
            <a:xfrm>
              <a:off x="5091128" y="557332"/>
              <a:ext cx="56366" cy="2576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KI007</a:t>
              </a:r>
            </a:p>
          </p:txBody>
        </p:sp>
        <p:sp>
          <p:nvSpPr>
            <p:cNvPr id="940" name="正方形/長方形 939">
              <a:extLst>
                <a:ext uri="{FF2B5EF4-FFF2-40B4-BE49-F238E27FC236}">
                  <a16:creationId xmlns:a16="http://schemas.microsoft.com/office/drawing/2014/main" id="{C5A767CC-AA90-6375-A488-2B220BC3002A}"/>
                </a:ext>
              </a:extLst>
            </p:cNvPr>
            <p:cNvSpPr/>
            <p:nvPr/>
          </p:nvSpPr>
          <p:spPr>
            <a:xfrm>
              <a:off x="4416055" y="533775"/>
              <a:ext cx="1406512" cy="86400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41" name="グループ化 940">
              <a:extLst>
                <a:ext uri="{FF2B5EF4-FFF2-40B4-BE49-F238E27FC236}">
                  <a16:creationId xmlns:a16="http://schemas.microsoft.com/office/drawing/2014/main" id="{B5F0F46B-46B2-00F2-1657-253C84374983}"/>
                </a:ext>
              </a:extLst>
            </p:cNvPr>
            <p:cNvGrpSpPr/>
            <p:nvPr/>
          </p:nvGrpSpPr>
          <p:grpSpPr>
            <a:xfrm>
              <a:off x="4653228" y="1316884"/>
              <a:ext cx="585712" cy="50233"/>
              <a:chOff x="2589508" y="2771211"/>
              <a:chExt cx="2098800" cy="180000"/>
            </a:xfrm>
          </p:grpSpPr>
          <p:sp>
            <p:nvSpPr>
              <p:cNvPr id="963" name="正方形/長方形 962">
                <a:extLst>
                  <a:ext uri="{FF2B5EF4-FFF2-40B4-BE49-F238E27FC236}">
                    <a16:creationId xmlns:a16="http://schemas.microsoft.com/office/drawing/2014/main" id="{850942AB-09DC-37B2-53B4-17D85B4A211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589508" y="2771211"/>
                <a:ext cx="2098800" cy="180000"/>
              </a:xfrm>
              <a:prstGeom prst="rect">
                <a:avLst/>
              </a:prstGeom>
              <a:solidFill>
                <a:srgbClr val="66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64" name="正方形/長方形 963">
                <a:extLst>
                  <a:ext uri="{FF2B5EF4-FFF2-40B4-BE49-F238E27FC236}">
                    <a16:creationId xmlns:a16="http://schemas.microsoft.com/office/drawing/2014/main" id="{044A93D5-21DE-4103-4E51-648896AC664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706894" y="2771211"/>
                <a:ext cx="450000" cy="93600"/>
              </a:xfrm>
              <a:prstGeom prst="rect">
                <a:avLst/>
              </a:prstGeom>
              <a:solidFill>
                <a:srgbClr val="7C7C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42" name="テキスト ボックス 941">
              <a:extLst>
                <a:ext uri="{FF2B5EF4-FFF2-40B4-BE49-F238E27FC236}">
                  <a16:creationId xmlns:a16="http://schemas.microsoft.com/office/drawing/2014/main" id="{9476BFAD-2820-B10D-AF65-067233210DC5}"/>
                </a:ext>
              </a:extLst>
            </p:cNvPr>
            <p:cNvSpPr txBox="1"/>
            <p:nvPr/>
          </p:nvSpPr>
          <p:spPr>
            <a:xfrm>
              <a:off x="4603169" y="1204152"/>
              <a:ext cx="9842" cy="2147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43" name="直線コネクタ 942">
              <a:extLst>
                <a:ext uri="{FF2B5EF4-FFF2-40B4-BE49-F238E27FC236}">
                  <a16:creationId xmlns:a16="http://schemas.microsoft.com/office/drawing/2014/main" id="{5A051978-0DA7-6406-78D8-06FBA85FCA16}"/>
                </a:ext>
              </a:extLst>
            </p:cNvPr>
            <p:cNvCxnSpPr>
              <a:cxnSpLocks/>
            </p:cNvCxnSpPr>
            <p:nvPr/>
          </p:nvCxnSpPr>
          <p:spPr>
            <a:xfrm>
              <a:off x="5383248" y="1111703"/>
              <a:ext cx="118439" cy="10318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44" name="正方形/長方形 943">
              <a:extLst>
                <a:ext uri="{FF2B5EF4-FFF2-40B4-BE49-F238E27FC236}">
                  <a16:creationId xmlns:a16="http://schemas.microsoft.com/office/drawing/2014/main" id="{9EF9DF5F-0235-9DBC-F519-C72D87F26300}"/>
                </a:ext>
              </a:extLst>
            </p:cNvPr>
            <p:cNvSpPr/>
            <p:nvPr/>
          </p:nvSpPr>
          <p:spPr>
            <a:xfrm>
              <a:off x="5644646" y="883874"/>
              <a:ext cx="120558" cy="8037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D1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45" name="直線コネクタ 944">
              <a:extLst>
                <a:ext uri="{FF2B5EF4-FFF2-40B4-BE49-F238E27FC236}">
                  <a16:creationId xmlns:a16="http://schemas.microsoft.com/office/drawing/2014/main" id="{7823006E-A7ED-76E2-3DDE-834BB6D262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0838" y="915665"/>
              <a:ext cx="134900" cy="19338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46" name="正方形/長方形 945">
              <a:extLst>
                <a:ext uri="{FF2B5EF4-FFF2-40B4-BE49-F238E27FC236}">
                  <a16:creationId xmlns:a16="http://schemas.microsoft.com/office/drawing/2014/main" id="{95265D0D-A66A-F246-2FCD-2FBF1AEA2B3A}"/>
                </a:ext>
              </a:extLst>
            </p:cNvPr>
            <p:cNvSpPr/>
            <p:nvPr/>
          </p:nvSpPr>
          <p:spPr>
            <a:xfrm>
              <a:off x="5321536" y="1035711"/>
              <a:ext cx="120558" cy="8037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47" name="グループ化 946">
              <a:extLst>
                <a:ext uri="{FF2B5EF4-FFF2-40B4-BE49-F238E27FC236}">
                  <a16:creationId xmlns:a16="http://schemas.microsoft.com/office/drawing/2014/main" id="{CA993C78-124A-402A-86EA-325E98EBBBBF}"/>
                </a:ext>
              </a:extLst>
            </p:cNvPr>
            <p:cNvGrpSpPr/>
            <p:nvPr/>
          </p:nvGrpSpPr>
          <p:grpSpPr>
            <a:xfrm>
              <a:off x="4666942" y="796310"/>
              <a:ext cx="100465" cy="120558"/>
              <a:chOff x="2638653" y="1008206"/>
              <a:chExt cx="360000" cy="432000"/>
            </a:xfrm>
          </p:grpSpPr>
          <p:cxnSp>
            <p:nvCxnSpPr>
              <p:cNvPr id="961" name="直線矢印コネクタ 960">
                <a:extLst>
                  <a:ext uri="{FF2B5EF4-FFF2-40B4-BE49-F238E27FC236}">
                    <a16:creationId xmlns:a16="http://schemas.microsoft.com/office/drawing/2014/main" id="{72B29A6C-5804-859F-9FBC-D331004D0F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18653" y="1008206"/>
                <a:ext cx="0" cy="432000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2" name="正方形/長方形 961">
                <a:extLst>
                  <a:ext uri="{FF2B5EF4-FFF2-40B4-BE49-F238E27FC236}">
                    <a16:creationId xmlns:a16="http://schemas.microsoft.com/office/drawing/2014/main" id="{52323057-90BC-BCE7-9732-71057F4298F8}"/>
                  </a:ext>
                </a:extLst>
              </p:cNvPr>
              <p:cNvSpPr/>
              <p:nvPr/>
            </p:nvSpPr>
            <p:spPr>
              <a:xfrm>
                <a:off x="2638653" y="1188206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48" name="正方形/長方形 947">
              <a:extLst>
                <a:ext uri="{FF2B5EF4-FFF2-40B4-BE49-F238E27FC236}">
                  <a16:creationId xmlns:a16="http://schemas.microsoft.com/office/drawing/2014/main" id="{2586732A-5345-C8D7-1B60-B708E5F6B6AF}"/>
                </a:ext>
              </a:extLst>
            </p:cNvPr>
            <p:cNvSpPr/>
            <p:nvPr/>
          </p:nvSpPr>
          <p:spPr>
            <a:xfrm>
              <a:off x="4837525" y="635728"/>
              <a:ext cx="50233" cy="50233"/>
            </a:xfrm>
            <a:prstGeom prst="rect">
              <a:avLst/>
            </a:prstGeom>
            <a:solidFill>
              <a:srgbClr val="00B0F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9" name="正方形/長方形 948">
              <a:extLst>
                <a:ext uri="{FF2B5EF4-FFF2-40B4-BE49-F238E27FC236}">
                  <a16:creationId xmlns:a16="http://schemas.microsoft.com/office/drawing/2014/main" id="{D2B0BAEC-9EAB-BF55-E1B3-8FA414209A4E}"/>
                </a:ext>
              </a:extLst>
            </p:cNvPr>
            <p:cNvSpPr/>
            <p:nvPr/>
          </p:nvSpPr>
          <p:spPr>
            <a:xfrm>
              <a:off x="5004344" y="635728"/>
              <a:ext cx="50233" cy="50233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0" name="テキスト ボックス 949">
              <a:extLst>
                <a:ext uri="{FF2B5EF4-FFF2-40B4-BE49-F238E27FC236}">
                  <a16:creationId xmlns:a16="http://schemas.microsoft.com/office/drawing/2014/main" id="{1B4F3736-855A-0E5E-767A-62367F88031D}"/>
                </a:ext>
              </a:extLst>
            </p:cNvPr>
            <p:cNvSpPr txBox="1"/>
            <p:nvPr/>
          </p:nvSpPr>
          <p:spPr>
            <a:xfrm>
              <a:off x="4583485" y="838353"/>
              <a:ext cx="29525" cy="2147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250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1" name="テキスト ボックス 950">
              <a:extLst>
                <a:ext uri="{FF2B5EF4-FFF2-40B4-BE49-F238E27FC236}">
                  <a16:creationId xmlns:a16="http://schemas.microsoft.com/office/drawing/2014/main" id="{D3EDBA38-2551-3923-3C09-734F83209CDD}"/>
                </a:ext>
              </a:extLst>
            </p:cNvPr>
            <p:cNvSpPr txBox="1"/>
            <p:nvPr/>
          </p:nvSpPr>
          <p:spPr>
            <a:xfrm>
              <a:off x="4648677" y="1255753"/>
              <a:ext cx="9842" cy="2147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2" name="テキスト ボックス 951">
              <a:extLst>
                <a:ext uri="{FF2B5EF4-FFF2-40B4-BE49-F238E27FC236}">
                  <a16:creationId xmlns:a16="http://schemas.microsoft.com/office/drawing/2014/main" id="{992FFDAA-22B5-E891-18A7-F39F6A910055}"/>
                </a:ext>
              </a:extLst>
            </p:cNvPr>
            <p:cNvSpPr txBox="1"/>
            <p:nvPr/>
          </p:nvSpPr>
          <p:spPr>
            <a:xfrm>
              <a:off x="4894337" y="1255753"/>
              <a:ext cx="19683" cy="2147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3" name="テキスト ボックス 952">
              <a:extLst>
                <a:ext uri="{FF2B5EF4-FFF2-40B4-BE49-F238E27FC236}">
                  <a16:creationId xmlns:a16="http://schemas.microsoft.com/office/drawing/2014/main" id="{3A17D439-BF13-C1CE-6E83-D64BF22E4CBF}"/>
                </a:ext>
              </a:extLst>
            </p:cNvPr>
            <p:cNvSpPr txBox="1"/>
            <p:nvPr/>
          </p:nvSpPr>
          <p:spPr>
            <a:xfrm>
              <a:off x="5144135" y="1255753"/>
              <a:ext cx="19683" cy="2147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4" name="正方形/長方形 953">
              <a:extLst>
                <a:ext uri="{FF2B5EF4-FFF2-40B4-BE49-F238E27FC236}">
                  <a16:creationId xmlns:a16="http://schemas.microsoft.com/office/drawing/2014/main" id="{25B29A3A-5B97-EE63-4CDC-5C46232F6EDA}"/>
                </a:ext>
              </a:extLst>
            </p:cNvPr>
            <p:cNvSpPr/>
            <p:nvPr/>
          </p:nvSpPr>
          <p:spPr>
            <a:xfrm>
              <a:off x="5188970" y="635728"/>
              <a:ext cx="50233" cy="50233"/>
            </a:xfrm>
            <a:prstGeom prst="rect">
              <a:avLst/>
            </a:prstGeom>
            <a:solidFill>
              <a:srgbClr val="FF70CA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55" name="グループ化 954">
              <a:extLst>
                <a:ext uri="{FF2B5EF4-FFF2-40B4-BE49-F238E27FC236}">
                  <a16:creationId xmlns:a16="http://schemas.microsoft.com/office/drawing/2014/main" id="{BBB9C55A-0C23-9E9A-F01C-94DBC86335DA}"/>
                </a:ext>
              </a:extLst>
            </p:cNvPr>
            <p:cNvGrpSpPr/>
            <p:nvPr/>
          </p:nvGrpSpPr>
          <p:grpSpPr>
            <a:xfrm>
              <a:off x="4729168" y="874685"/>
              <a:ext cx="100465" cy="137276"/>
              <a:chOff x="2405175" y="1289050"/>
              <a:chExt cx="360000" cy="491905"/>
            </a:xfrm>
          </p:grpSpPr>
          <p:cxnSp>
            <p:nvCxnSpPr>
              <p:cNvPr id="959" name="直線矢印コネクタ 958">
                <a:extLst>
                  <a:ext uri="{FF2B5EF4-FFF2-40B4-BE49-F238E27FC236}">
                    <a16:creationId xmlns:a16="http://schemas.microsoft.com/office/drawing/2014/main" id="{5EBC3033-8AE9-2F00-3BE3-BDEF11C1E7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85175" y="1289050"/>
                <a:ext cx="0" cy="3429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60" name="正方形/長方形 959">
                <a:extLst>
                  <a:ext uri="{FF2B5EF4-FFF2-40B4-BE49-F238E27FC236}">
                    <a16:creationId xmlns:a16="http://schemas.microsoft.com/office/drawing/2014/main" id="{EDF021C3-D51C-BC44-85F9-36D9ED7DB1AD}"/>
                  </a:ext>
                </a:extLst>
              </p:cNvPr>
              <p:cNvSpPr/>
              <p:nvPr/>
            </p:nvSpPr>
            <p:spPr>
              <a:xfrm>
                <a:off x="2405175" y="1528955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956" name="直線コネクタ 955">
              <a:extLst>
                <a:ext uri="{FF2B5EF4-FFF2-40B4-BE49-F238E27FC236}">
                  <a16:creationId xmlns:a16="http://schemas.microsoft.com/office/drawing/2014/main" id="{964D2F84-40DA-C34D-250D-F7F746F6ED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2167" y="1152904"/>
              <a:ext cx="142211" cy="66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57" name="正方形/長方形 956">
              <a:extLst>
                <a:ext uri="{FF2B5EF4-FFF2-40B4-BE49-F238E27FC236}">
                  <a16:creationId xmlns:a16="http://schemas.microsoft.com/office/drawing/2014/main" id="{9B5F0D76-6549-8B4D-74E2-4AA9977BB42E}"/>
                </a:ext>
              </a:extLst>
            </p:cNvPr>
            <p:cNvSpPr/>
            <p:nvPr/>
          </p:nvSpPr>
          <p:spPr>
            <a:xfrm>
              <a:off x="5646099" y="1111116"/>
              <a:ext cx="120558" cy="8037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D2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8" name="正方形/長方形 957">
              <a:extLst>
                <a:ext uri="{FF2B5EF4-FFF2-40B4-BE49-F238E27FC236}">
                  <a16:creationId xmlns:a16="http://schemas.microsoft.com/office/drawing/2014/main" id="{5B7AC3BC-A95A-B426-8C40-77D97C4B1358}"/>
                </a:ext>
              </a:extLst>
            </p:cNvPr>
            <p:cNvSpPr/>
            <p:nvPr/>
          </p:nvSpPr>
          <p:spPr>
            <a:xfrm>
              <a:off x="4755280" y="635728"/>
              <a:ext cx="50233" cy="50233"/>
            </a:xfrm>
            <a:prstGeom prst="rect">
              <a:avLst/>
            </a:prstGeom>
            <a:solidFill>
              <a:srgbClr val="FF70CA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88" name="グループ化 1587">
            <a:extLst>
              <a:ext uri="{FF2B5EF4-FFF2-40B4-BE49-F238E27FC236}">
                <a16:creationId xmlns:a16="http://schemas.microsoft.com/office/drawing/2014/main" id="{766AACB8-D93F-B479-B0EA-080CABE424E7}"/>
              </a:ext>
            </a:extLst>
          </p:cNvPr>
          <p:cNvGrpSpPr/>
          <p:nvPr/>
        </p:nvGrpSpPr>
        <p:grpSpPr>
          <a:xfrm>
            <a:off x="1565711" y="1397775"/>
            <a:ext cx="1407600" cy="92333"/>
            <a:chOff x="1565711" y="1397775"/>
            <a:chExt cx="1407600" cy="92333"/>
          </a:xfrm>
        </p:grpSpPr>
        <p:sp>
          <p:nvSpPr>
            <p:cNvPr id="968" name="正方形/長方形 967">
              <a:extLst>
                <a:ext uri="{FF2B5EF4-FFF2-40B4-BE49-F238E27FC236}">
                  <a16:creationId xmlns:a16="http://schemas.microsoft.com/office/drawing/2014/main" id="{5BFA9788-B36B-49D1-9CB3-A294841FBA11}"/>
                </a:ext>
              </a:extLst>
            </p:cNvPr>
            <p:cNvSpPr/>
            <p:nvPr/>
          </p:nvSpPr>
          <p:spPr>
            <a:xfrm>
              <a:off x="1565711" y="1400741"/>
              <a:ext cx="1407600" cy="86400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 b="1">
                <a:cs typeface="Arial" panose="020B0604020202020204" pitchFamily="34" charset="0"/>
              </a:endParaRPr>
            </a:p>
          </p:txBody>
        </p:sp>
        <p:sp>
          <p:nvSpPr>
            <p:cNvPr id="969" name="テキスト ボックス 968">
              <a:extLst>
                <a:ext uri="{FF2B5EF4-FFF2-40B4-BE49-F238E27FC236}">
                  <a16:creationId xmlns:a16="http://schemas.microsoft.com/office/drawing/2014/main" id="{B5824AD5-E4D0-27CF-7DC1-4E039322F380}"/>
                </a:ext>
              </a:extLst>
            </p:cNvPr>
            <p:cNvSpPr txBox="1"/>
            <p:nvPr/>
          </p:nvSpPr>
          <p:spPr>
            <a:xfrm>
              <a:off x="2213406" y="1397775"/>
              <a:ext cx="112210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600" dirty="0">
                  <a:solidFill>
                    <a:schemeClr val="bg1"/>
                  </a:solidFill>
                  <a:cs typeface="Arial" panose="020B0604020202020204" pitchFamily="34" charset="0"/>
                </a:rPr>
                <a:t>CR</a:t>
              </a:r>
              <a:endParaRPr lang="ja-JP" altLang="en-US" sz="6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563" name="グループ化 1562">
            <a:extLst>
              <a:ext uri="{FF2B5EF4-FFF2-40B4-BE49-F238E27FC236}">
                <a16:creationId xmlns:a16="http://schemas.microsoft.com/office/drawing/2014/main" id="{689FE5FB-63A1-9F20-D675-06AFF2929C4E}"/>
              </a:ext>
            </a:extLst>
          </p:cNvPr>
          <p:cNvGrpSpPr/>
          <p:nvPr/>
        </p:nvGrpSpPr>
        <p:grpSpPr>
          <a:xfrm>
            <a:off x="2990883" y="1397775"/>
            <a:ext cx="2833200" cy="86400"/>
            <a:chOff x="3016825" y="1400298"/>
            <a:chExt cx="2833200" cy="86400"/>
          </a:xfrm>
        </p:grpSpPr>
        <p:sp>
          <p:nvSpPr>
            <p:cNvPr id="970" name="正方形/長方形 969">
              <a:extLst>
                <a:ext uri="{FF2B5EF4-FFF2-40B4-BE49-F238E27FC236}">
                  <a16:creationId xmlns:a16="http://schemas.microsoft.com/office/drawing/2014/main" id="{79DC111F-8C51-A2C1-B16E-0775AA7B2E38}"/>
                </a:ext>
              </a:extLst>
            </p:cNvPr>
            <p:cNvSpPr/>
            <p:nvPr/>
          </p:nvSpPr>
          <p:spPr>
            <a:xfrm>
              <a:off x="3016825" y="1400298"/>
              <a:ext cx="2833200" cy="864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800" b="1" dirty="0">
                <a:cs typeface="Arial" panose="020B0604020202020204" pitchFamily="34" charset="0"/>
              </a:endParaRPr>
            </a:p>
          </p:txBody>
        </p:sp>
        <p:sp>
          <p:nvSpPr>
            <p:cNvPr id="971" name="テキスト ボックス 970">
              <a:extLst>
                <a:ext uri="{FF2B5EF4-FFF2-40B4-BE49-F238E27FC236}">
                  <a16:creationId xmlns:a16="http://schemas.microsoft.com/office/drawing/2014/main" id="{FB658FD9-CDBF-EE72-D175-63B579291BCC}"/>
                </a:ext>
              </a:extLst>
            </p:cNvPr>
            <p:cNvSpPr txBox="1"/>
            <p:nvPr/>
          </p:nvSpPr>
          <p:spPr>
            <a:xfrm>
              <a:off x="4379724" y="1408873"/>
              <a:ext cx="107402" cy="6925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600" b="1" dirty="0">
                  <a:cs typeface="Arial" panose="020B0604020202020204" pitchFamily="34" charset="0"/>
                </a:rPr>
                <a:t>PR</a:t>
              </a:r>
              <a:endParaRPr lang="ja-JP" altLang="en-US" sz="600" b="1" dirty="0">
                <a:cs typeface="Arial" panose="020B0604020202020204" pitchFamily="34" charset="0"/>
              </a:endParaRPr>
            </a:p>
          </p:txBody>
        </p:sp>
      </p:grpSp>
      <p:grpSp>
        <p:nvGrpSpPr>
          <p:cNvPr id="1567" name="グループ化 1566">
            <a:extLst>
              <a:ext uri="{FF2B5EF4-FFF2-40B4-BE49-F238E27FC236}">
                <a16:creationId xmlns:a16="http://schemas.microsoft.com/office/drawing/2014/main" id="{2948FE67-8FA7-9C68-7B1C-6F1E3F765459}"/>
              </a:ext>
            </a:extLst>
          </p:cNvPr>
          <p:cNvGrpSpPr/>
          <p:nvPr/>
        </p:nvGrpSpPr>
        <p:grpSpPr>
          <a:xfrm>
            <a:off x="1565711" y="1543056"/>
            <a:ext cx="5682028" cy="864000"/>
            <a:chOff x="1565711" y="1543056"/>
            <a:chExt cx="5682028" cy="864000"/>
          </a:xfrm>
        </p:grpSpPr>
        <p:grpSp>
          <p:nvGrpSpPr>
            <p:cNvPr id="1017" name="グループ化 1016">
              <a:extLst>
                <a:ext uri="{FF2B5EF4-FFF2-40B4-BE49-F238E27FC236}">
                  <a16:creationId xmlns:a16="http://schemas.microsoft.com/office/drawing/2014/main" id="{B080E568-AF3A-20EA-4791-60992C24285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565711" y="1543056"/>
              <a:ext cx="1406512" cy="864000"/>
              <a:chOff x="1892040" y="219856"/>
              <a:chExt cx="5040000" cy="3096000"/>
            </a:xfrm>
          </p:grpSpPr>
          <p:pic>
            <p:nvPicPr>
              <p:cNvPr id="1018" name="図 1017">
                <a:extLst>
                  <a:ext uri="{FF2B5EF4-FFF2-40B4-BE49-F238E27FC236}">
                    <a16:creationId xmlns:a16="http://schemas.microsoft.com/office/drawing/2014/main" id="{029C7836-6B1D-A91A-04B5-94B02870A0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31487" y="575942"/>
                <a:ext cx="2491740" cy="2247900"/>
              </a:xfrm>
              <a:prstGeom prst="rect">
                <a:avLst/>
              </a:prstGeom>
            </p:spPr>
          </p:pic>
          <p:grpSp>
            <p:nvGrpSpPr>
              <p:cNvPr id="1019" name="グループ化 1018">
                <a:extLst>
                  <a:ext uri="{FF2B5EF4-FFF2-40B4-BE49-F238E27FC236}">
                    <a16:creationId xmlns:a16="http://schemas.microsoft.com/office/drawing/2014/main" id="{35AD7671-1654-7EA4-F578-55F8B0A15BEA}"/>
                  </a:ext>
                </a:extLst>
              </p:cNvPr>
              <p:cNvGrpSpPr/>
              <p:nvPr/>
            </p:nvGrpSpPr>
            <p:grpSpPr>
              <a:xfrm>
                <a:off x="2555022" y="1441450"/>
                <a:ext cx="360000" cy="491905"/>
                <a:chOff x="2405175" y="1289050"/>
                <a:chExt cx="360000" cy="491905"/>
              </a:xfrm>
            </p:grpSpPr>
            <p:cxnSp>
              <p:nvCxnSpPr>
                <p:cNvPr id="1042" name="直線矢印コネクタ 1041">
                  <a:extLst>
                    <a:ext uri="{FF2B5EF4-FFF2-40B4-BE49-F238E27FC236}">
                      <a16:creationId xmlns:a16="http://schemas.microsoft.com/office/drawing/2014/main" id="{42FBA8DE-11C5-E645-4451-EBCCA3AD2E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85175" y="1289050"/>
                  <a:ext cx="0" cy="3429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043" name="正方形/長方形 1042">
                  <a:extLst>
                    <a:ext uri="{FF2B5EF4-FFF2-40B4-BE49-F238E27FC236}">
                      <a16:creationId xmlns:a16="http://schemas.microsoft.com/office/drawing/2014/main" id="{DE01DAF5-76E1-CDBF-FC6C-B2297CA72ADE}"/>
                    </a:ext>
                  </a:extLst>
                </p:cNvPr>
                <p:cNvSpPr/>
                <p:nvPr/>
              </p:nvSpPr>
              <p:spPr>
                <a:xfrm>
                  <a:off x="2405175" y="1528955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20" name="テキスト ボックス 1019">
                <a:extLst>
                  <a:ext uri="{FF2B5EF4-FFF2-40B4-BE49-F238E27FC236}">
                    <a16:creationId xmlns:a16="http://schemas.microsoft.com/office/drawing/2014/main" id="{291F1771-2995-F3F9-EFCB-E9BBD34E99A7}"/>
                  </a:ext>
                </a:extLst>
              </p:cNvPr>
              <p:cNvSpPr txBox="1"/>
              <p:nvPr/>
            </p:nvSpPr>
            <p:spPr>
              <a:xfrm>
                <a:off x="4291815" y="304270"/>
                <a:ext cx="240450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kumimoji="1" lang="en-US" altLang="ja-JP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FM009</a:t>
                </a:r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1" name="正方形/長方形 1020">
                <a:extLst>
                  <a:ext uri="{FF2B5EF4-FFF2-40B4-BE49-F238E27FC236}">
                    <a16:creationId xmlns:a16="http://schemas.microsoft.com/office/drawing/2014/main" id="{A12DEC07-C734-909A-6D91-80881B5974D9}"/>
                  </a:ext>
                </a:extLst>
              </p:cNvPr>
              <p:cNvSpPr/>
              <p:nvPr/>
            </p:nvSpPr>
            <p:spPr>
              <a:xfrm>
                <a:off x="1892040" y="219856"/>
                <a:ext cx="5040000" cy="3096000"/>
              </a:xfrm>
              <a:prstGeom prst="rect">
                <a:avLst/>
              </a:prstGeom>
              <a:noFill/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22" name="正方形/長方形 1021">
                <a:extLst>
                  <a:ext uri="{FF2B5EF4-FFF2-40B4-BE49-F238E27FC236}">
                    <a16:creationId xmlns:a16="http://schemas.microsoft.com/office/drawing/2014/main" id="{15049020-9AA8-9E51-F45F-5A753D50643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41909" y="3025995"/>
                <a:ext cx="1590401" cy="1800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3" name="正方形/長方形 1022">
                <a:extLst>
                  <a:ext uri="{FF2B5EF4-FFF2-40B4-BE49-F238E27FC236}">
                    <a16:creationId xmlns:a16="http://schemas.microsoft.com/office/drawing/2014/main" id="{7D77B8C4-2F38-6146-0AF9-E54B820851A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81206" y="3025995"/>
                <a:ext cx="278743" cy="180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4" name="テキスト ボックス 1023">
                <a:extLst>
                  <a:ext uri="{FF2B5EF4-FFF2-40B4-BE49-F238E27FC236}">
                    <a16:creationId xmlns:a16="http://schemas.microsoft.com/office/drawing/2014/main" id="{DC470260-61C0-2270-F505-243DD067B653}"/>
                  </a:ext>
                </a:extLst>
              </p:cNvPr>
              <p:cNvSpPr txBox="1"/>
              <p:nvPr/>
            </p:nvSpPr>
            <p:spPr>
              <a:xfrm>
                <a:off x="2562531" y="2622039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5" name="テキスト ボックス 1024">
                <a:extLst>
                  <a:ext uri="{FF2B5EF4-FFF2-40B4-BE49-F238E27FC236}">
                    <a16:creationId xmlns:a16="http://schemas.microsoft.com/office/drawing/2014/main" id="{F95DDB8E-CF0F-EAE4-803B-EF1BAACC7269}"/>
                  </a:ext>
                </a:extLst>
              </p:cNvPr>
              <p:cNvSpPr txBox="1"/>
              <p:nvPr/>
            </p:nvSpPr>
            <p:spPr>
              <a:xfrm>
                <a:off x="2725601" y="2806943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6" name="テキスト ボックス 1025">
                <a:extLst>
                  <a:ext uri="{FF2B5EF4-FFF2-40B4-BE49-F238E27FC236}">
                    <a16:creationId xmlns:a16="http://schemas.microsoft.com/office/drawing/2014/main" id="{CD25F12F-512C-CD7C-EEA6-1AA686D27B4E}"/>
                  </a:ext>
                </a:extLst>
              </p:cNvPr>
              <p:cNvSpPr txBox="1"/>
              <p:nvPr/>
            </p:nvSpPr>
            <p:spPr>
              <a:xfrm>
                <a:off x="3603484" y="2806943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7" name="テキスト ボックス 1026">
                <a:extLst>
                  <a:ext uri="{FF2B5EF4-FFF2-40B4-BE49-F238E27FC236}">
                    <a16:creationId xmlns:a16="http://schemas.microsoft.com/office/drawing/2014/main" id="{670F496E-3F60-0A38-F222-47D08D7C3630}"/>
                  </a:ext>
                </a:extLst>
              </p:cNvPr>
              <p:cNvSpPr txBox="1"/>
              <p:nvPr/>
            </p:nvSpPr>
            <p:spPr>
              <a:xfrm>
                <a:off x="4498687" y="2806943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48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28" name="グラフィックス 16">
                <a:extLst>
                  <a:ext uri="{FF2B5EF4-FFF2-40B4-BE49-F238E27FC236}">
                    <a16:creationId xmlns:a16="http://schemas.microsoft.com/office/drawing/2014/main" id="{6B7530C8-3B27-4105-3BD9-F9C0EC37A7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36487" r="35432"/>
              <a:stretch/>
            </p:blipFill>
            <p:spPr>
              <a:xfrm>
                <a:off x="5377738" y="743376"/>
                <a:ext cx="1053844" cy="2129604"/>
              </a:xfrm>
              <a:prstGeom prst="rect">
                <a:avLst/>
              </a:prstGeom>
            </p:spPr>
          </p:pic>
          <p:sp>
            <p:nvSpPr>
              <p:cNvPr id="1029" name="テキスト ボックス 1028">
                <a:extLst>
                  <a:ext uri="{FF2B5EF4-FFF2-40B4-BE49-F238E27FC236}">
                    <a16:creationId xmlns:a16="http://schemas.microsoft.com/office/drawing/2014/main" id="{0308EC0C-E9C6-4D1F-F79F-EE2B61F12D83}"/>
                  </a:ext>
                </a:extLst>
              </p:cNvPr>
              <p:cNvSpPr txBox="1"/>
              <p:nvPr/>
            </p:nvSpPr>
            <p:spPr>
              <a:xfrm>
                <a:off x="4901380" y="791168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0" name="テキスト ボックス 1029">
                <a:extLst>
                  <a:ext uri="{FF2B5EF4-FFF2-40B4-BE49-F238E27FC236}">
                    <a16:creationId xmlns:a16="http://schemas.microsoft.com/office/drawing/2014/main" id="{ED7310BB-318E-C9E3-BC23-D541646FCB1E}"/>
                  </a:ext>
                </a:extLst>
              </p:cNvPr>
              <p:cNvSpPr txBox="1"/>
              <p:nvPr/>
            </p:nvSpPr>
            <p:spPr>
              <a:xfrm>
                <a:off x="4901380" y="2623028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031" name="直線コネクタ 1030">
                <a:extLst>
                  <a:ext uri="{FF2B5EF4-FFF2-40B4-BE49-F238E27FC236}">
                    <a16:creationId xmlns:a16="http://schemas.microsoft.com/office/drawing/2014/main" id="{5B6C0C3B-E991-82A3-F2FC-4D312EDC9D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79359" y="1821656"/>
                <a:ext cx="361950" cy="247650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32" name="正方形/長方形 1031">
                <a:extLst>
                  <a:ext uri="{FF2B5EF4-FFF2-40B4-BE49-F238E27FC236}">
                    <a16:creationId xmlns:a16="http://schemas.microsoft.com/office/drawing/2014/main" id="{BDA8EF4E-3164-351C-D0C3-FDB8B274C2EB}"/>
                  </a:ext>
                </a:extLst>
              </p:cNvPr>
              <p:cNvSpPr/>
              <p:nvPr/>
            </p:nvSpPr>
            <p:spPr>
              <a:xfrm>
                <a:off x="6212320" y="1916775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033" name="直線コネクタ 1032">
                <a:extLst>
                  <a:ext uri="{FF2B5EF4-FFF2-40B4-BE49-F238E27FC236}">
                    <a16:creationId xmlns:a16="http://schemas.microsoft.com/office/drawing/2014/main" id="{44471413-CC8A-9B53-E663-A951149B6C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24615" y="983456"/>
                <a:ext cx="319088" cy="797719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34" name="正方形/長方形 1033">
                <a:extLst>
                  <a:ext uri="{FF2B5EF4-FFF2-40B4-BE49-F238E27FC236}">
                    <a16:creationId xmlns:a16="http://schemas.microsoft.com/office/drawing/2014/main" id="{62C111CC-CF0A-0B58-C259-BF21CE077B86}"/>
                  </a:ext>
                </a:extLst>
              </p:cNvPr>
              <p:cNvSpPr/>
              <p:nvPr/>
            </p:nvSpPr>
            <p:spPr>
              <a:xfrm>
                <a:off x="6318924" y="903812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35" name="グループ化 1034">
                <a:extLst>
                  <a:ext uri="{FF2B5EF4-FFF2-40B4-BE49-F238E27FC236}">
                    <a16:creationId xmlns:a16="http://schemas.microsoft.com/office/drawing/2014/main" id="{24576532-37EE-2F26-15F4-8A4CF1906735}"/>
                  </a:ext>
                </a:extLst>
              </p:cNvPr>
              <p:cNvGrpSpPr/>
              <p:nvPr/>
            </p:nvGrpSpPr>
            <p:grpSpPr>
              <a:xfrm>
                <a:off x="3452017" y="1368049"/>
                <a:ext cx="360000" cy="359286"/>
                <a:chOff x="7560436" y="1818570"/>
                <a:chExt cx="360000" cy="359286"/>
              </a:xfrm>
            </p:grpSpPr>
            <p:cxnSp>
              <p:nvCxnSpPr>
                <p:cNvPr id="1040" name="直線矢印コネクタ 1039">
                  <a:extLst>
                    <a:ext uri="{FF2B5EF4-FFF2-40B4-BE49-F238E27FC236}">
                      <a16:creationId xmlns:a16="http://schemas.microsoft.com/office/drawing/2014/main" id="{76A7FE51-6B8A-BCB2-CB8A-A5196D94A3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40436" y="1997203"/>
                  <a:ext cx="0" cy="180653"/>
                </a:xfrm>
                <a:prstGeom prst="straightConnector1">
                  <a:avLst/>
                </a:prstGeom>
                <a:ln w="3175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1" name="正方形/長方形 1040">
                  <a:extLst>
                    <a:ext uri="{FF2B5EF4-FFF2-40B4-BE49-F238E27FC236}">
                      <a16:creationId xmlns:a16="http://schemas.microsoft.com/office/drawing/2014/main" id="{6A7715A6-5BD0-89B2-B3A0-8863B63AA8B5}"/>
                    </a:ext>
                  </a:extLst>
                </p:cNvPr>
                <p:cNvSpPr/>
                <p:nvPr/>
              </p:nvSpPr>
              <p:spPr>
                <a:xfrm>
                  <a:off x="7560436" y="1818570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36" name="正方形/長方形 1035">
                <a:extLst>
                  <a:ext uri="{FF2B5EF4-FFF2-40B4-BE49-F238E27FC236}">
                    <a16:creationId xmlns:a16="http://schemas.microsoft.com/office/drawing/2014/main" id="{ACE03761-ED22-7B73-4B43-A75794E15FE1}"/>
                  </a:ext>
                </a:extLst>
              </p:cNvPr>
              <p:cNvSpPr/>
              <p:nvPr/>
            </p:nvSpPr>
            <p:spPr>
              <a:xfrm>
                <a:off x="3108409" y="585187"/>
                <a:ext cx="180000" cy="180000"/>
              </a:xfrm>
              <a:prstGeom prst="rect">
                <a:avLst/>
              </a:prstGeom>
              <a:solidFill>
                <a:srgbClr val="FF70CA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7" name="正方形/長方形 1036">
                <a:extLst>
                  <a:ext uri="{FF2B5EF4-FFF2-40B4-BE49-F238E27FC236}">
                    <a16:creationId xmlns:a16="http://schemas.microsoft.com/office/drawing/2014/main" id="{3C1B7E7E-70F0-51FE-CF2A-B0EB4C099706}"/>
                  </a:ext>
                </a:extLst>
              </p:cNvPr>
              <p:cNvSpPr/>
              <p:nvPr/>
            </p:nvSpPr>
            <p:spPr>
              <a:xfrm>
                <a:off x="3599541" y="585187"/>
                <a:ext cx="180000" cy="180000"/>
              </a:xfrm>
              <a:prstGeom prst="rect">
                <a:avLst/>
              </a:prstGeom>
              <a:solidFill>
                <a:srgbClr val="FF0000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8" name="テキスト ボックス 1037">
                <a:extLst>
                  <a:ext uri="{FF2B5EF4-FFF2-40B4-BE49-F238E27FC236}">
                    <a16:creationId xmlns:a16="http://schemas.microsoft.com/office/drawing/2014/main" id="{E524B830-72D3-AE4A-B96A-73CE3DD7DD14}"/>
                  </a:ext>
                </a:extLst>
              </p:cNvPr>
              <p:cNvSpPr txBox="1"/>
              <p:nvPr/>
            </p:nvSpPr>
            <p:spPr>
              <a:xfrm>
                <a:off x="2491999" y="1054086"/>
                <a:ext cx="105798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300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9" name="テキスト ボックス 1038">
                <a:extLst>
                  <a:ext uri="{FF2B5EF4-FFF2-40B4-BE49-F238E27FC236}">
                    <a16:creationId xmlns:a16="http://schemas.microsoft.com/office/drawing/2014/main" id="{F7C0AE78-2878-F86B-B216-6E824391FE0E}"/>
                  </a:ext>
                </a:extLst>
              </p:cNvPr>
              <p:cNvSpPr txBox="1"/>
              <p:nvPr/>
            </p:nvSpPr>
            <p:spPr>
              <a:xfrm>
                <a:off x="4901380" y="1704654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44" name="グループ化 1043">
              <a:extLst>
                <a:ext uri="{FF2B5EF4-FFF2-40B4-BE49-F238E27FC236}">
                  <a16:creationId xmlns:a16="http://schemas.microsoft.com/office/drawing/2014/main" id="{3350BE32-A1F3-405E-7310-6C7C218A47E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990883" y="1543056"/>
              <a:ext cx="1406512" cy="864000"/>
              <a:chOff x="1892040" y="219856"/>
              <a:chExt cx="5040000" cy="3096000"/>
            </a:xfrm>
          </p:grpSpPr>
          <p:pic>
            <p:nvPicPr>
              <p:cNvPr id="1045" name="グラフィックス 30">
                <a:extLst>
                  <a:ext uri="{FF2B5EF4-FFF2-40B4-BE49-F238E27FC236}">
                    <a16:creationId xmlns:a16="http://schemas.microsoft.com/office/drawing/2014/main" id="{438D42EF-95A3-7138-999C-20B321CE61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36487" r="35432"/>
              <a:stretch/>
            </p:blipFill>
            <p:spPr>
              <a:xfrm>
                <a:off x="5380439" y="804943"/>
                <a:ext cx="1063259" cy="2051368"/>
              </a:xfrm>
              <a:prstGeom prst="rect">
                <a:avLst/>
              </a:prstGeom>
            </p:spPr>
          </p:pic>
          <p:pic>
            <p:nvPicPr>
              <p:cNvPr id="1046" name="図 1045">
                <a:extLst>
                  <a:ext uri="{FF2B5EF4-FFF2-40B4-BE49-F238E27FC236}">
                    <a16:creationId xmlns:a16="http://schemas.microsoft.com/office/drawing/2014/main" id="{134F0278-67C3-A043-A93A-2B66C7F93F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531487" y="575942"/>
                <a:ext cx="2491740" cy="2247900"/>
              </a:xfrm>
              <a:prstGeom prst="rect">
                <a:avLst/>
              </a:prstGeom>
            </p:spPr>
          </p:pic>
          <p:sp>
            <p:nvSpPr>
              <p:cNvPr id="1047" name="テキスト ボックス 1046">
                <a:extLst>
                  <a:ext uri="{FF2B5EF4-FFF2-40B4-BE49-F238E27FC236}">
                    <a16:creationId xmlns:a16="http://schemas.microsoft.com/office/drawing/2014/main" id="{9D59C483-268D-35D2-DE58-BA2E5E6C33F9}"/>
                  </a:ext>
                </a:extLst>
              </p:cNvPr>
              <p:cNvSpPr txBox="1"/>
              <p:nvPr/>
            </p:nvSpPr>
            <p:spPr>
              <a:xfrm>
                <a:off x="4291815" y="304270"/>
                <a:ext cx="240450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kumimoji="1" lang="en-US" altLang="ja-JP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FM011</a:t>
                </a:r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8" name="正方形/長方形 1047">
                <a:extLst>
                  <a:ext uri="{FF2B5EF4-FFF2-40B4-BE49-F238E27FC236}">
                    <a16:creationId xmlns:a16="http://schemas.microsoft.com/office/drawing/2014/main" id="{4BA95CC3-3F93-304C-6290-9AD419C384EE}"/>
                  </a:ext>
                </a:extLst>
              </p:cNvPr>
              <p:cNvSpPr/>
              <p:nvPr/>
            </p:nvSpPr>
            <p:spPr>
              <a:xfrm>
                <a:off x="1892040" y="219856"/>
                <a:ext cx="5040000" cy="3096000"/>
              </a:xfrm>
              <a:prstGeom prst="rect">
                <a:avLst/>
              </a:prstGeom>
              <a:noFill/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49" name="正方形/長方形 1048">
                <a:extLst>
                  <a:ext uri="{FF2B5EF4-FFF2-40B4-BE49-F238E27FC236}">
                    <a16:creationId xmlns:a16="http://schemas.microsoft.com/office/drawing/2014/main" id="{C892A942-568F-A2ED-0613-BAFC877D62D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45358" y="3025995"/>
                <a:ext cx="309600" cy="1800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0" name="テキスト ボックス 1049">
                <a:extLst>
                  <a:ext uri="{FF2B5EF4-FFF2-40B4-BE49-F238E27FC236}">
                    <a16:creationId xmlns:a16="http://schemas.microsoft.com/office/drawing/2014/main" id="{F78049D9-D0B2-AC48-517E-12692C6442D4}"/>
                  </a:ext>
                </a:extLst>
              </p:cNvPr>
              <p:cNvSpPr txBox="1"/>
              <p:nvPr/>
            </p:nvSpPr>
            <p:spPr>
              <a:xfrm>
                <a:off x="2562531" y="2622039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1" name="テキスト ボックス 1050">
                <a:extLst>
                  <a:ext uri="{FF2B5EF4-FFF2-40B4-BE49-F238E27FC236}">
                    <a16:creationId xmlns:a16="http://schemas.microsoft.com/office/drawing/2014/main" id="{0DC8C85E-4EFA-FCBA-4C58-7168936BF2AC}"/>
                  </a:ext>
                </a:extLst>
              </p:cNvPr>
              <p:cNvSpPr txBox="1"/>
              <p:nvPr/>
            </p:nvSpPr>
            <p:spPr>
              <a:xfrm>
                <a:off x="4901380" y="1313586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2" name="テキスト ボックス 1051">
                <a:extLst>
                  <a:ext uri="{FF2B5EF4-FFF2-40B4-BE49-F238E27FC236}">
                    <a16:creationId xmlns:a16="http://schemas.microsoft.com/office/drawing/2014/main" id="{D3DA9859-08AE-CA38-5536-309A0FFB80F9}"/>
                  </a:ext>
                </a:extLst>
              </p:cNvPr>
              <p:cNvSpPr txBox="1"/>
              <p:nvPr/>
            </p:nvSpPr>
            <p:spPr>
              <a:xfrm>
                <a:off x="4901380" y="2623028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053" name="直線コネクタ 1052">
                <a:extLst>
                  <a:ext uri="{FF2B5EF4-FFF2-40B4-BE49-F238E27FC236}">
                    <a16:creationId xmlns:a16="http://schemas.microsoft.com/office/drawing/2014/main" id="{8470A553-9013-88E1-19AB-C2B7A89666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84081" y="1897856"/>
                <a:ext cx="340519" cy="161925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54" name="直線コネクタ 1053">
                <a:extLst>
                  <a:ext uri="{FF2B5EF4-FFF2-40B4-BE49-F238E27FC236}">
                    <a16:creationId xmlns:a16="http://schemas.microsoft.com/office/drawing/2014/main" id="{27853604-C39C-5017-E59C-7258FFBD06E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00750" y="1452563"/>
                <a:ext cx="319088" cy="507206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55" name="正方形/長方形 1054">
                <a:extLst>
                  <a:ext uri="{FF2B5EF4-FFF2-40B4-BE49-F238E27FC236}">
                    <a16:creationId xmlns:a16="http://schemas.microsoft.com/office/drawing/2014/main" id="{E382EDFD-6010-A607-509C-9699480A9AC5}"/>
                  </a:ext>
                </a:extLst>
              </p:cNvPr>
              <p:cNvSpPr/>
              <p:nvPr/>
            </p:nvSpPr>
            <p:spPr>
              <a:xfrm>
                <a:off x="3205256" y="585187"/>
                <a:ext cx="180000" cy="180000"/>
              </a:xfrm>
              <a:prstGeom prst="rect">
                <a:avLst/>
              </a:prstGeom>
              <a:solidFill>
                <a:srgbClr val="FF70CA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6" name="テキスト ボックス 1055">
                <a:extLst>
                  <a:ext uri="{FF2B5EF4-FFF2-40B4-BE49-F238E27FC236}">
                    <a16:creationId xmlns:a16="http://schemas.microsoft.com/office/drawing/2014/main" id="{91B64A44-24B6-A311-38EB-86751D39F67E}"/>
                  </a:ext>
                </a:extLst>
              </p:cNvPr>
              <p:cNvSpPr txBox="1"/>
              <p:nvPr/>
            </p:nvSpPr>
            <p:spPr>
              <a:xfrm>
                <a:off x="2491999" y="794531"/>
                <a:ext cx="105798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800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7" name="テキスト ボックス 1056">
                <a:extLst>
                  <a:ext uri="{FF2B5EF4-FFF2-40B4-BE49-F238E27FC236}">
                    <a16:creationId xmlns:a16="http://schemas.microsoft.com/office/drawing/2014/main" id="{680D5E9B-8D74-43D5-38DD-AAD122954804}"/>
                  </a:ext>
                </a:extLst>
              </p:cNvPr>
              <p:cNvSpPr txBox="1"/>
              <p:nvPr/>
            </p:nvSpPr>
            <p:spPr>
              <a:xfrm>
                <a:off x="4901380" y="1962354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8" name="テキスト ボックス 1057">
                <a:extLst>
                  <a:ext uri="{FF2B5EF4-FFF2-40B4-BE49-F238E27FC236}">
                    <a16:creationId xmlns:a16="http://schemas.microsoft.com/office/drawing/2014/main" id="{185FF981-D264-2AE4-9D30-1CEC35B58976}"/>
                  </a:ext>
                </a:extLst>
              </p:cNvPr>
              <p:cNvSpPr txBox="1"/>
              <p:nvPr/>
            </p:nvSpPr>
            <p:spPr>
              <a:xfrm>
                <a:off x="2806561" y="2806943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9" name="テキスト ボックス 1058">
                <a:extLst>
                  <a:ext uri="{FF2B5EF4-FFF2-40B4-BE49-F238E27FC236}">
                    <a16:creationId xmlns:a16="http://schemas.microsoft.com/office/drawing/2014/main" id="{DD2CE7B2-F5E4-AB85-286D-B8E9B6FF7D55}"/>
                  </a:ext>
                </a:extLst>
              </p:cNvPr>
              <p:cNvSpPr txBox="1"/>
              <p:nvPr/>
            </p:nvSpPr>
            <p:spPr>
              <a:xfrm>
                <a:off x="4643200" y="2806943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0" name="テキスト ボックス 1059">
                <a:extLst>
                  <a:ext uri="{FF2B5EF4-FFF2-40B4-BE49-F238E27FC236}">
                    <a16:creationId xmlns:a16="http://schemas.microsoft.com/office/drawing/2014/main" id="{68E770B8-C545-B552-3AD6-D735DCB59172}"/>
                  </a:ext>
                </a:extLst>
              </p:cNvPr>
              <p:cNvSpPr txBox="1"/>
              <p:nvPr/>
            </p:nvSpPr>
            <p:spPr>
              <a:xfrm>
                <a:off x="3718108" y="2806943"/>
                <a:ext cx="70533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61" name="グループ化 1060">
                <a:extLst>
                  <a:ext uri="{FF2B5EF4-FFF2-40B4-BE49-F238E27FC236}">
                    <a16:creationId xmlns:a16="http://schemas.microsoft.com/office/drawing/2014/main" id="{CE6A2512-6D87-56D5-A854-5518857DA036}"/>
                  </a:ext>
                </a:extLst>
              </p:cNvPr>
              <p:cNvGrpSpPr/>
              <p:nvPr/>
            </p:nvGrpSpPr>
            <p:grpSpPr>
              <a:xfrm>
                <a:off x="2618008" y="2234611"/>
                <a:ext cx="360000" cy="342900"/>
                <a:chOff x="2402622" y="998749"/>
                <a:chExt cx="360000" cy="342900"/>
              </a:xfrm>
            </p:grpSpPr>
            <p:cxnSp>
              <p:nvCxnSpPr>
                <p:cNvPr id="1068" name="直線矢印コネクタ 1067">
                  <a:extLst>
                    <a:ext uri="{FF2B5EF4-FFF2-40B4-BE49-F238E27FC236}">
                      <a16:creationId xmlns:a16="http://schemas.microsoft.com/office/drawing/2014/main" id="{0B8039EB-5842-906B-1E79-61BCE83192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82622" y="998749"/>
                  <a:ext cx="0" cy="3429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069" name="正方形/長方形 1068">
                  <a:extLst>
                    <a:ext uri="{FF2B5EF4-FFF2-40B4-BE49-F238E27FC236}">
                      <a16:creationId xmlns:a16="http://schemas.microsoft.com/office/drawing/2014/main" id="{2F7A0534-34A2-AF54-4828-687AF9977947}"/>
                    </a:ext>
                  </a:extLst>
                </p:cNvPr>
                <p:cNvSpPr/>
                <p:nvPr/>
              </p:nvSpPr>
              <p:spPr>
                <a:xfrm>
                  <a:off x="2402622" y="1089649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062" name="グループ化 1061">
                <a:extLst>
                  <a:ext uri="{FF2B5EF4-FFF2-40B4-BE49-F238E27FC236}">
                    <a16:creationId xmlns:a16="http://schemas.microsoft.com/office/drawing/2014/main" id="{CD6F7561-4386-1D39-1FE1-BE1807D1587F}"/>
                  </a:ext>
                </a:extLst>
              </p:cNvPr>
              <p:cNvGrpSpPr/>
              <p:nvPr/>
            </p:nvGrpSpPr>
            <p:grpSpPr>
              <a:xfrm>
                <a:off x="3200558" y="1889325"/>
                <a:ext cx="360000" cy="342900"/>
                <a:chOff x="2402622" y="998749"/>
                <a:chExt cx="360000" cy="342900"/>
              </a:xfrm>
            </p:grpSpPr>
            <p:cxnSp>
              <p:nvCxnSpPr>
                <p:cNvPr id="1066" name="直線矢印コネクタ 1065">
                  <a:extLst>
                    <a:ext uri="{FF2B5EF4-FFF2-40B4-BE49-F238E27FC236}">
                      <a16:creationId xmlns:a16="http://schemas.microsoft.com/office/drawing/2014/main" id="{A4660706-3E0E-DBB7-9F3B-9FF4871B48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82622" y="998749"/>
                  <a:ext cx="0" cy="3429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067" name="正方形/長方形 1066">
                  <a:extLst>
                    <a:ext uri="{FF2B5EF4-FFF2-40B4-BE49-F238E27FC236}">
                      <a16:creationId xmlns:a16="http://schemas.microsoft.com/office/drawing/2014/main" id="{5517DF37-C220-83DF-1E14-03BDE59E677B}"/>
                    </a:ext>
                  </a:extLst>
                </p:cNvPr>
                <p:cNvSpPr/>
                <p:nvPr/>
              </p:nvSpPr>
              <p:spPr>
                <a:xfrm>
                  <a:off x="2402622" y="1089649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63" name="テキスト ボックス 1062">
                <a:extLst>
                  <a:ext uri="{FF2B5EF4-FFF2-40B4-BE49-F238E27FC236}">
                    <a16:creationId xmlns:a16="http://schemas.microsoft.com/office/drawing/2014/main" id="{D564BC82-4406-3790-96E7-EA543356FA32}"/>
                  </a:ext>
                </a:extLst>
              </p:cNvPr>
              <p:cNvSpPr txBox="1"/>
              <p:nvPr/>
            </p:nvSpPr>
            <p:spPr>
              <a:xfrm>
                <a:off x="2491999" y="1707012"/>
                <a:ext cx="105798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400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4" name="正方形/長方形 1063">
                <a:extLst>
                  <a:ext uri="{FF2B5EF4-FFF2-40B4-BE49-F238E27FC236}">
                    <a16:creationId xmlns:a16="http://schemas.microsoft.com/office/drawing/2014/main" id="{685FE883-0140-B99A-EB27-C2DE47768199}"/>
                  </a:ext>
                </a:extLst>
              </p:cNvPr>
              <p:cNvSpPr/>
              <p:nvPr/>
            </p:nvSpPr>
            <p:spPr>
              <a:xfrm>
                <a:off x="6282818" y="1366586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5" name="正方形/長方形 1064">
                <a:extLst>
                  <a:ext uri="{FF2B5EF4-FFF2-40B4-BE49-F238E27FC236}">
                    <a16:creationId xmlns:a16="http://schemas.microsoft.com/office/drawing/2014/main" id="{D2619D53-CBB5-AC71-CBB6-66EEB4D5D5C9}"/>
                  </a:ext>
                </a:extLst>
              </p:cNvPr>
              <p:cNvSpPr/>
              <p:nvPr/>
            </p:nvSpPr>
            <p:spPr>
              <a:xfrm>
                <a:off x="6282818" y="1771781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70" name="グループ化 1069">
              <a:extLst>
                <a:ext uri="{FF2B5EF4-FFF2-40B4-BE49-F238E27FC236}">
                  <a16:creationId xmlns:a16="http://schemas.microsoft.com/office/drawing/2014/main" id="{E0593D76-FB55-E44C-004F-BCEF9E27BD3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16055" y="1543056"/>
              <a:ext cx="1406512" cy="864000"/>
              <a:chOff x="1892040" y="219856"/>
              <a:chExt cx="5040000" cy="3096000"/>
            </a:xfrm>
          </p:grpSpPr>
          <p:pic>
            <p:nvPicPr>
              <p:cNvPr id="1071" name="グラフィックス 16">
                <a:extLst>
                  <a:ext uri="{FF2B5EF4-FFF2-40B4-BE49-F238E27FC236}">
                    <a16:creationId xmlns:a16="http://schemas.microsoft.com/office/drawing/2014/main" id="{38A47E07-40E0-65B8-07FD-42FFB029C9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36487" r="35432"/>
              <a:stretch/>
            </p:blipFill>
            <p:spPr>
              <a:xfrm>
                <a:off x="5382914" y="743376"/>
                <a:ext cx="1051798" cy="2141773"/>
              </a:xfrm>
              <a:prstGeom prst="rect">
                <a:avLst/>
              </a:prstGeom>
            </p:spPr>
          </p:pic>
          <p:pic>
            <p:nvPicPr>
              <p:cNvPr id="1072" name="図 1071">
                <a:extLst>
                  <a:ext uri="{FF2B5EF4-FFF2-40B4-BE49-F238E27FC236}">
                    <a16:creationId xmlns:a16="http://schemas.microsoft.com/office/drawing/2014/main" id="{EADE0BF9-BDC1-1CC3-74A5-0EEFB38E73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531487" y="575942"/>
                <a:ext cx="2400300" cy="2247900"/>
              </a:xfrm>
              <a:prstGeom prst="rect">
                <a:avLst/>
              </a:prstGeom>
            </p:spPr>
          </p:pic>
          <p:grpSp>
            <p:nvGrpSpPr>
              <p:cNvPr id="1073" name="グループ化 1072">
                <a:extLst>
                  <a:ext uri="{FF2B5EF4-FFF2-40B4-BE49-F238E27FC236}">
                    <a16:creationId xmlns:a16="http://schemas.microsoft.com/office/drawing/2014/main" id="{BB3DBB32-D5CC-596F-6824-851CDE0605B1}"/>
                  </a:ext>
                </a:extLst>
              </p:cNvPr>
              <p:cNvGrpSpPr/>
              <p:nvPr/>
            </p:nvGrpSpPr>
            <p:grpSpPr>
              <a:xfrm>
                <a:off x="2550260" y="1710751"/>
                <a:ext cx="360000" cy="342900"/>
                <a:chOff x="2402622" y="998749"/>
                <a:chExt cx="360000" cy="342900"/>
              </a:xfrm>
            </p:grpSpPr>
            <p:cxnSp>
              <p:nvCxnSpPr>
                <p:cNvPr id="1102" name="直線矢印コネクタ 1101">
                  <a:extLst>
                    <a:ext uri="{FF2B5EF4-FFF2-40B4-BE49-F238E27FC236}">
                      <a16:creationId xmlns:a16="http://schemas.microsoft.com/office/drawing/2014/main" id="{90027806-8D12-41EC-051B-503F7A9511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82622" y="998749"/>
                  <a:ext cx="0" cy="3429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103" name="正方形/長方形 1102">
                  <a:extLst>
                    <a:ext uri="{FF2B5EF4-FFF2-40B4-BE49-F238E27FC236}">
                      <a16:creationId xmlns:a16="http://schemas.microsoft.com/office/drawing/2014/main" id="{7E40BD25-8952-C6F3-B462-77152E788622}"/>
                    </a:ext>
                  </a:extLst>
                </p:cNvPr>
                <p:cNvSpPr/>
                <p:nvPr/>
              </p:nvSpPr>
              <p:spPr>
                <a:xfrm>
                  <a:off x="2402622" y="1089649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74" name="テキスト ボックス 1073">
                <a:extLst>
                  <a:ext uri="{FF2B5EF4-FFF2-40B4-BE49-F238E27FC236}">
                    <a16:creationId xmlns:a16="http://schemas.microsoft.com/office/drawing/2014/main" id="{6FEA169D-F61D-58A3-8675-ACBE189AC6A7}"/>
                  </a:ext>
                </a:extLst>
              </p:cNvPr>
              <p:cNvSpPr txBox="1"/>
              <p:nvPr/>
            </p:nvSpPr>
            <p:spPr>
              <a:xfrm>
                <a:off x="4304640" y="304270"/>
                <a:ext cx="214803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kumimoji="1" lang="en-US" altLang="ja-JP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JT002</a:t>
                </a:r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5" name="正方形/長方形 1074">
                <a:extLst>
                  <a:ext uri="{FF2B5EF4-FFF2-40B4-BE49-F238E27FC236}">
                    <a16:creationId xmlns:a16="http://schemas.microsoft.com/office/drawing/2014/main" id="{74CCC6E4-17AB-ECA3-F022-536823499D6F}"/>
                  </a:ext>
                </a:extLst>
              </p:cNvPr>
              <p:cNvSpPr/>
              <p:nvPr/>
            </p:nvSpPr>
            <p:spPr>
              <a:xfrm>
                <a:off x="1892040" y="219856"/>
                <a:ext cx="5040000" cy="3096000"/>
              </a:xfrm>
              <a:prstGeom prst="rect">
                <a:avLst/>
              </a:prstGeom>
              <a:noFill/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76" name="正方形/長方形 1075">
                <a:extLst>
                  <a:ext uri="{FF2B5EF4-FFF2-40B4-BE49-F238E27FC236}">
                    <a16:creationId xmlns:a16="http://schemas.microsoft.com/office/drawing/2014/main" id="{7FC2D16E-C535-502F-AB6E-4122E0AEE9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41909" y="3025995"/>
                <a:ext cx="684000" cy="1800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7" name="テキスト ボックス 1076">
                <a:extLst>
                  <a:ext uri="{FF2B5EF4-FFF2-40B4-BE49-F238E27FC236}">
                    <a16:creationId xmlns:a16="http://schemas.microsoft.com/office/drawing/2014/main" id="{7AA462B0-0E5A-8F71-F0FB-A56866B47A2A}"/>
                  </a:ext>
                </a:extLst>
              </p:cNvPr>
              <p:cNvSpPr txBox="1"/>
              <p:nvPr/>
            </p:nvSpPr>
            <p:spPr>
              <a:xfrm>
                <a:off x="2562531" y="2622039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078" name="直線コネクタ 1077">
                <a:extLst>
                  <a:ext uri="{FF2B5EF4-FFF2-40B4-BE49-F238E27FC236}">
                    <a16:creationId xmlns:a16="http://schemas.microsoft.com/office/drawing/2014/main" id="{4D3483B5-D602-285E-A643-F62E0B622C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29275" y="1983581"/>
                <a:ext cx="142875" cy="550069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79" name="正方形/長方形 1078">
                <a:extLst>
                  <a:ext uri="{FF2B5EF4-FFF2-40B4-BE49-F238E27FC236}">
                    <a16:creationId xmlns:a16="http://schemas.microsoft.com/office/drawing/2014/main" id="{35EAD070-085B-B7D1-3266-AF0F6998C09D}"/>
                  </a:ext>
                </a:extLst>
              </p:cNvPr>
              <p:cNvSpPr/>
              <p:nvPr/>
            </p:nvSpPr>
            <p:spPr>
              <a:xfrm>
                <a:off x="5214819" y="2341681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080" name="直線コネクタ 1079">
                <a:extLst>
                  <a:ext uri="{FF2B5EF4-FFF2-40B4-BE49-F238E27FC236}">
                    <a16:creationId xmlns:a16="http://schemas.microsoft.com/office/drawing/2014/main" id="{DE98CF6C-1CA1-1D2F-1EF1-5C2A0EE719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50731" y="983456"/>
                <a:ext cx="311944" cy="945357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1" name="正方形/長方形 1080">
                <a:extLst>
                  <a:ext uri="{FF2B5EF4-FFF2-40B4-BE49-F238E27FC236}">
                    <a16:creationId xmlns:a16="http://schemas.microsoft.com/office/drawing/2014/main" id="{29F354A8-172E-F16B-D5C6-FDB7136A0A26}"/>
                  </a:ext>
                </a:extLst>
              </p:cNvPr>
              <p:cNvSpPr/>
              <p:nvPr/>
            </p:nvSpPr>
            <p:spPr>
              <a:xfrm>
                <a:off x="3105234" y="585187"/>
                <a:ext cx="180000" cy="180000"/>
              </a:xfrm>
              <a:prstGeom prst="rect">
                <a:avLst/>
              </a:prstGeom>
              <a:solidFill>
                <a:srgbClr val="FF70CA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2" name="正方形/長方形 1081">
                <a:extLst>
                  <a:ext uri="{FF2B5EF4-FFF2-40B4-BE49-F238E27FC236}">
                    <a16:creationId xmlns:a16="http://schemas.microsoft.com/office/drawing/2014/main" id="{31224152-1EBE-6FAF-1E16-8548990685A5}"/>
                  </a:ext>
                </a:extLst>
              </p:cNvPr>
              <p:cNvSpPr/>
              <p:nvPr/>
            </p:nvSpPr>
            <p:spPr>
              <a:xfrm>
                <a:off x="3326491" y="585187"/>
                <a:ext cx="180000" cy="180000"/>
              </a:xfrm>
              <a:prstGeom prst="rect">
                <a:avLst/>
              </a:prstGeom>
              <a:solidFill>
                <a:srgbClr val="FF0000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3" name="テキスト ボックス 1082">
                <a:extLst>
                  <a:ext uri="{FF2B5EF4-FFF2-40B4-BE49-F238E27FC236}">
                    <a16:creationId xmlns:a16="http://schemas.microsoft.com/office/drawing/2014/main" id="{81305576-9F8D-6B41-D266-C2C8A51A66BB}"/>
                  </a:ext>
                </a:extLst>
              </p:cNvPr>
              <p:cNvSpPr txBox="1"/>
              <p:nvPr/>
            </p:nvSpPr>
            <p:spPr>
              <a:xfrm>
                <a:off x="2491999" y="791330"/>
                <a:ext cx="105798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400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4" name="テキスト ボックス 1083">
                <a:extLst>
                  <a:ext uri="{FF2B5EF4-FFF2-40B4-BE49-F238E27FC236}">
                    <a16:creationId xmlns:a16="http://schemas.microsoft.com/office/drawing/2014/main" id="{3B76EB35-3A39-65C5-C69C-3781A41B33AF}"/>
                  </a:ext>
                </a:extLst>
              </p:cNvPr>
              <p:cNvSpPr txBox="1"/>
              <p:nvPr/>
            </p:nvSpPr>
            <p:spPr>
              <a:xfrm>
                <a:off x="2725601" y="2806943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5" name="テキスト ボックス 1084">
                <a:extLst>
                  <a:ext uri="{FF2B5EF4-FFF2-40B4-BE49-F238E27FC236}">
                    <a16:creationId xmlns:a16="http://schemas.microsoft.com/office/drawing/2014/main" id="{98B4F107-1746-CB25-24AE-2CF285B6F5CC}"/>
                  </a:ext>
                </a:extLst>
              </p:cNvPr>
              <p:cNvSpPr txBox="1"/>
              <p:nvPr/>
            </p:nvSpPr>
            <p:spPr>
              <a:xfrm>
                <a:off x="3605883" y="2806943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6" name="テキスト ボックス 1085">
                <a:extLst>
                  <a:ext uri="{FF2B5EF4-FFF2-40B4-BE49-F238E27FC236}">
                    <a16:creationId xmlns:a16="http://schemas.microsoft.com/office/drawing/2014/main" id="{4628B99D-D1F1-CF9E-1CBD-EAA78C78B7BD}"/>
                  </a:ext>
                </a:extLst>
              </p:cNvPr>
              <p:cNvSpPr txBox="1"/>
              <p:nvPr/>
            </p:nvSpPr>
            <p:spPr>
              <a:xfrm>
                <a:off x="4500994" y="2806943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48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7" name="テキスト ボックス 1086">
                <a:extLst>
                  <a:ext uri="{FF2B5EF4-FFF2-40B4-BE49-F238E27FC236}">
                    <a16:creationId xmlns:a16="http://schemas.microsoft.com/office/drawing/2014/main" id="{4F85FF17-0830-855A-C55A-BCF3313D9717}"/>
                  </a:ext>
                </a:extLst>
              </p:cNvPr>
              <p:cNvSpPr txBox="1"/>
              <p:nvPr/>
            </p:nvSpPr>
            <p:spPr>
              <a:xfrm>
                <a:off x="2491999" y="1711363"/>
                <a:ext cx="105798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200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88" name="グループ化 1087">
                <a:extLst>
                  <a:ext uri="{FF2B5EF4-FFF2-40B4-BE49-F238E27FC236}">
                    <a16:creationId xmlns:a16="http://schemas.microsoft.com/office/drawing/2014/main" id="{C419007D-21E4-81C9-2A8D-EC3B1515FB41}"/>
                  </a:ext>
                </a:extLst>
              </p:cNvPr>
              <p:cNvGrpSpPr/>
              <p:nvPr/>
            </p:nvGrpSpPr>
            <p:grpSpPr>
              <a:xfrm>
                <a:off x="2786776" y="1348800"/>
                <a:ext cx="360000" cy="342900"/>
                <a:chOff x="2402622" y="998749"/>
                <a:chExt cx="360000" cy="342900"/>
              </a:xfrm>
            </p:grpSpPr>
            <p:cxnSp>
              <p:nvCxnSpPr>
                <p:cNvPr id="1100" name="直線矢印コネクタ 1099">
                  <a:extLst>
                    <a:ext uri="{FF2B5EF4-FFF2-40B4-BE49-F238E27FC236}">
                      <a16:creationId xmlns:a16="http://schemas.microsoft.com/office/drawing/2014/main" id="{55E595A9-8444-6064-3150-1AA31680BD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82622" y="998749"/>
                  <a:ext cx="0" cy="3429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101" name="正方形/長方形 1100">
                  <a:extLst>
                    <a:ext uri="{FF2B5EF4-FFF2-40B4-BE49-F238E27FC236}">
                      <a16:creationId xmlns:a16="http://schemas.microsoft.com/office/drawing/2014/main" id="{03F58C90-CB1E-5E7D-4912-F86171ACF8C1}"/>
                    </a:ext>
                  </a:extLst>
                </p:cNvPr>
                <p:cNvSpPr/>
                <p:nvPr/>
              </p:nvSpPr>
              <p:spPr>
                <a:xfrm>
                  <a:off x="2402622" y="1089649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D1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89" name="正方形/長方形 1088">
                <a:extLst>
                  <a:ext uri="{FF2B5EF4-FFF2-40B4-BE49-F238E27FC236}">
                    <a16:creationId xmlns:a16="http://schemas.microsoft.com/office/drawing/2014/main" id="{CC642F6A-7219-52F1-3ACC-3C36AABF10B7}"/>
                  </a:ext>
                </a:extLst>
              </p:cNvPr>
              <p:cNvSpPr/>
              <p:nvPr/>
            </p:nvSpPr>
            <p:spPr>
              <a:xfrm>
                <a:off x="4448504" y="585187"/>
                <a:ext cx="180000" cy="180000"/>
              </a:xfrm>
              <a:prstGeom prst="rect">
                <a:avLst/>
              </a:prstGeom>
              <a:solidFill>
                <a:srgbClr val="FF0000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0" name="正方形/長方形 1089">
                <a:extLst>
                  <a:ext uri="{FF2B5EF4-FFF2-40B4-BE49-F238E27FC236}">
                    <a16:creationId xmlns:a16="http://schemas.microsoft.com/office/drawing/2014/main" id="{FFD1CF6C-5C5D-6396-ABD7-6C4AD445C5C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09794" y="3025995"/>
                <a:ext cx="468000" cy="18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1" name="正方形/長方形 1090">
                <a:extLst>
                  <a:ext uri="{FF2B5EF4-FFF2-40B4-BE49-F238E27FC236}">
                    <a16:creationId xmlns:a16="http://schemas.microsoft.com/office/drawing/2014/main" id="{7DDB20C6-897D-4491-973E-6EBBE4006D6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866390" y="3025995"/>
                <a:ext cx="684000" cy="180000"/>
              </a:xfrm>
              <a:prstGeom prst="rect">
                <a:avLst/>
              </a:prstGeom>
              <a:solidFill>
                <a:srgbClr val="66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2" name="正方形/長方形 1091">
                <a:extLst>
                  <a:ext uri="{FF2B5EF4-FFF2-40B4-BE49-F238E27FC236}">
                    <a16:creationId xmlns:a16="http://schemas.microsoft.com/office/drawing/2014/main" id="{7D0BC7EE-F503-474C-8896-D2B21F20936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32681" y="3025995"/>
                <a:ext cx="278743" cy="18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3" name="正方形/長方形 1092">
                <a:extLst>
                  <a:ext uri="{FF2B5EF4-FFF2-40B4-BE49-F238E27FC236}">
                    <a16:creationId xmlns:a16="http://schemas.microsoft.com/office/drawing/2014/main" id="{2A7AF415-A2B7-A36D-30A6-FE93B1E00956}"/>
                  </a:ext>
                </a:extLst>
              </p:cNvPr>
              <p:cNvSpPr/>
              <p:nvPr/>
            </p:nvSpPr>
            <p:spPr>
              <a:xfrm>
                <a:off x="6151886" y="848980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94" name="グループ化 1093">
                <a:extLst>
                  <a:ext uri="{FF2B5EF4-FFF2-40B4-BE49-F238E27FC236}">
                    <a16:creationId xmlns:a16="http://schemas.microsoft.com/office/drawing/2014/main" id="{1DAABE17-46F1-BE42-AD05-903085AA2981}"/>
                  </a:ext>
                </a:extLst>
              </p:cNvPr>
              <p:cNvGrpSpPr/>
              <p:nvPr/>
            </p:nvGrpSpPr>
            <p:grpSpPr>
              <a:xfrm>
                <a:off x="3008645" y="1653987"/>
                <a:ext cx="360000" cy="342900"/>
                <a:chOff x="2402622" y="998749"/>
                <a:chExt cx="360000" cy="342900"/>
              </a:xfrm>
            </p:grpSpPr>
            <p:cxnSp>
              <p:nvCxnSpPr>
                <p:cNvPr id="1098" name="直線矢印コネクタ 1097">
                  <a:extLst>
                    <a:ext uri="{FF2B5EF4-FFF2-40B4-BE49-F238E27FC236}">
                      <a16:creationId xmlns:a16="http://schemas.microsoft.com/office/drawing/2014/main" id="{D14D249F-16EA-D5D0-E4E1-2C3B4DE6A7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82622" y="998749"/>
                  <a:ext cx="0" cy="3429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099" name="正方形/長方形 1098">
                  <a:extLst>
                    <a:ext uri="{FF2B5EF4-FFF2-40B4-BE49-F238E27FC236}">
                      <a16:creationId xmlns:a16="http://schemas.microsoft.com/office/drawing/2014/main" id="{99AC0D38-C957-AD60-053A-4A30DAA0DA02}"/>
                    </a:ext>
                  </a:extLst>
                </p:cNvPr>
                <p:cNvSpPr/>
                <p:nvPr/>
              </p:nvSpPr>
              <p:spPr>
                <a:xfrm>
                  <a:off x="2402622" y="1089649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D2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1095" name="直線コネクタ 1094">
                <a:extLst>
                  <a:ext uri="{FF2B5EF4-FFF2-40B4-BE49-F238E27FC236}">
                    <a16:creationId xmlns:a16="http://schemas.microsoft.com/office/drawing/2014/main" id="{9F7C538C-CE73-A8A8-55C1-DEB9A4F6C9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00907" y="2081290"/>
                <a:ext cx="528456" cy="347583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96" name="正方形/長方形 1095">
                <a:extLst>
                  <a:ext uri="{FF2B5EF4-FFF2-40B4-BE49-F238E27FC236}">
                    <a16:creationId xmlns:a16="http://schemas.microsoft.com/office/drawing/2014/main" id="{459BF448-C680-02F5-6A7F-E11132631599}"/>
                  </a:ext>
                </a:extLst>
              </p:cNvPr>
              <p:cNvSpPr/>
              <p:nvPr/>
            </p:nvSpPr>
            <p:spPr>
              <a:xfrm>
                <a:off x="6218713" y="2266495"/>
                <a:ext cx="431999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04" name="グループ化 1103">
              <a:extLst>
                <a:ext uri="{FF2B5EF4-FFF2-40B4-BE49-F238E27FC236}">
                  <a16:creationId xmlns:a16="http://schemas.microsoft.com/office/drawing/2014/main" id="{3E44A2D7-2DDC-6F3B-EA9D-2D13FFECAF6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41227" y="1543056"/>
              <a:ext cx="1406512" cy="864000"/>
              <a:chOff x="1894593" y="219856"/>
              <a:chExt cx="5040000" cy="3096000"/>
            </a:xfrm>
          </p:grpSpPr>
          <p:pic>
            <p:nvPicPr>
              <p:cNvPr id="1105" name="図 1104">
                <a:extLst>
                  <a:ext uri="{FF2B5EF4-FFF2-40B4-BE49-F238E27FC236}">
                    <a16:creationId xmlns:a16="http://schemas.microsoft.com/office/drawing/2014/main" id="{F78B8F8D-2BDC-052F-B41E-E42B6BCE66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534040" y="575942"/>
                <a:ext cx="2491740" cy="2247900"/>
              </a:xfrm>
              <a:prstGeom prst="rect">
                <a:avLst/>
              </a:prstGeom>
            </p:spPr>
          </p:pic>
          <p:pic>
            <p:nvPicPr>
              <p:cNvPr id="1106" name="グラフィックス 16">
                <a:extLst>
                  <a:ext uri="{FF2B5EF4-FFF2-40B4-BE49-F238E27FC236}">
                    <a16:creationId xmlns:a16="http://schemas.microsoft.com/office/drawing/2014/main" id="{22425F64-4480-A628-1667-943AB8772D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36487" r="35432"/>
              <a:stretch/>
            </p:blipFill>
            <p:spPr>
              <a:xfrm>
                <a:off x="5382874" y="746853"/>
                <a:ext cx="1051798" cy="2126127"/>
              </a:xfrm>
              <a:prstGeom prst="rect">
                <a:avLst/>
              </a:prstGeom>
            </p:spPr>
          </p:pic>
          <p:grpSp>
            <p:nvGrpSpPr>
              <p:cNvPr id="1107" name="グループ化 1106">
                <a:extLst>
                  <a:ext uri="{FF2B5EF4-FFF2-40B4-BE49-F238E27FC236}">
                    <a16:creationId xmlns:a16="http://schemas.microsoft.com/office/drawing/2014/main" id="{676999CE-8A24-A708-1FB5-E6ED48EFA9E9}"/>
                  </a:ext>
                </a:extLst>
              </p:cNvPr>
              <p:cNvGrpSpPr/>
              <p:nvPr/>
            </p:nvGrpSpPr>
            <p:grpSpPr>
              <a:xfrm>
                <a:off x="2538523" y="1998685"/>
                <a:ext cx="360000" cy="491905"/>
                <a:chOff x="2405175" y="1289050"/>
                <a:chExt cx="360000" cy="491905"/>
              </a:xfrm>
            </p:grpSpPr>
            <p:cxnSp>
              <p:nvCxnSpPr>
                <p:cNvPr id="1129" name="直線矢印コネクタ 1128">
                  <a:extLst>
                    <a:ext uri="{FF2B5EF4-FFF2-40B4-BE49-F238E27FC236}">
                      <a16:creationId xmlns:a16="http://schemas.microsoft.com/office/drawing/2014/main" id="{17E8EEF7-90BD-A6B3-8D48-31AAE0328D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85175" y="1289050"/>
                  <a:ext cx="0" cy="3429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130" name="正方形/長方形 1129">
                  <a:extLst>
                    <a:ext uri="{FF2B5EF4-FFF2-40B4-BE49-F238E27FC236}">
                      <a16:creationId xmlns:a16="http://schemas.microsoft.com/office/drawing/2014/main" id="{9CEFD78C-6084-38C3-211B-7254037E9933}"/>
                    </a:ext>
                  </a:extLst>
                </p:cNvPr>
                <p:cNvSpPr/>
                <p:nvPr/>
              </p:nvSpPr>
              <p:spPr>
                <a:xfrm>
                  <a:off x="2405175" y="1528955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08" name="テキスト ボックス 1107">
                <a:extLst>
                  <a:ext uri="{FF2B5EF4-FFF2-40B4-BE49-F238E27FC236}">
                    <a16:creationId xmlns:a16="http://schemas.microsoft.com/office/drawing/2014/main" id="{26DB645B-ECCC-841B-5E66-2A7BABC9DCCF}"/>
                  </a:ext>
                </a:extLst>
              </p:cNvPr>
              <p:cNvSpPr txBox="1"/>
              <p:nvPr/>
            </p:nvSpPr>
            <p:spPr>
              <a:xfrm>
                <a:off x="4307193" y="304270"/>
                <a:ext cx="214802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kumimoji="1" lang="en-US" altLang="ja-JP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JT013</a:t>
                </a:r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9" name="正方形/長方形 1108">
                <a:extLst>
                  <a:ext uri="{FF2B5EF4-FFF2-40B4-BE49-F238E27FC236}">
                    <a16:creationId xmlns:a16="http://schemas.microsoft.com/office/drawing/2014/main" id="{1A8D6787-52CD-3274-2B60-2EDD77C9E423}"/>
                  </a:ext>
                </a:extLst>
              </p:cNvPr>
              <p:cNvSpPr/>
              <p:nvPr/>
            </p:nvSpPr>
            <p:spPr>
              <a:xfrm>
                <a:off x="1894593" y="219856"/>
                <a:ext cx="5040000" cy="3096000"/>
              </a:xfrm>
              <a:prstGeom prst="rect">
                <a:avLst/>
              </a:prstGeom>
              <a:noFill/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10" name="正方形/長方形 1109">
                <a:extLst>
                  <a:ext uri="{FF2B5EF4-FFF2-40B4-BE49-F238E27FC236}">
                    <a16:creationId xmlns:a16="http://schemas.microsoft.com/office/drawing/2014/main" id="{1FF71E3F-C46E-9946-87C3-F5F638E9CE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44462" y="3025995"/>
                <a:ext cx="680400" cy="18000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1" name="正方形/長方形 1110">
                <a:extLst>
                  <a:ext uri="{FF2B5EF4-FFF2-40B4-BE49-F238E27FC236}">
                    <a16:creationId xmlns:a16="http://schemas.microsoft.com/office/drawing/2014/main" id="{D153FCAC-45D3-A602-E380-A53E92DD6B5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372297" y="3025995"/>
                <a:ext cx="1483200" cy="1800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2" name="テキスト ボックス 1111">
                <a:extLst>
                  <a:ext uri="{FF2B5EF4-FFF2-40B4-BE49-F238E27FC236}">
                    <a16:creationId xmlns:a16="http://schemas.microsoft.com/office/drawing/2014/main" id="{626D3752-9A62-D8A1-830F-71D57EFA3E7E}"/>
                  </a:ext>
                </a:extLst>
              </p:cNvPr>
              <p:cNvSpPr txBox="1"/>
              <p:nvPr/>
            </p:nvSpPr>
            <p:spPr>
              <a:xfrm>
                <a:off x="2565084" y="2622039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3" name="テキスト ボックス 1112">
                <a:extLst>
                  <a:ext uri="{FF2B5EF4-FFF2-40B4-BE49-F238E27FC236}">
                    <a16:creationId xmlns:a16="http://schemas.microsoft.com/office/drawing/2014/main" id="{A79BA6DE-42CF-EEC0-B79E-3A839C6B23C6}"/>
                  </a:ext>
                </a:extLst>
              </p:cNvPr>
              <p:cNvSpPr txBox="1"/>
              <p:nvPr/>
            </p:nvSpPr>
            <p:spPr>
              <a:xfrm>
                <a:off x="2728154" y="2806943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4" name="テキスト ボックス 1113">
                <a:extLst>
                  <a:ext uri="{FF2B5EF4-FFF2-40B4-BE49-F238E27FC236}">
                    <a16:creationId xmlns:a16="http://schemas.microsoft.com/office/drawing/2014/main" id="{8C48D61C-33D5-7069-4FED-FFA29269EC3E}"/>
                  </a:ext>
                </a:extLst>
              </p:cNvPr>
              <p:cNvSpPr txBox="1"/>
              <p:nvPr/>
            </p:nvSpPr>
            <p:spPr>
              <a:xfrm>
                <a:off x="3608436" y="2806943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5" name="テキスト ボックス 1114">
                <a:extLst>
                  <a:ext uri="{FF2B5EF4-FFF2-40B4-BE49-F238E27FC236}">
                    <a16:creationId xmlns:a16="http://schemas.microsoft.com/office/drawing/2014/main" id="{EF76EFFE-043E-7EE7-7DD5-9E1D821016C6}"/>
                  </a:ext>
                </a:extLst>
              </p:cNvPr>
              <p:cNvSpPr txBox="1"/>
              <p:nvPr/>
            </p:nvSpPr>
            <p:spPr>
              <a:xfrm>
                <a:off x="4503547" y="2806943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48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" name="テキスト ボックス 1115">
                <a:extLst>
                  <a:ext uri="{FF2B5EF4-FFF2-40B4-BE49-F238E27FC236}">
                    <a16:creationId xmlns:a16="http://schemas.microsoft.com/office/drawing/2014/main" id="{A75E3614-9AED-3789-33A3-04978DA5F116}"/>
                  </a:ext>
                </a:extLst>
              </p:cNvPr>
              <p:cNvSpPr txBox="1"/>
              <p:nvPr/>
            </p:nvSpPr>
            <p:spPr>
              <a:xfrm>
                <a:off x="4903933" y="791168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7" name="テキスト ボックス 1116">
                <a:extLst>
                  <a:ext uri="{FF2B5EF4-FFF2-40B4-BE49-F238E27FC236}">
                    <a16:creationId xmlns:a16="http://schemas.microsoft.com/office/drawing/2014/main" id="{78316CB9-622C-4E74-2027-ABBD0FD70D17}"/>
                  </a:ext>
                </a:extLst>
              </p:cNvPr>
              <p:cNvSpPr txBox="1"/>
              <p:nvPr/>
            </p:nvSpPr>
            <p:spPr>
              <a:xfrm>
                <a:off x="4903933" y="2623028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118" name="直線コネクタ 1117">
                <a:extLst>
                  <a:ext uri="{FF2B5EF4-FFF2-40B4-BE49-F238E27FC236}">
                    <a16:creationId xmlns:a16="http://schemas.microsoft.com/office/drawing/2014/main" id="{BF5973C3-3044-8E9A-CBF9-E95830229462}"/>
                  </a:ext>
                </a:extLst>
              </p:cNvPr>
              <p:cNvCxnSpPr>
                <a:cxnSpLocks/>
                <a:endCxn id="1124" idx="1"/>
              </p:cNvCxnSpPr>
              <p:nvPr/>
            </p:nvCxnSpPr>
            <p:spPr>
              <a:xfrm flipV="1">
                <a:off x="5958059" y="720805"/>
                <a:ext cx="272876" cy="1186576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19" name="正方形/長方形 1118">
                <a:extLst>
                  <a:ext uri="{FF2B5EF4-FFF2-40B4-BE49-F238E27FC236}">
                    <a16:creationId xmlns:a16="http://schemas.microsoft.com/office/drawing/2014/main" id="{C0759CFF-E680-7265-1897-230DD7832DEA}"/>
                  </a:ext>
                </a:extLst>
              </p:cNvPr>
              <p:cNvSpPr/>
              <p:nvPr/>
            </p:nvSpPr>
            <p:spPr>
              <a:xfrm>
                <a:off x="3253299" y="585187"/>
                <a:ext cx="180000" cy="180000"/>
              </a:xfrm>
              <a:prstGeom prst="rect">
                <a:avLst/>
              </a:prstGeom>
              <a:solidFill>
                <a:srgbClr val="FF70CA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0" name="テキスト ボックス 1119">
                <a:extLst>
                  <a:ext uri="{FF2B5EF4-FFF2-40B4-BE49-F238E27FC236}">
                    <a16:creationId xmlns:a16="http://schemas.microsoft.com/office/drawing/2014/main" id="{1DD2800D-FB7B-35F6-1BE7-B6A22AD6C1C0}"/>
                  </a:ext>
                </a:extLst>
              </p:cNvPr>
              <p:cNvSpPr txBox="1"/>
              <p:nvPr/>
            </p:nvSpPr>
            <p:spPr>
              <a:xfrm>
                <a:off x="2494552" y="1054086"/>
                <a:ext cx="105798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300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1" name="テキスト ボックス 1120">
                <a:extLst>
                  <a:ext uri="{FF2B5EF4-FFF2-40B4-BE49-F238E27FC236}">
                    <a16:creationId xmlns:a16="http://schemas.microsoft.com/office/drawing/2014/main" id="{729940D4-DF32-3488-C77A-9414D3AE4A9E}"/>
                  </a:ext>
                </a:extLst>
              </p:cNvPr>
              <p:cNvSpPr txBox="1"/>
              <p:nvPr/>
            </p:nvSpPr>
            <p:spPr>
              <a:xfrm>
                <a:off x="4903933" y="1704654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2" name="正方形/長方形 1121">
                <a:extLst>
                  <a:ext uri="{FF2B5EF4-FFF2-40B4-BE49-F238E27FC236}">
                    <a16:creationId xmlns:a16="http://schemas.microsoft.com/office/drawing/2014/main" id="{EEC125CD-377E-A4B4-FD0B-F4B6B5975FEF}"/>
                  </a:ext>
                </a:extLst>
              </p:cNvPr>
              <p:cNvSpPr/>
              <p:nvPr/>
            </p:nvSpPr>
            <p:spPr>
              <a:xfrm>
                <a:off x="3997882" y="585187"/>
                <a:ext cx="180000" cy="180000"/>
              </a:xfrm>
              <a:prstGeom prst="rect">
                <a:avLst/>
              </a:prstGeom>
              <a:solidFill>
                <a:srgbClr val="FF70CA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23" name="グループ化 1122">
                <a:extLst>
                  <a:ext uri="{FF2B5EF4-FFF2-40B4-BE49-F238E27FC236}">
                    <a16:creationId xmlns:a16="http://schemas.microsoft.com/office/drawing/2014/main" id="{29C6CB2A-2340-1431-8C41-2C7825877855}"/>
                  </a:ext>
                </a:extLst>
              </p:cNvPr>
              <p:cNvGrpSpPr/>
              <p:nvPr/>
            </p:nvGrpSpPr>
            <p:grpSpPr>
              <a:xfrm>
                <a:off x="2755175" y="1727203"/>
                <a:ext cx="360000" cy="491905"/>
                <a:chOff x="2405175" y="1289050"/>
                <a:chExt cx="360000" cy="491905"/>
              </a:xfrm>
            </p:grpSpPr>
            <p:cxnSp>
              <p:nvCxnSpPr>
                <p:cNvPr id="1127" name="直線矢印コネクタ 1126">
                  <a:extLst>
                    <a:ext uri="{FF2B5EF4-FFF2-40B4-BE49-F238E27FC236}">
                      <a16:creationId xmlns:a16="http://schemas.microsoft.com/office/drawing/2014/main" id="{893404F5-742F-6188-11AD-F9FDCC48A5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85175" y="1289050"/>
                  <a:ext cx="0" cy="3429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128" name="正方形/長方形 1127">
                  <a:extLst>
                    <a:ext uri="{FF2B5EF4-FFF2-40B4-BE49-F238E27FC236}">
                      <a16:creationId xmlns:a16="http://schemas.microsoft.com/office/drawing/2014/main" id="{3A70AC10-6D5C-E871-3F31-089D1AE323D1}"/>
                    </a:ext>
                  </a:extLst>
                </p:cNvPr>
                <p:cNvSpPr/>
                <p:nvPr/>
              </p:nvSpPr>
              <p:spPr>
                <a:xfrm>
                  <a:off x="2405175" y="1528955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24" name="正方形/長方形 1123">
                <a:extLst>
                  <a:ext uri="{FF2B5EF4-FFF2-40B4-BE49-F238E27FC236}">
                    <a16:creationId xmlns:a16="http://schemas.microsoft.com/office/drawing/2014/main" id="{0F0255DD-50A6-4A11-E3A4-9DD44D093267}"/>
                  </a:ext>
                </a:extLst>
              </p:cNvPr>
              <p:cNvSpPr/>
              <p:nvPr/>
            </p:nvSpPr>
            <p:spPr>
              <a:xfrm>
                <a:off x="6230935" y="576805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125" name="直線コネクタ 1124">
                <a:extLst>
                  <a:ext uri="{FF2B5EF4-FFF2-40B4-BE49-F238E27FC236}">
                    <a16:creationId xmlns:a16="http://schemas.microsoft.com/office/drawing/2014/main" id="{61CC635A-E716-9FED-D627-90547ABF75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00128" y="1273175"/>
                <a:ext cx="269875" cy="942975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26" name="正方形/長方形 1125">
                <a:extLst>
                  <a:ext uri="{FF2B5EF4-FFF2-40B4-BE49-F238E27FC236}">
                    <a16:creationId xmlns:a16="http://schemas.microsoft.com/office/drawing/2014/main" id="{B08BEFBF-6EF9-9855-4B82-BE3CEF75061E}"/>
                  </a:ext>
                </a:extLst>
              </p:cNvPr>
              <p:cNvSpPr/>
              <p:nvPr/>
            </p:nvSpPr>
            <p:spPr>
              <a:xfrm>
                <a:off x="6264971" y="1129633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31" name="グループ化 1130">
            <a:extLst>
              <a:ext uri="{FF2B5EF4-FFF2-40B4-BE49-F238E27FC236}">
                <a16:creationId xmlns:a16="http://schemas.microsoft.com/office/drawing/2014/main" id="{21998AE7-BF8C-4430-0AA9-9634230F84DA}"/>
              </a:ext>
            </a:extLst>
          </p:cNvPr>
          <p:cNvGrpSpPr>
            <a:grpSpLocks noChangeAspect="1"/>
          </p:cNvGrpSpPr>
          <p:nvPr/>
        </p:nvGrpSpPr>
        <p:grpSpPr>
          <a:xfrm>
            <a:off x="1565711" y="2552337"/>
            <a:ext cx="1406512" cy="864000"/>
            <a:chOff x="1892040" y="219856"/>
            <a:chExt cx="5040000" cy="3096000"/>
          </a:xfrm>
        </p:grpSpPr>
        <p:pic>
          <p:nvPicPr>
            <p:cNvPr id="1132" name="図 1131">
              <a:extLst>
                <a:ext uri="{FF2B5EF4-FFF2-40B4-BE49-F238E27FC236}">
                  <a16:creationId xmlns:a16="http://schemas.microsoft.com/office/drawing/2014/main" id="{0507ED4C-9D80-B6B9-CB5C-F20573E7B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531487" y="575942"/>
              <a:ext cx="2491740" cy="2247900"/>
            </a:xfrm>
            <a:prstGeom prst="rect">
              <a:avLst/>
            </a:prstGeom>
          </p:spPr>
        </p:pic>
        <p:grpSp>
          <p:nvGrpSpPr>
            <p:cNvPr id="1133" name="グループ化 1132">
              <a:extLst>
                <a:ext uri="{FF2B5EF4-FFF2-40B4-BE49-F238E27FC236}">
                  <a16:creationId xmlns:a16="http://schemas.microsoft.com/office/drawing/2014/main" id="{163FB71E-C483-28AD-ED9D-530656442D44}"/>
                </a:ext>
              </a:extLst>
            </p:cNvPr>
            <p:cNvGrpSpPr/>
            <p:nvPr/>
          </p:nvGrpSpPr>
          <p:grpSpPr>
            <a:xfrm>
              <a:off x="5377738" y="746853"/>
              <a:ext cx="1242452" cy="2126127"/>
              <a:chOff x="7132489" y="495445"/>
              <a:chExt cx="1242452" cy="2126127"/>
            </a:xfrm>
          </p:grpSpPr>
          <p:pic>
            <p:nvPicPr>
              <p:cNvPr id="1156" name="グラフィックス 16">
                <a:extLst>
                  <a:ext uri="{FF2B5EF4-FFF2-40B4-BE49-F238E27FC236}">
                    <a16:creationId xmlns:a16="http://schemas.microsoft.com/office/drawing/2014/main" id="{CDCF8325-D1D1-281C-D4BA-96A60F0E0B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36487" r="35432"/>
              <a:stretch/>
            </p:blipFill>
            <p:spPr>
              <a:xfrm>
                <a:off x="7132489" y="495445"/>
                <a:ext cx="1053843" cy="2126127"/>
              </a:xfrm>
              <a:prstGeom prst="rect">
                <a:avLst/>
              </a:prstGeom>
            </p:spPr>
          </p:pic>
          <p:cxnSp>
            <p:nvCxnSpPr>
              <p:cNvPr id="1157" name="直線コネクタ 1156">
                <a:extLst>
                  <a:ext uri="{FF2B5EF4-FFF2-40B4-BE49-F238E27FC236}">
                    <a16:creationId xmlns:a16="http://schemas.microsoft.com/office/drawing/2014/main" id="{92149378-D263-5726-F913-B115614C89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27144" y="1069182"/>
                <a:ext cx="340519" cy="581025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8" name="直線コネクタ 1157">
                <a:extLst>
                  <a:ext uri="{FF2B5EF4-FFF2-40B4-BE49-F238E27FC236}">
                    <a16:creationId xmlns:a16="http://schemas.microsoft.com/office/drawing/2014/main" id="{79FACDE4-6288-D3A1-0FB8-B6E84C5161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1425" y="695325"/>
                <a:ext cx="269081" cy="8953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59" name="正方形/長方形 1158">
                <a:extLst>
                  <a:ext uri="{FF2B5EF4-FFF2-40B4-BE49-F238E27FC236}">
                    <a16:creationId xmlns:a16="http://schemas.microsoft.com/office/drawing/2014/main" id="{DB1B132C-5E0A-FF20-EB4E-A8021BD69503}"/>
                  </a:ext>
                </a:extLst>
              </p:cNvPr>
              <p:cNvSpPr/>
              <p:nvPr/>
            </p:nvSpPr>
            <p:spPr>
              <a:xfrm>
                <a:off x="7942941" y="951124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0" name="正方形/長方形 1159">
                <a:extLst>
                  <a:ext uri="{FF2B5EF4-FFF2-40B4-BE49-F238E27FC236}">
                    <a16:creationId xmlns:a16="http://schemas.microsoft.com/office/drawing/2014/main" id="{25CE9BC5-3599-49B6-884D-2A63374AD02E}"/>
                  </a:ext>
                </a:extLst>
              </p:cNvPr>
              <p:cNvSpPr/>
              <p:nvPr/>
            </p:nvSpPr>
            <p:spPr>
              <a:xfrm>
                <a:off x="7860506" y="551325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34" name="グループ化 1133">
              <a:extLst>
                <a:ext uri="{FF2B5EF4-FFF2-40B4-BE49-F238E27FC236}">
                  <a16:creationId xmlns:a16="http://schemas.microsoft.com/office/drawing/2014/main" id="{6CC9384E-0365-4895-145E-3C57832EB6B3}"/>
                </a:ext>
              </a:extLst>
            </p:cNvPr>
            <p:cNvGrpSpPr/>
            <p:nvPr/>
          </p:nvGrpSpPr>
          <p:grpSpPr>
            <a:xfrm>
              <a:off x="2562165" y="2224886"/>
              <a:ext cx="360000" cy="351417"/>
              <a:chOff x="2402622" y="2072486"/>
              <a:chExt cx="360000" cy="351417"/>
            </a:xfrm>
          </p:grpSpPr>
          <p:cxnSp>
            <p:nvCxnSpPr>
              <p:cNvPr id="1154" name="直線矢印コネクタ 1153">
                <a:extLst>
                  <a:ext uri="{FF2B5EF4-FFF2-40B4-BE49-F238E27FC236}">
                    <a16:creationId xmlns:a16="http://schemas.microsoft.com/office/drawing/2014/main" id="{FC313622-D5CF-B39A-91F0-1683D15AD1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82622" y="2072486"/>
                <a:ext cx="0" cy="2520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55" name="正方形/長方形 1154">
                <a:extLst>
                  <a:ext uri="{FF2B5EF4-FFF2-40B4-BE49-F238E27FC236}">
                    <a16:creationId xmlns:a16="http://schemas.microsoft.com/office/drawing/2014/main" id="{0BF7C38E-459D-27EB-E6DA-0F900155E785}"/>
                  </a:ext>
                </a:extLst>
              </p:cNvPr>
              <p:cNvSpPr/>
              <p:nvPr/>
            </p:nvSpPr>
            <p:spPr>
              <a:xfrm>
                <a:off x="2402622" y="2171903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35" name="テキスト ボックス 1134">
              <a:extLst>
                <a:ext uri="{FF2B5EF4-FFF2-40B4-BE49-F238E27FC236}">
                  <a16:creationId xmlns:a16="http://schemas.microsoft.com/office/drawing/2014/main" id="{EC21F570-C440-A6B1-0C23-8E00FF8E9687}"/>
                </a:ext>
              </a:extLst>
            </p:cNvPr>
            <p:cNvSpPr txBox="1"/>
            <p:nvPr/>
          </p:nvSpPr>
          <p:spPr>
            <a:xfrm>
              <a:off x="4291815" y="304270"/>
              <a:ext cx="240451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FM003</a:t>
              </a:r>
              <a:endParaRPr kumimoji="1" lang="ja-JP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6" name="正方形/長方形 1135">
              <a:extLst>
                <a:ext uri="{FF2B5EF4-FFF2-40B4-BE49-F238E27FC236}">
                  <a16:creationId xmlns:a16="http://schemas.microsoft.com/office/drawing/2014/main" id="{761FF044-F6CE-F65C-B21C-600C1E077DD5}"/>
                </a:ext>
              </a:extLst>
            </p:cNvPr>
            <p:cNvSpPr/>
            <p:nvPr/>
          </p:nvSpPr>
          <p:spPr>
            <a:xfrm>
              <a:off x="1892040" y="219856"/>
              <a:ext cx="5040000" cy="309600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37" name="正方形/長方形 1136">
              <a:extLst>
                <a:ext uri="{FF2B5EF4-FFF2-40B4-BE49-F238E27FC236}">
                  <a16:creationId xmlns:a16="http://schemas.microsoft.com/office/drawing/2014/main" id="{01CB42A8-1459-0EF3-E718-33300D7BA9A5}"/>
                </a:ext>
              </a:extLst>
            </p:cNvPr>
            <p:cNvSpPr>
              <a:spLocks/>
            </p:cNvSpPr>
            <p:nvPr/>
          </p:nvSpPr>
          <p:spPr>
            <a:xfrm>
              <a:off x="2776575" y="3025995"/>
              <a:ext cx="648000" cy="180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8" name="テキスト ボックス 1137">
              <a:extLst>
                <a:ext uri="{FF2B5EF4-FFF2-40B4-BE49-F238E27FC236}">
                  <a16:creationId xmlns:a16="http://schemas.microsoft.com/office/drawing/2014/main" id="{2FDC2D27-253F-3661-63BB-766686F41585}"/>
                </a:ext>
              </a:extLst>
            </p:cNvPr>
            <p:cNvSpPr txBox="1"/>
            <p:nvPr/>
          </p:nvSpPr>
          <p:spPr>
            <a:xfrm>
              <a:off x="2562531" y="2622039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9" name="テキスト ボックス 1138">
              <a:extLst>
                <a:ext uri="{FF2B5EF4-FFF2-40B4-BE49-F238E27FC236}">
                  <a16:creationId xmlns:a16="http://schemas.microsoft.com/office/drawing/2014/main" id="{A37D0029-D241-16FD-687E-C8F03EDD6636}"/>
                </a:ext>
              </a:extLst>
            </p:cNvPr>
            <p:cNvSpPr txBox="1"/>
            <p:nvPr/>
          </p:nvSpPr>
          <p:spPr>
            <a:xfrm>
              <a:off x="4901380" y="791168"/>
              <a:ext cx="105798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0" name="テキスト ボックス 1139">
              <a:extLst>
                <a:ext uri="{FF2B5EF4-FFF2-40B4-BE49-F238E27FC236}">
                  <a16:creationId xmlns:a16="http://schemas.microsoft.com/office/drawing/2014/main" id="{E1D033C1-80A7-81E5-61BC-1D8D7A925472}"/>
                </a:ext>
              </a:extLst>
            </p:cNvPr>
            <p:cNvSpPr txBox="1"/>
            <p:nvPr/>
          </p:nvSpPr>
          <p:spPr>
            <a:xfrm>
              <a:off x="4901380" y="2623028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1" name="正方形/長方形 1140">
              <a:extLst>
                <a:ext uri="{FF2B5EF4-FFF2-40B4-BE49-F238E27FC236}">
                  <a16:creationId xmlns:a16="http://schemas.microsoft.com/office/drawing/2014/main" id="{A97CCF23-5D90-E422-3E03-6CBEF4096FA8}"/>
                </a:ext>
              </a:extLst>
            </p:cNvPr>
            <p:cNvSpPr/>
            <p:nvPr/>
          </p:nvSpPr>
          <p:spPr>
            <a:xfrm>
              <a:off x="3330426" y="585187"/>
              <a:ext cx="180000" cy="180000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2" name="テキスト ボックス 1141">
              <a:extLst>
                <a:ext uri="{FF2B5EF4-FFF2-40B4-BE49-F238E27FC236}">
                  <a16:creationId xmlns:a16="http://schemas.microsoft.com/office/drawing/2014/main" id="{24398274-E88E-22E5-87AA-3703AC784329}"/>
                </a:ext>
              </a:extLst>
            </p:cNvPr>
            <p:cNvSpPr txBox="1"/>
            <p:nvPr/>
          </p:nvSpPr>
          <p:spPr>
            <a:xfrm>
              <a:off x="2491999" y="1097249"/>
              <a:ext cx="105798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750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3" name="テキスト ボックス 1142">
              <a:extLst>
                <a:ext uri="{FF2B5EF4-FFF2-40B4-BE49-F238E27FC236}">
                  <a16:creationId xmlns:a16="http://schemas.microsoft.com/office/drawing/2014/main" id="{3C0DB7EB-5720-48CB-2819-F4837DFAE0FC}"/>
                </a:ext>
              </a:extLst>
            </p:cNvPr>
            <p:cNvSpPr txBox="1"/>
            <p:nvPr/>
          </p:nvSpPr>
          <p:spPr>
            <a:xfrm>
              <a:off x="4901380" y="1704654"/>
              <a:ext cx="105798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4" name="テキスト ボックス 1143">
              <a:extLst>
                <a:ext uri="{FF2B5EF4-FFF2-40B4-BE49-F238E27FC236}">
                  <a16:creationId xmlns:a16="http://schemas.microsoft.com/office/drawing/2014/main" id="{602E0F6A-6704-6941-D1A2-6EBAE7EB706E}"/>
                </a:ext>
              </a:extLst>
            </p:cNvPr>
            <p:cNvSpPr txBox="1"/>
            <p:nvPr/>
          </p:nvSpPr>
          <p:spPr>
            <a:xfrm>
              <a:off x="2758942" y="2806943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5" name="テキスト ボックス 1144">
              <a:extLst>
                <a:ext uri="{FF2B5EF4-FFF2-40B4-BE49-F238E27FC236}">
                  <a16:creationId xmlns:a16="http://schemas.microsoft.com/office/drawing/2014/main" id="{EA15CD20-6028-5A25-7EC3-6E6D788E6C34}"/>
                </a:ext>
              </a:extLst>
            </p:cNvPr>
            <p:cNvSpPr txBox="1"/>
            <p:nvPr/>
          </p:nvSpPr>
          <p:spPr>
            <a:xfrm>
              <a:off x="4044035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6" name="テキスト ボックス 1145">
              <a:extLst>
                <a:ext uri="{FF2B5EF4-FFF2-40B4-BE49-F238E27FC236}">
                  <a16:creationId xmlns:a16="http://schemas.microsoft.com/office/drawing/2014/main" id="{A43D86DA-9CF9-6A3E-EA11-A590CDDAD02C}"/>
                </a:ext>
              </a:extLst>
            </p:cNvPr>
            <p:cNvSpPr txBox="1"/>
            <p:nvPr/>
          </p:nvSpPr>
          <p:spPr>
            <a:xfrm>
              <a:off x="4686748" y="2806943"/>
              <a:ext cx="70533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36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7" name="テキスト ボックス 1146">
              <a:extLst>
                <a:ext uri="{FF2B5EF4-FFF2-40B4-BE49-F238E27FC236}">
                  <a16:creationId xmlns:a16="http://schemas.microsoft.com/office/drawing/2014/main" id="{DB23A032-5F7F-D06D-4B5A-AE226B8E5AE6}"/>
                </a:ext>
              </a:extLst>
            </p:cNvPr>
            <p:cNvSpPr txBox="1"/>
            <p:nvPr/>
          </p:nvSpPr>
          <p:spPr>
            <a:xfrm>
              <a:off x="3394493" y="2806943"/>
              <a:ext cx="70533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48" name="グループ化 1147">
              <a:extLst>
                <a:ext uri="{FF2B5EF4-FFF2-40B4-BE49-F238E27FC236}">
                  <a16:creationId xmlns:a16="http://schemas.microsoft.com/office/drawing/2014/main" id="{B4CEB945-0836-036D-2FED-5D9E70D9EAAB}"/>
                </a:ext>
              </a:extLst>
            </p:cNvPr>
            <p:cNvGrpSpPr/>
            <p:nvPr/>
          </p:nvGrpSpPr>
          <p:grpSpPr>
            <a:xfrm>
              <a:off x="2944996" y="2224886"/>
              <a:ext cx="360000" cy="351417"/>
              <a:chOff x="2792596" y="2072486"/>
              <a:chExt cx="360000" cy="351417"/>
            </a:xfrm>
          </p:grpSpPr>
          <p:cxnSp>
            <p:nvCxnSpPr>
              <p:cNvPr id="1152" name="直線矢印コネクタ 1151">
                <a:extLst>
                  <a:ext uri="{FF2B5EF4-FFF2-40B4-BE49-F238E27FC236}">
                    <a16:creationId xmlns:a16="http://schemas.microsoft.com/office/drawing/2014/main" id="{CB1EA64C-7DA3-4312-9432-F0E4F9AE10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72596" y="2072486"/>
                <a:ext cx="0" cy="2520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53" name="正方形/長方形 1152">
                <a:extLst>
                  <a:ext uri="{FF2B5EF4-FFF2-40B4-BE49-F238E27FC236}">
                    <a16:creationId xmlns:a16="http://schemas.microsoft.com/office/drawing/2014/main" id="{EB6710F2-29DD-253B-5A30-95E11AF0AF20}"/>
                  </a:ext>
                </a:extLst>
              </p:cNvPr>
              <p:cNvSpPr/>
              <p:nvPr/>
            </p:nvSpPr>
            <p:spPr>
              <a:xfrm>
                <a:off x="2792596" y="2171903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49" name="グループ化 1148">
              <a:extLst>
                <a:ext uri="{FF2B5EF4-FFF2-40B4-BE49-F238E27FC236}">
                  <a16:creationId xmlns:a16="http://schemas.microsoft.com/office/drawing/2014/main" id="{92AD03DC-BD30-2922-B9C9-69B5D40E3ED9}"/>
                </a:ext>
              </a:extLst>
            </p:cNvPr>
            <p:cNvGrpSpPr/>
            <p:nvPr/>
          </p:nvGrpSpPr>
          <p:grpSpPr>
            <a:xfrm>
              <a:off x="4492971" y="874275"/>
              <a:ext cx="78590" cy="162000"/>
              <a:chOff x="4646626" y="3854897"/>
              <a:chExt cx="78590" cy="162000"/>
            </a:xfrm>
          </p:grpSpPr>
          <p:cxnSp>
            <p:nvCxnSpPr>
              <p:cNvPr id="1150" name="直線コネクタ 1149">
                <a:extLst>
                  <a:ext uri="{FF2B5EF4-FFF2-40B4-BE49-F238E27FC236}">
                    <a16:creationId xmlns:a16="http://schemas.microsoft.com/office/drawing/2014/main" id="{54D28D80-6580-571A-79FB-1D857472E0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6626" y="3899555"/>
                <a:ext cx="7859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1" name="直線コネクタ 1150">
                <a:extLst>
                  <a:ext uri="{FF2B5EF4-FFF2-40B4-BE49-F238E27FC236}">
                    <a16:creationId xmlns:a16="http://schemas.microsoft.com/office/drawing/2014/main" id="{10843BCC-66CD-F34C-BDBB-33329B89D1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5921" y="3854897"/>
                <a:ext cx="0" cy="162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86" name="グループ化 1185">
            <a:extLst>
              <a:ext uri="{FF2B5EF4-FFF2-40B4-BE49-F238E27FC236}">
                <a16:creationId xmlns:a16="http://schemas.microsoft.com/office/drawing/2014/main" id="{DF0E3026-BAD0-C360-D9EA-2E51183448C1}"/>
              </a:ext>
            </a:extLst>
          </p:cNvPr>
          <p:cNvGrpSpPr>
            <a:grpSpLocks noChangeAspect="1"/>
          </p:cNvGrpSpPr>
          <p:nvPr/>
        </p:nvGrpSpPr>
        <p:grpSpPr>
          <a:xfrm>
            <a:off x="4416055" y="2552337"/>
            <a:ext cx="1406512" cy="864000"/>
            <a:chOff x="1892040" y="219856"/>
            <a:chExt cx="5040000" cy="3096000"/>
          </a:xfrm>
        </p:grpSpPr>
        <p:sp>
          <p:nvSpPr>
            <p:cNvPr id="1187" name="正方形/長方形 1186">
              <a:extLst>
                <a:ext uri="{FF2B5EF4-FFF2-40B4-BE49-F238E27FC236}">
                  <a16:creationId xmlns:a16="http://schemas.microsoft.com/office/drawing/2014/main" id="{8AFFD696-005C-7327-A8F2-ED2A347A6A4F}"/>
                </a:ext>
              </a:extLst>
            </p:cNvPr>
            <p:cNvSpPr/>
            <p:nvPr/>
          </p:nvSpPr>
          <p:spPr>
            <a:xfrm>
              <a:off x="6274327" y="1003067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88" name="グラフィックス 16">
              <a:extLst>
                <a:ext uri="{FF2B5EF4-FFF2-40B4-BE49-F238E27FC236}">
                  <a16:creationId xmlns:a16="http://schemas.microsoft.com/office/drawing/2014/main" id="{83EF0A1D-B799-F5CE-2D03-62FA574FE8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487" r="35432"/>
            <a:stretch/>
          </p:blipFill>
          <p:spPr>
            <a:xfrm>
              <a:off x="5377739" y="742923"/>
              <a:ext cx="1056347" cy="2141773"/>
            </a:xfrm>
            <a:prstGeom prst="rect">
              <a:avLst/>
            </a:prstGeom>
          </p:spPr>
        </p:pic>
        <p:pic>
          <p:nvPicPr>
            <p:cNvPr id="1189" name="図 1188">
              <a:extLst>
                <a:ext uri="{FF2B5EF4-FFF2-40B4-BE49-F238E27FC236}">
                  <a16:creationId xmlns:a16="http://schemas.microsoft.com/office/drawing/2014/main" id="{64035B77-E061-F227-F2B0-59EAFE51F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531487" y="575942"/>
              <a:ext cx="2491740" cy="2247900"/>
            </a:xfrm>
            <a:prstGeom prst="rect">
              <a:avLst/>
            </a:prstGeom>
          </p:spPr>
        </p:pic>
        <p:grpSp>
          <p:nvGrpSpPr>
            <p:cNvPr id="1190" name="グループ化 1189">
              <a:extLst>
                <a:ext uri="{FF2B5EF4-FFF2-40B4-BE49-F238E27FC236}">
                  <a16:creationId xmlns:a16="http://schemas.microsoft.com/office/drawing/2014/main" id="{9131F4C2-C8D6-CD7F-F6D4-489F01846079}"/>
                </a:ext>
              </a:extLst>
            </p:cNvPr>
            <p:cNvGrpSpPr/>
            <p:nvPr/>
          </p:nvGrpSpPr>
          <p:grpSpPr>
            <a:xfrm>
              <a:off x="2581146" y="2014454"/>
              <a:ext cx="360000" cy="361817"/>
              <a:chOff x="2405175" y="1528955"/>
              <a:chExt cx="360000" cy="361817"/>
            </a:xfrm>
          </p:grpSpPr>
          <p:cxnSp>
            <p:nvCxnSpPr>
              <p:cNvPr id="1214" name="直線矢印コネクタ 1213">
                <a:extLst>
                  <a:ext uri="{FF2B5EF4-FFF2-40B4-BE49-F238E27FC236}">
                    <a16:creationId xmlns:a16="http://schemas.microsoft.com/office/drawing/2014/main" id="{752822A3-5E9E-F8BC-0F34-AEC7A0A9E5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85175" y="1547872"/>
                <a:ext cx="0" cy="3429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15" name="正方形/長方形 1214">
                <a:extLst>
                  <a:ext uri="{FF2B5EF4-FFF2-40B4-BE49-F238E27FC236}">
                    <a16:creationId xmlns:a16="http://schemas.microsoft.com/office/drawing/2014/main" id="{F5B668D9-B8A0-1243-3F50-0E25FF8AECE7}"/>
                  </a:ext>
                </a:extLst>
              </p:cNvPr>
              <p:cNvSpPr/>
              <p:nvPr/>
            </p:nvSpPr>
            <p:spPr>
              <a:xfrm>
                <a:off x="2405175" y="1528955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91" name="テキスト ボックス 1190">
              <a:extLst>
                <a:ext uri="{FF2B5EF4-FFF2-40B4-BE49-F238E27FC236}">
                  <a16:creationId xmlns:a16="http://schemas.microsoft.com/office/drawing/2014/main" id="{35496259-86C6-3C72-27E0-9257FF9AC30C}"/>
                </a:ext>
              </a:extLst>
            </p:cNvPr>
            <p:cNvSpPr txBox="1"/>
            <p:nvPr/>
          </p:nvSpPr>
          <p:spPr>
            <a:xfrm>
              <a:off x="4293418" y="304270"/>
              <a:ext cx="237244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NS003</a:t>
              </a:r>
              <a:endParaRPr kumimoji="1" lang="ja-JP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2" name="正方形/長方形 1191">
              <a:extLst>
                <a:ext uri="{FF2B5EF4-FFF2-40B4-BE49-F238E27FC236}">
                  <a16:creationId xmlns:a16="http://schemas.microsoft.com/office/drawing/2014/main" id="{467FAD1D-976E-C52A-165A-6461293E3070}"/>
                </a:ext>
              </a:extLst>
            </p:cNvPr>
            <p:cNvSpPr/>
            <p:nvPr/>
          </p:nvSpPr>
          <p:spPr>
            <a:xfrm>
              <a:off x="1892040" y="219856"/>
              <a:ext cx="5040000" cy="309600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3" name="テキスト ボックス 1192">
              <a:extLst>
                <a:ext uri="{FF2B5EF4-FFF2-40B4-BE49-F238E27FC236}">
                  <a16:creationId xmlns:a16="http://schemas.microsoft.com/office/drawing/2014/main" id="{7309D2D5-69E3-7A77-031A-E00B40BB833F}"/>
                </a:ext>
              </a:extLst>
            </p:cNvPr>
            <p:cNvSpPr txBox="1"/>
            <p:nvPr/>
          </p:nvSpPr>
          <p:spPr>
            <a:xfrm>
              <a:off x="2562531" y="2622039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4" name="テキスト ボックス 1193">
              <a:extLst>
                <a:ext uri="{FF2B5EF4-FFF2-40B4-BE49-F238E27FC236}">
                  <a16:creationId xmlns:a16="http://schemas.microsoft.com/office/drawing/2014/main" id="{A30C4777-B6A1-9041-2B63-14AF505155C7}"/>
                </a:ext>
              </a:extLst>
            </p:cNvPr>
            <p:cNvSpPr txBox="1"/>
            <p:nvPr/>
          </p:nvSpPr>
          <p:spPr>
            <a:xfrm>
              <a:off x="2725601" y="2806943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5" name="テキスト ボックス 1194">
              <a:extLst>
                <a:ext uri="{FF2B5EF4-FFF2-40B4-BE49-F238E27FC236}">
                  <a16:creationId xmlns:a16="http://schemas.microsoft.com/office/drawing/2014/main" id="{B250C9CF-CBBF-DAFE-8B52-DB79AB694DA2}"/>
                </a:ext>
              </a:extLst>
            </p:cNvPr>
            <p:cNvSpPr txBox="1"/>
            <p:nvPr/>
          </p:nvSpPr>
          <p:spPr>
            <a:xfrm>
              <a:off x="3670658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6" name="テキスト ボックス 1195">
              <a:extLst>
                <a:ext uri="{FF2B5EF4-FFF2-40B4-BE49-F238E27FC236}">
                  <a16:creationId xmlns:a16="http://schemas.microsoft.com/office/drawing/2014/main" id="{D6604BC9-74AE-F591-8AAC-AEC34CFC9F42}"/>
                </a:ext>
              </a:extLst>
            </p:cNvPr>
            <p:cNvSpPr txBox="1"/>
            <p:nvPr/>
          </p:nvSpPr>
          <p:spPr>
            <a:xfrm>
              <a:off x="4639308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7" name="テキスト ボックス 1196">
              <a:extLst>
                <a:ext uri="{FF2B5EF4-FFF2-40B4-BE49-F238E27FC236}">
                  <a16:creationId xmlns:a16="http://schemas.microsoft.com/office/drawing/2014/main" id="{50D6F56A-2FB7-3C63-902D-24DEF43A8A59}"/>
                </a:ext>
              </a:extLst>
            </p:cNvPr>
            <p:cNvSpPr txBox="1"/>
            <p:nvPr/>
          </p:nvSpPr>
          <p:spPr>
            <a:xfrm>
              <a:off x="4901380" y="903085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8" name="テキスト ボックス 1197">
              <a:extLst>
                <a:ext uri="{FF2B5EF4-FFF2-40B4-BE49-F238E27FC236}">
                  <a16:creationId xmlns:a16="http://schemas.microsoft.com/office/drawing/2014/main" id="{28F91B1D-C614-ACE8-1A28-196DE3086807}"/>
                </a:ext>
              </a:extLst>
            </p:cNvPr>
            <p:cNvSpPr txBox="1"/>
            <p:nvPr/>
          </p:nvSpPr>
          <p:spPr>
            <a:xfrm>
              <a:off x="4901380" y="2623028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99" name="直線コネクタ 1198">
              <a:extLst>
                <a:ext uri="{FF2B5EF4-FFF2-40B4-BE49-F238E27FC236}">
                  <a16:creationId xmlns:a16="http://schemas.microsoft.com/office/drawing/2014/main" id="{01CFBB3B-AD21-4866-4C84-7D49435542AA}"/>
                </a:ext>
              </a:extLst>
            </p:cNvPr>
            <p:cNvCxnSpPr>
              <a:cxnSpLocks/>
            </p:cNvCxnSpPr>
            <p:nvPr/>
          </p:nvCxnSpPr>
          <p:spPr>
            <a:xfrm>
              <a:off x="5853113" y="1133475"/>
              <a:ext cx="423862" cy="438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00" name="正方形/長方形 1199">
              <a:extLst>
                <a:ext uri="{FF2B5EF4-FFF2-40B4-BE49-F238E27FC236}">
                  <a16:creationId xmlns:a16="http://schemas.microsoft.com/office/drawing/2014/main" id="{0D427514-A333-7124-9925-6399FCE3B652}"/>
                </a:ext>
              </a:extLst>
            </p:cNvPr>
            <p:cNvSpPr/>
            <p:nvPr/>
          </p:nvSpPr>
          <p:spPr>
            <a:xfrm>
              <a:off x="6266121" y="1415556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01" name="直線コネクタ 1200">
              <a:extLst>
                <a:ext uri="{FF2B5EF4-FFF2-40B4-BE49-F238E27FC236}">
                  <a16:creationId xmlns:a16="http://schemas.microsoft.com/office/drawing/2014/main" id="{3EF26FB6-2D93-B4A7-F2AA-EC1FE6442A78}"/>
                </a:ext>
              </a:extLst>
            </p:cNvPr>
            <p:cNvCxnSpPr>
              <a:cxnSpLocks/>
            </p:cNvCxnSpPr>
            <p:nvPr/>
          </p:nvCxnSpPr>
          <p:spPr>
            <a:xfrm>
              <a:off x="5898356" y="1140619"/>
              <a:ext cx="378619" cy="952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202" name="グループ化 1201">
              <a:extLst>
                <a:ext uri="{FF2B5EF4-FFF2-40B4-BE49-F238E27FC236}">
                  <a16:creationId xmlns:a16="http://schemas.microsoft.com/office/drawing/2014/main" id="{3832BFF9-B1E0-ADCB-76F8-B38CF4C27301}"/>
                </a:ext>
              </a:extLst>
            </p:cNvPr>
            <p:cNvGrpSpPr/>
            <p:nvPr/>
          </p:nvGrpSpPr>
          <p:grpSpPr>
            <a:xfrm>
              <a:off x="2936046" y="1910148"/>
              <a:ext cx="360000" cy="359286"/>
              <a:chOff x="7560436" y="1818570"/>
              <a:chExt cx="360000" cy="359286"/>
            </a:xfrm>
          </p:grpSpPr>
          <p:cxnSp>
            <p:nvCxnSpPr>
              <p:cNvPr id="1212" name="直線矢印コネクタ 1211">
                <a:extLst>
                  <a:ext uri="{FF2B5EF4-FFF2-40B4-BE49-F238E27FC236}">
                    <a16:creationId xmlns:a16="http://schemas.microsoft.com/office/drawing/2014/main" id="{15057848-1D9A-899B-4840-5E763224F7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0436" y="1997203"/>
                <a:ext cx="0" cy="180653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3" name="正方形/長方形 1212">
                <a:extLst>
                  <a:ext uri="{FF2B5EF4-FFF2-40B4-BE49-F238E27FC236}">
                    <a16:creationId xmlns:a16="http://schemas.microsoft.com/office/drawing/2014/main" id="{F19220FD-E637-18FF-BEA7-D84ADA806E4B}"/>
                  </a:ext>
                </a:extLst>
              </p:cNvPr>
              <p:cNvSpPr/>
              <p:nvPr/>
            </p:nvSpPr>
            <p:spPr>
              <a:xfrm>
                <a:off x="7560436" y="1818570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03" name="正方形/長方形 1202">
              <a:extLst>
                <a:ext uri="{FF2B5EF4-FFF2-40B4-BE49-F238E27FC236}">
                  <a16:creationId xmlns:a16="http://schemas.microsoft.com/office/drawing/2014/main" id="{E985E65E-7465-548D-02A2-E115AB5F98AD}"/>
                </a:ext>
              </a:extLst>
            </p:cNvPr>
            <p:cNvSpPr/>
            <p:nvPr/>
          </p:nvSpPr>
          <p:spPr>
            <a:xfrm>
              <a:off x="3018960" y="585187"/>
              <a:ext cx="180000" cy="180000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4" name="テキスト ボックス 1203">
              <a:extLst>
                <a:ext uri="{FF2B5EF4-FFF2-40B4-BE49-F238E27FC236}">
                  <a16:creationId xmlns:a16="http://schemas.microsoft.com/office/drawing/2014/main" id="{2179EA75-5230-00A1-8B50-84A7AAAF9EEE}"/>
                </a:ext>
              </a:extLst>
            </p:cNvPr>
            <p:cNvSpPr txBox="1"/>
            <p:nvPr/>
          </p:nvSpPr>
          <p:spPr>
            <a:xfrm>
              <a:off x="2456733" y="1158866"/>
              <a:ext cx="141064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2000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5" name="テキスト ボックス 1204">
              <a:extLst>
                <a:ext uri="{FF2B5EF4-FFF2-40B4-BE49-F238E27FC236}">
                  <a16:creationId xmlns:a16="http://schemas.microsoft.com/office/drawing/2014/main" id="{CEBADA00-97FE-A9FD-2724-C6F429973FD6}"/>
                </a:ext>
              </a:extLst>
            </p:cNvPr>
            <p:cNvSpPr txBox="1"/>
            <p:nvPr/>
          </p:nvSpPr>
          <p:spPr>
            <a:xfrm>
              <a:off x="4901380" y="1474500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6" name="正方形/長方形 1205">
              <a:extLst>
                <a:ext uri="{FF2B5EF4-FFF2-40B4-BE49-F238E27FC236}">
                  <a16:creationId xmlns:a16="http://schemas.microsoft.com/office/drawing/2014/main" id="{9112E768-EE97-BCF5-2314-F57ADD461757}"/>
                </a:ext>
              </a:extLst>
            </p:cNvPr>
            <p:cNvSpPr/>
            <p:nvPr/>
          </p:nvSpPr>
          <p:spPr>
            <a:xfrm>
              <a:off x="2741909" y="3025995"/>
              <a:ext cx="523067" cy="1800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900" dirty="0"/>
            </a:p>
          </p:txBody>
        </p:sp>
        <p:grpSp>
          <p:nvGrpSpPr>
            <p:cNvPr id="1207" name="グループ化 1206">
              <a:extLst>
                <a:ext uri="{FF2B5EF4-FFF2-40B4-BE49-F238E27FC236}">
                  <a16:creationId xmlns:a16="http://schemas.microsoft.com/office/drawing/2014/main" id="{E1ACF5DA-6E8F-B896-6BDE-1843397B35B3}"/>
                </a:ext>
              </a:extLst>
            </p:cNvPr>
            <p:cNvGrpSpPr/>
            <p:nvPr/>
          </p:nvGrpSpPr>
          <p:grpSpPr>
            <a:xfrm>
              <a:off x="4799026" y="603187"/>
              <a:ext cx="78590" cy="162000"/>
              <a:chOff x="4646626" y="450787"/>
              <a:chExt cx="78590" cy="162000"/>
            </a:xfrm>
          </p:grpSpPr>
          <p:cxnSp>
            <p:nvCxnSpPr>
              <p:cNvPr id="1210" name="直線コネクタ 1209">
                <a:extLst>
                  <a:ext uri="{FF2B5EF4-FFF2-40B4-BE49-F238E27FC236}">
                    <a16:creationId xmlns:a16="http://schemas.microsoft.com/office/drawing/2014/main" id="{FB35E741-3F12-498D-86F3-2C895EF1E6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6626" y="495445"/>
                <a:ext cx="7859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1" name="直線コネクタ 1210">
                <a:extLst>
                  <a:ext uri="{FF2B5EF4-FFF2-40B4-BE49-F238E27FC236}">
                    <a16:creationId xmlns:a16="http://schemas.microsoft.com/office/drawing/2014/main" id="{45ABF4F9-1C19-F881-DE82-E08C9A1187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5921" y="450787"/>
                <a:ext cx="0" cy="162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08" name="テキスト ボックス 1207">
              <a:extLst>
                <a:ext uri="{FF2B5EF4-FFF2-40B4-BE49-F238E27FC236}">
                  <a16:creationId xmlns:a16="http://schemas.microsoft.com/office/drawing/2014/main" id="{81E1A8BB-CF5C-E859-3E8A-406C5953D2D7}"/>
                </a:ext>
              </a:extLst>
            </p:cNvPr>
            <p:cNvSpPr txBox="1"/>
            <p:nvPr/>
          </p:nvSpPr>
          <p:spPr>
            <a:xfrm>
              <a:off x="4901380" y="2054070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9" name="テキスト ボックス 1208">
              <a:extLst>
                <a:ext uri="{FF2B5EF4-FFF2-40B4-BE49-F238E27FC236}">
                  <a16:creationId xmlns:a16="http://schemas.microsoft.com/office/drawing/2014/main" id="{3308904A-D882-EFB7-308F-3D3E3667CFBD}"/>
                </a:ext>
              </a:extLst>
            </p:cNvPr>
            <p:cNvSpPr txBox="1"/>
            <p:nvPr/>
          </p:nvSpPr>
          <p:spPr>
            <a:xfrm>
              <a:off x="2456733" y="1888694"/>
              <a:ext cx="141064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1000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44" name="グループ化 1243">
            <a:extLst>
              <a:ext uri="{FF2B5EF4-FFF2-40B4-BE49-F238E27FC236}">
                <a16:creationId xmlns:a16="http://schemas.microsoft.com/office/drawing/2014/main" id="{30A1D14F-BDBC-15B2-FBA8-9CD6C255C906}"/>
              </a:ext>
            </a:extLst>
          </p:cNvPr>
          <p:cNvGrpSpPr/>
          <p:nvPr/>
        </p:nvGrpSpPr>
        <p:grpSpPr>
          <a:xfrm>
            <a:off x="5841227" y="2552337"/>
            <a:ext cx="1406512" cy="864000"/>
            <a:chOff x="5901862" y="2588017"/>
            <a:chExt cx="1406512" cy="864000"/>
          </a:xfrm>
        </p:grpSpPr>
        <p:pic>
          <p:nvPicPr>
            <p:cNvPr id="1217" name="グラフィックス 16">
              <a:extLst>
                <a:ext uri="{FF2B5EF4-FFF2-40B4-BE49-F238E27FC236}">
                  <a16:creationId xmlns:a16="http://schemas.microsoft.com/office/drawing/2014/main" id="{8D6CE6E8-DCEC-9BB6-9831-20CDC3029C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487" r="35432"/>
            <a:stretch/>
          </p:blipFill>
          <p:spPr>
            <a:xfrm>
              <a:off x="6874588" y="2734730"/>
              <a:ext cx="293525" cy="593338"/>
            </a:xfrm>
            <a:prstGeom prst="rect">
              <a:avLst/>
            </a:prstGeom>
          </p:spPr>
        </p:pic>
        <p:pic>
          <p:nvPicPr>
            <p:cNvPr id="1218" name="図 1217">
              <a:extLst>
                <a:ext uri="{FF2B5EF4-FFF2-40B4-BE49-F238E27FC236}">
                  <a16:creationId xmlns:a16="http://schemas.microsoft.com/office/drawing/2014/main" id="{981A4BF8-9DAF-BC52-B56E-CE2EF84EB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080312" y="2687390"/>
              <a:ext cx="669851" cy="627321"/>
            </a:xfrm>
            <a:prstGeom prst="rect">
              <a:avLst/>
            </a:prstGeom>
          </p:spPr>
        </p:pic>
        <p:grpSp>
          <p:nvGrpSpPr>
            <p:cNvPr id="1219" name="グループ化 1218">
              <a:extLst>
                <a:ext uri="{FF2B5EF4-FFF2-40B4-BE49-F238E27FC236}">
                  <a16:creationId xmlns:a16="http://schemas.microsoft.com/office/drawing/2014/main" id="{8DC591BC-8748-3C73-CD07-4ADFB6EFF469}"/>
                </a:ext>
              </a:extLst>
            </p:cNvPr>
            <p:cNvGrpSpPr/>
            <p:nvPr/>
          </p:nvGrpSpPr>
          <p:grpSpPr>
            <a:xfrm>
              <a:off x="6085551" y="2928927"/>
              <a:ext cx="100465" cy="137276"/>
              <a:chOff x="2405175" y="1289050"/>
              <a:chExt cx="360000" cy="491905"/>
            </a:xfrm>
          </p:grpSpPr>
          <p:cxnSp>
            <p:nvCxnSpPr>
              <p:cNvPr id="1242" name="直線矢印コネクタ 1241">
                <a:extLst>
                  <a:ext uri="{FF2B5EF4-FFF2-40B4-BE49-F238E27FC236}">
                    <a16:creationId xmlns:a16="http://schemas.microsoft.com/office/drawing/2014/main" id="{14792B85-747A-DE3B-957C-817EBC1D94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85175" y="1289050"/>
                <a:ext cx="0" cy="3429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43" name="正方形/長方形 1242">
                <a:extLst>
                  <a:ext uri="{FF2B5EF4-FFF2-40B4-BE49-F238E27FC236}">
                    <a16:creationId xmlns:a16="http://schemas.microsoft.com/office/drawing/2014/main" id="{91C52604-0E9E-7AB7-9793-FFB3C9AD6285}"/>
                  </a:ext>
                </a:extLst>
              </p:cNvPr>
              <p:cNvSpPr/>
              <p:nvPr/>
            </p:nvSpPr>
            <p:spPr>
              <a:xfrm>
                <a:off x="2405175" y="1528955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20" name="テキスト ボックス 1219">
              <a:extLst>
                <a:ext uri="{FF2B5EF4-FFF2-40B4-BE49-F238E27FC236}">
                  <a16:creationId xmlns:a16="http://schemas.microsoft.com/office/drawing/2014/main" id="{0CDD188A-2F17-FF9E-EECC-2C2CCB2109E7}"/>
                </a:ext>
              </a:extLst>
            </p:cNvPr>
            <p:cNvSpPr txBox="1"/>
            <p:nvPr/>
          </p:nvSpPr>
          <p:spPr>
            <a:xfrm>
              <a:off x="6572685" y="2611574"/>
              <a:ext cx="64866" cy="2576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SB004</a:t>
              </a:r>
              <a:endParaRPr kumimoji="1" lang="ja-JP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1" name="正方形/長方形 1220">
              <a:extLst>
                <a:ext uri="{FF2B5EF4-FFF2-40B4-BE49-F238E27FC236}">
                  <a16:creationId xmlns:a16="http://schemas.microsoft.com/office/drawing/2014/main" id="{DD2FE0B5-D38F-DC48-3084-A6F88B60B3B2}"/>
                </a:ext>
              </a:extLst>
            </p:cNvPr>
            <p:cNvSpPr/>
            <p:nvPr/>
          </p:nvSpPr>
          <p:spPr>
            <a:xfrm>
              <a:off x="5901862" y="2588017"/>
              <a:ext cx="1406512" cy="8640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22" name="正方形/長方形 1221">
              <a:extLst>
                <a:ext uri="{FF2B5EF4-FFF2-40B4-BE49-F238E27FC236}">
                  <a16:creationId xmlns:a16="http://schemas.microsoft.com/office/drawing/2014/main" id="{B767154C-5980-856E-6E09-EA47A8DE0186}"/>
                </a:ext>
              </a:extLst>
            </p:cNvPr>
            <p:cNvSpPr>
              <a:spLocks/>
            </p:cNvSpPr>
            <p:nvPr/>
          </p:nvSpPr>
          <p:spPr>
            <a:xfrm>
              <a:off x="6139035" y="3371126"/>
              <a:ext cx="170791" cy="50233"/>
            </a:xfrm>
            <a:prstGeom prst="rect">
              <a:avLst/>
            </a:prstGeom>
            <a:solidFill>
              <a:srgbClr val="66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3" name="テキスト ボックス 1222">
              <a:extLst>
                <a:ext uri="{FF2B5EF4-FFF2-40B4-BE49-F238E27FC236}">
                  <a16:creationId xmlns:a16="http://schemas.microsoft.com/office/drawing/2014/main" id="{68785EC6-A179-1272-DBD9-84F44F46E770}"/>
                </a:ext>
              </a:extLst>
            </p:cNvPr>
            <p:cNvSpPr txBox="1"/>
            <p:nvPr/>
          </p:nvSpPr>
          <p:spPr>
            <a:xfrm>
              <a:off x="6088976" y="3258394"/>
              <a:ext cx="9842" cy="2147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4" name="テキスト ボックス 1223">
              <a:extLst>
                <a:ext uri="{FF2B5EF4-FFF2-40B4-BE49-F238E27FC236}">
                  <a16:creationId xmlns:a16="http://schemas.microsoft.com/office/drawing/2014/main" id="{C74D3B43-6E86-1D00-DAE6-BBC8C6167087}"/>
                </a:ext>
              </a:extLst>
            </p:cNvPr>
            <p:cNvSpPr txBox="1"/>
            <p:nvPr/>
          </p:nvSpPr>
          <p:spPr>
            <a:xfrm>
              <a:off x="6741678" y="2747453"/>
              <a:ext cx="19683" cy="2147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5" name="テキスト ボックス 1224">
              <a:extLst>
                <a:ext uri="{FF2B5EF4-FFF2-40B4-BE49-F238E27FC236}">
                  <a16:creationId xmlns:a16="http://schemas.microsoft.com/office/drawing/2014/main" id="{75BB3BFF-BB44-5FCE-CA04-A9F39DBDF43E}"/>
                </a:ext>
              </a:extLst>
            </p:cNvPr>
            <p:cNvSpPr txBox="1"/>
            <p:nvPr/>
          </p:nvSpPr>
          <p:spPr>
            <a:xfrm>
              <a:off x="6741678" y="3258670"/>
              <a:ext cx="9842" cy="2147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26" name="直線コネクタ 1225">
              <a:extLst>
                <a:ext uri="{FF2B5EF4-FFF2-40B4-BE49-F238E27FC236}">
                  <a16:creationId xmlns:a16="http://schemas.microsoft.com/office/drawing/2014/main" id="{C815BE19-4A1E-8A34-8143-AA9EDBFC24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51137" y="2966584"/>
              <a:ext cx="77086" cy="25784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7" name="直線コネクタ 1226">
              <a:extLst>
                <a:ext uri="{FF2B5EF4-FFF2-40B4-BE49-F238E27FC236}">
                  <a16:creationId xmlns:a16="http://schemas.microsoft.com/office/drawing/2014/main" id="{D8576F11-75F5-E469-B2C3-3ADCAD3277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42498" y="2817728"/>
              <a:ext cx="89048" cy="237239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28" name="正方形/長方形 1227">
              <a:extLst>
                <a:ext uri="{FF2B5EF4-FFF2-40B4-BE49-F238E27FC236}">
                  <a16:creationId xmlns:a16="http://schemas.microsoft.com/office/drawing/2014/main" id="{8577835D-A64C-0027-E864-29E4CA491F20}"/>
                </a:ext>
              </a:extLst>
            </p:cNvPr>
            <p:cNvSpPr/>
            <p:nvPr/>
          </p:nvSpPr>
          <p:spPr>
            <a:xfrm>
              <a:off x="6294923" y="2689970"/>
              <a:ext cx="50233" cy="50233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9" name="正方形/長方形 1228">
              <a:extLst>
                <a:ext uri="{FF2B5EF4-FFF2-40B4-BE49-F238E27FC236}">
                  <a16:creationId xmlns:a16="http://schemas.microsoft.com/office/drawing/2014/main" id="{50EDF3A6-3652-895B-622E-4EC0E023BA52}"/>
                </a:ext>
              </a:extLst>
            </p:cNvPr>
            <p:cNvSpPr/>
            <p:nvPr/>
          </p:nvSpPr>
          <p:spPr>
            <a:xfrm>
              <a:off x="6494897" y="2689970"/>
              <a:ext cx="50233" cy="50233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0" name="テキスト ボックス 1229">
              <a:extLst>
                <a:ext uri="{FF2B5EF4-FFF2-40B4-BE49-F238E27FC236}">
                  <a16:creationId xmlns:a16="http://schemas.microsoft.com/office/drawing/2014/main" id="{0D73E52F-9AC8-0D29-714E-3F2F8D357D4F}"/>
                </a:ext>
              </a:extLst>
            </p:cNvPr>
            <p:cNvSpPr txBox="1"/>
            <p:nvPr/>
          </p:nvSpPr>
          <p:spPr>
            <a:xfrm>
              <a:off x="6069292" y="2820825"/>
              <a:ext cx="29525" cy="2147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1" name="テキスト ボックス 1230">
              <a:extLst>
                <a:ext uri="{FF2B5EF4-FFF2-40B4-BE49-F238E27FC236}">
                  <a16:creationId xmlns:a16="http://schemas.microsoft.com/office/drawing/2014/main" id="{0F15A3F4-DE5E-7C19-2E95-9F5E48D828CE}"/>
                </a:ext>
              </a:extLst>
            </p:cNvPr>
            <p:cNvSpPr txBox="1"/>
            <p:nvPr/>
          </p:nvSpPr>
          <p:spPr>
            <a:xfrm>
              <a:off x="6741678" y="3002379"/>
              <a:ext cx="19683" cy="2147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2" name="テキスト ボックス 1231">
              <a:extLst>
                <a:ext uri="{FF2B5EF4-FFF2-40B4-BE49-F238E27FC236}">
                  <a16:creationId xmlns:a16="http://schemas.microsoft.com/office/drawing/2014/main" id="{6575963C-D5A8-8810-DDBD-1A3FECF6D128}"/>
                </a:ext>
              </a:extLst>
            </p:cNvPr>
            <p:cNvSpPr txBox="1"/>
            <p:nvPr/>
          </p:nvSpPr>
          <p:spPr>
            <a:xfrm>
              <a:off x="6134484" y="3309995"/>
              <a:ext cx="9842" cy="2147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3" name="テキスト ボックス 1232">
              <a:extLst>
                <a:ext uri="{FF2B5EF4-FFF2-40B4-BE49-F238E27FC236}">
                  <a16:creationId xmlns:a16="http://schemas.microsoft.com/office/drawing/2014/main" id="{03CBC423-A286-0BBF-635C-48DE8456F6B2}"/>
                </a:ext>
              </a:extLst>
            </p:cNvPr>
            <p:cNvSpPr txBox="1"/>
            <p:nvPr/>
          </p:nvSpPr>
          <p:spPr>
            <a:xfrm>
              <a:off x="6380144" y="3309995"/>
              <a:ext cx="19683" cy="2147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4" name="テキスト ボックス 1233">
              <a:extLst>
                <a:ext uri="{FF2B5EF4-FFF2-40B4-BE49-F238E27FC236}">
                  <a16:creationId xmlns:a16="http://schemas.microsoft.com/office/drawing/2014/main" id="{CD698A96-F359-86D9-A059-505D0C654E38}"/>
                </a:ext>
              </a:extLst>
            </p:cNvPr>
            <p:cNvSpPr txBox="1"/>
            <p:nvPr/>
          </p:nvSpPr>
          <p:spPr>
            <a:xfrm>
              <a:off x="6629942" y="3309995"/>
              <a:ext cx="19683" cy="2147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5" name="正方形/長方形 1234">
              <a:extLst>
                <a:ext uri="{FF2B5EF4-FFF2-40B4-BE49-F238E27FC236}">
                  <a16:creationId xmlns:a16="http://schemas.microsoft.com/office/drawing/2014/main" id="{606BA04A-48D6-8B52-5790-71871767E326}"/>
                </a:ext>
              </a:extLst>
            </p:cNvPr>
            <p:cNvSpPr>
              <a:spLocks/>
            </p:cNvSpPr>
            <p:nvPr/>
          </p:nvSpPr>
          <p:spPr>
            <a:xfrm>
              <a:off x="6307264" y="3371126"/>
              <a:ext cx="210977" cy="5023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6" name="正方形/長方形 1235">
              <a:extLst>
                <a:ext uri="{FF2B5EF4-FFF2-40B4-BE49-F238E27FC236}">
                  <a16:creationId xmlns:a16="http://schemas.microsoft.com/office/drawing/2014/main" id="{C1BA34BA-3DCF-506D-DCBE-2670B1C8D863}"/>
                </a:ext>
              </a:extLst>
            </p:cNvPr>
            <p:cNvSpPr>
              <a:spLocks/>
            </p:cNvSpPr>
            <p:nvPr/>
          </p:nvSpPr>
          <p:spPr>
            <a:xfrm>
              <a:off x="6514840" y="3371126"/>
              <a:ext cx="205954" cy="5023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37" name="グループ化 1236">
              <a:extLst>
                <a:ext uri="{FF2B5EF4-FFF2-40B4-BE49-F238E27FC236}">
                  <a16:creationId xmlns:a16="http://schemas.microsoft.com/office/drawing/2014/main" id="{22ED52FC-8011-3CA1-7E0E-F96A84CF43F9}"/>
                </a:ext>
              </a:extLst>
            </p:cNvPr>
            <p:cNvGrpSpPr/>
            <p:nvPr/>
          </p:nvGrpSpPr>
          <p:grpSpPr>
            <a:xfrm>
              <a:off x="6464607" y="2928927"/>
              <a:ext cx="100465" cy="137276"/>
              <a:chOff x="2405175" y="1289050"/>
              <a:chExt cx="360000" cy="491905"/>
            </a:xfrm>
          </p:grpSpPr>
          <p:cxnSp>
            <p:nvCxnSpPr>
              <p:cNvPr id="1240" name="直線矢印コネクタ 1239">
                <a:extLst>
                  <a:ext uri="{FF2B5EF4-FFF2-40B4-BE49-F238E27FC236}">
                    <a16:creationId xmlns:a16="http://schemas.microsoft.com/office/drawing/2014/main" id="{1AFF59C3-8537-1F65-4F00-070A27B263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85175" y="1289050"/>
                <a:ext cx="0" cy="3429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41" name="正方形/長方形 1240">
                <a:extLst>
                  <a:ext uri="{FF2B5EF4-FFF2-40B4-BE49-F238E27FC236}">
                    <a16:creationId xmlns:a16="http://schemas.microsoft.com/office/drawing/2014/main" id="{C9301781-9DE0-F238-A547-44B41C765E5B}"/>
                  </a:ext>
                </a:extLst>
              </p:cNvPr>
              <p:cNvSpPr/>
              <p:nvPr/>
            </p:nvSpPr>
            <p:spPr>
              <a:xfrm>
                <a:off x="2405175" y="1528955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38" name="正方形/長方形 1237">
              <a:extLst>
                <a:ext uri="{FF2B5EF4-FFF2-40B4-BE49-F238E27FC236}">
                  <a16:creationId xmlns:a16="http://schemas.microsoft.com/office/drawing/2014/main" id="{21F6CA1B-8B6A-219F-895C-C3BB8345E93F}"/>
                </a:ext>
              </a:extLst>
            </p:cNvPr>
            <p:cNvSpPr/>
            <p:nvPr/>
          </p:nvSpPr>
          <p:spPr>
            <a:xfrm>
              <a:off x="7126118" y="2791376"/>
              <a:ext cx="120558" cy="8037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9" name="正方形/長方形 1238">
              <a:extLst>
                <a:ext uri="{FF2B5EF4-FFF2-40B4-BE49-F238E27FC236}">
                  <a16:creationId xmlns:a16="http://schemas.microsoft.com/office/drawing/2014/main" id="{33331E68-C524-99FE-5A47-AF5D27DBF6DA}"/>
                </a:ext>
              </a:extLst>
            </p:cNvPr>
            <p:cNvSpPr/>
            <p:nvPr/>
          </p:nvSpPr>
          <p:spPr>
            <a:xfrm>
              <a:off x="7126118" y="2933179"/>
              <a:ext cx="120558" cy="8037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45" name="グループ化 1244">
            <a:extLst>
              <a:ext uri="{FF2B5EF4-FFF2-40B4-BE49-F238E27FC236}">
                <a16:creationId xmlns:a16="http://schemas.microsoft.com/office/drawing/2014/main" id="{D8F2B816-7F53-3CEC-3CA7-7EBD807D158B}"/>
              </a:ext>
            </a:extLst>
          </p:cNvPr>
          <p:cNvGrpSpPr>
            <a:grpSpLocks noChangeAspect="1"/>
          </p:cNvGrpSpPr>
          <p:nvPr/>
        </p:nvGrpSpPr>
        <p:grpSpPr>
          <a:xfrm>
            <a:off x="1565711" y="3561618"/>
            <a:ext cx="1406512" cy="864000"/>
            <a:chOff x="1892040" y="219856"/>
            <a:chExt cx="5040000" cy="3096000"/>
          </a:xfrm>
        </p:grpSpPr>
        <p:pic>
          <p:nvPicPr>
            <p:cNvPr id="1246" name="グラフィックス 39">
              <a:extLst>
                <a:ext uri="{FF2B5EF4-FFF2-40B4-BE49-F238E27FC236}">
                  <a16:creationId xmlns:a16="http://schemas.microsoft.com/office/drawing/2014/main" id="{F53DA8BF-5C09-78BC-139D-30E8885066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487" r="35432"/>
            <a:stretch/>
          </p:blipFill>
          <p:spPr>
            <a:xfrm>
              <a:off x="5368994" y="813479"/>
              <a:ext cx="1063259" cy="2051368"/>
            </a:xfrm>
            <a:prstGeom prst="rect">
              <a:avLst/>
            </a:prstGeom>
          </p:spPr>
        </p:pic>
        <p:pic>
          <p:nvPicPr>
            <p:cNvPr id="1247" name="図 1246">
              <a:extLst>
                <a:ext uri="{FF2B5EF4-FFF2-40B4-BE49-F238E27FC236}">
                  <a16:creationId xmlns:a16="http://schemas.microsoft.com/office/drawing/2014/main" id="{F93C7234-4DBE-77B8-0ED3-8F2826977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531487" y="575942"/>
              <a:ext cx="2491740" cy="2247900"/>
            </a:xfrm>
            <a:prstGeom prst="rect">
              <a:avLst/>
            </a:prstGeom>
          </p:spPr>
        </p:pic>
        <p:grpSp>
          <p:nvGrpSpPr>
            <p:cNvPr id="1248" name="グループ化 1247">
              <a:extLst>
                <a:ext uri="{FF2B5EF4-FFF2-40B4-BE49-F238E27FC236}">
                  <a16:creationId xmlns:a16="http://schemas.microsoft.com/office/drawing/2014/main" id="{8D3207C1-5876-F0F7-51A8-24D7BE83962B}"/>
                </a:ext>
              </a:extLst>
            </p:cNvPr>
            <p:cNvGrpSpPr/>
            <p:nvPr/>
          </p:nvGrpSpPr>
          <p:grpSpPr>
            <a:xfrm>
              <a:off x="2615621" y="1949645"/>
              <a:ext cx="360000" cy="342900"/>
              <a:chOff x="2402622" y="1438055"/>
              <a:chExt cx="360000" cy="342900"/>
            </a:xfrm>
          </p:grpSpPr>
          <p:cxnSp>
            <p:nvCxnSpPr>
              <p:cNvPr id="1274" name="直線矢印コネクタ 1273">
                <a:extLst>
                  <a:ext uri="{FF2B5EF4-FFF2-40B4-BE49-F238E27FC236}">
                    <a16:creationId xmlns:a16="http://schemas.microsoft.com/office/drawing/2014/main" id="{7265B944-353D-482A-94E7-E9EC644FF4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82622" y="1438055"/>
                <a:ext cx="0" cy="342900"/>
              </a:xfrm>
              <a:prstGeom prst="straightConnector1">
                <a:avLst/>
              </a:prstGeom>
              <a:ln w="31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75" name="正方形/長方形 1274">
                <a:extLst>
                  <a:ext uri="{FF2B5EF4-FFF2-40B4-BE49-F238E27FC236}">
                    <a16:creationId xmlns:a16="http://schemas.microsoft.com/office/drawing/2014/main" id="{DAB0D57B-7E3C-4942-D9F8-23F6B3DAC09C}"/>
                  </a:ext>
                </a:extLst>
              </p:cNvPr>
              <p:cNvSpPr/>
              <p:nvPr/>
            </p:nvSpPr>
            <p:spPr>
              <a:xfrm>
                <a:off x="2402622" y="1438055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49" name="テキスト ボックス 1248">
              <a:extLst>
                <a:ext uri="{FF2B5EF4-FFF2-40B4-BE49-F238E27FC236}">
                  <a16:creationId xmlns:a16="http://schemas.microsoft.com/office/drawing/2014/main" id="{2E9C5ED1-3AB7-931C-D291-8405CA788D0F}"/>
                </a:ext>
              </a:extLst>
            </p:cNvPr>
            <p:cNvSpPr txBox="1"/>
            <p:nvPr/>
          </p:nvSpPr>
          <p:spPr>
            <a:xfrm>
              <a:off x="4270174" y="304270"/>
              <a:ext cx="283732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FM0013</a:t>
              </a:r>
              <a:endParaRPr kumimoji="1" lang="ja-JP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0" name="正方形/長方形 1249">
              <a:extLst>
                <a:ext uri="{FF2B5EF4-FFF2-40B4-BE49-F238E27FC236}">
                  <a16:creationId xmlns:a16="http://schemas.microsoft.com/office/drawing/2014/main" id="{F0E1FD58-35CA-CF7B-FC7B-2CD2AA22647C}"/>
                </a:ext>
              </a:extLst>
            </p:cNvPr>
            <p:cNvSpPr/>
            <p:nvPr/>
          </p:nvSpPr>
          <p:spPr>
            <a:xfrm>
              <a:off x="1892040" y="219856"/>
              <a:ext cx="5040000" cy="309600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51" name="正方形/長方形 1250">
              <a:extLst>
                <a:ext uri="{FF2B5EF4-FFF2-40B4-BE49-F238E27FC236}">
                  <a16:creationId xmlns:a16="http://schemas.microsoft.com/office/drawing/2014/main" id="{D097272A-ECA8-B1DF-0ED2-9057BE571F05}"/>
                </a:ext>
              </a:extLst>
            </p:cNvPr>
            <p:cNvSpPr>
              <a:spLocks/>
            </p:cNvSpPr>
            <p:nvPr/>
          </p:nvSpPr>
          <p:spPr>
            <a:xfrm>
              <a:off x="2797694" y="3025995"/>
              <a:ext cx="1177200" cy="180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2" name="正方形/長方形 1251">
              <a:extLst>
                <a:ext uri="{FF2B5EF4-FFF2-40B4-BE49-F238E27FC236}">
                  <a16:creationId xmlns:a16="http://schemas.microsoft.com/office/drawing/2014/main" id="{165DDAB8-67D5-D0EF-F735-A8CE6D762C40}"/>
                </a:ext>
              </a:extLst>
            </p:cNvPr>
            <p:cNvSpPr>
              <a:spLocks/>
            </p:cNvSpPr>
            <p:nvPr/>
          </p:nvSpPr>
          <p:spPr>
            <a:xfrm>
              <a:off x="3972335" y="3025995"/>
              <a:ext cx="360000" cy="180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3" name="テキスト ボックス 1252">
              <a:extLst>
                <a:ext uri="{FF2B5EF4-FFF2-40B4-BE49-F238E27FC236}">
                  <a16:creationId xmlns:a16="http://schemas.microsoft.com/office/drawing/2014/main" id="{E52B7A14-C535-3ADE-4555-A53794FDD768}"/>
                </a:ext>
              </a:extLst>
            </p:cNvPr>
            <p:cNvSpPr txBox="1"/>
            <p:nvPr/>
          </p:nvSpPr>
          <p:spPr>
            <a:xfrm>
              <a:off x="2562531" y="2622039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4" name="テキスト ボックス 1253">
              <a:extLst>
                <a:ext uri="{FF2B5EF4-FFF2-40B4-BE49-F238E27FC236}">
                  <a16:creationId xmlns:a16="http://schemas.microsoft.com/office/drawing/2014/main" id="{DFBE815E-3D33-F3D4-7A3B-B765CBFEB17A}"/>
                </a:ext>
              </a:extLst>
            </p:cNvPr>
            <p:cNvSpPr txBox="1"/>
            <p:nvPr/>
          </p:nvSpPr>
          <p:spPr>
            <a:xfrm>
              <a:off x="4901380" y="791168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5" name="テキスト ボックス 1254">
              <a:extLst>
                <a:ext uri="{FF2B5EF4-FFF2-40B4-BE49-F238E27FC236}">
                  <a16:creationId xmlns:a16="http://schemas.microsoft.com/office/drawing/2014/main" id="{0F2993BD-3886-0DD5-EFD2-4CD3A8AD9E1D}"/>
                </a:ext>
              </a:extLst>
            </p:cNvPr>
            <p:cNvSpPr txBox="1"/>
            <p:nvPr/>
          </p:nvSpPr>
          <p:spPr>
            <a:xfrm>
              <a:off x="4901380" y="2623028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56" name="直線コネクタ 1255">
              <a:extLst>
                <a:ext uri="{FF2B5EF4-FFF2-40B4-BE49-F238E27FC236}">
                  <a16:creationId xmlns:a16="http://schemas.microsoft.com/office/drawing/2014/main" id="{15F9129C-1343-2228-8C3B-339E5577F6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9794" y="2078831"/>
              <a:ext cx="345281" cy="154782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57" name="直線コネクタ 1256">
              <a:extLst>
                <a:ext uri="{FF2B5EF4-FFF2-40B4-BE49-F238E27FC236}">
                  <a16:creationId xmlns:a16="http://schemas.microsoft.com/office/drawing/2014/main" id="{72BE25A7-797F-49EB-A21A-C1AB2E3A39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91225" y="1569244"/>
              <a:ext cx="342900" cy="5286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58" name="正方形/長方形 1257">
              <a:extLst>
                <a:ext uri="{FF2B5EF4-FFF2-40B4-BE49-F238E27FC236}">
                  <a16:creationId xmlns:a16="http://schemas.microsoft.com/office/drawing/2014/main" id="{47CD5AF4-8C68-0012-36AD-8246F63E9C16}"/>
                </a:ext>
              </a:extLst>
            </p:cNvPr>
            <p:cNvSpPr/>
            <p:nvPr/>
          </p:nvSpPr>
          <p:spPr>
            <a:xfrm>
              <a:off x="6315075" y="1952324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59" name="グループ化 1258">
              <a:extLst>
                <a:ext uri="{FF2B5EF4-FFF2-40B4-BE49-F238E27FC236}">
                  <a16:creationId xmlns:a16="http://schemas.microsoft.com/office/drawing/2014/main" id="{B2EBD2CD-8F61-441D-0506-6ABCA90F284F}"/>
                </a:ext>
              </a:extLst>
            </p:cNvPr>
            <p:cNvGrpSpPr/>
            <p:nvPr/>
          </p:nvGrpSpPr>
          <p:grpSpPr>
            <a:xfrm>
              <a:off x="3385265" y="1808854"/>
              <a:ext cx="360000" cy="359286"/>
              <a:chOff x="7560436" y="1818570"/>
              <a:chExt cx="360000" cy="359286"/>
            </a:xfrm>
          </p:grpSpPr>
          <p:cxnSp>
            <p:nvCxnSpPr>
              <p:cNvPr id="1272" name="直線矢印コネクタ 1271">
                <a:extLst>
                  <a:ext uri="{FF2B5EF4-FFF2-40B4-BE49-F238E27FC236}">
                    <a16:creationId xmlns:a16="http://schemas.microsoft.com/office/drawing/2014/main" id="{8A5EA92A-2EA5-2D92-C8DC-194AF42DE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0436" y="1997203"/>
                <a:ext cx="0" cy="180653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3" name="正方形/長方形 1272">
                <a:extLst>
                  <a:ext uri="{FF2B5EF4-FFF2-40B4-BE49-F238E27FC236}">
                    <a16:creationId xmlns:a16="http://schemas.microsoft.com/office/drawing/2014/main" id="{3B25B342-8BD1-2EF5-FFCC-42BF7188CBD2}"/>
                  </a:ext>
                </a:extLst>
              </p:cNvPr>
              <p:cNvSpPr/>
              <p:nvPr/>
            </p:nvSpPr>
            <p:spPr>
              <a:xfrm>
                <a:off x="7560436" y="1818570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60" name="正方形/長方形 1259">
              <a:extLst>
                <a:ext uri="{FF2B5EF4-FFF2-40B4-BE49-F238E27FC236}">
                  <a16:creationId xmlns:a16="http://schemas.microsoft.com/office/drawing/2014/main" id="{6E788EC9-65B9-6A95-E534-AFB6B7248B67}"/>
                </a:ext>
              </a:extLst>
            </p:cNvPr>
            <p:cNvSpPr/>
            <p:nvPr/>
          </p:nvSpPr>
          <p:spPr>
            <a:xfrm>
              <a:off x="3457657" y="585187"/>
              <a:ext cx="180000" cy="180000"/>
            </a:xfrm>
            <a:prstGeom prst="rect">
              <a:avLst/>
            </a:prstGeom>
            <a:solidFill>
              <a:srgbClr val="FF70CA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1" name="正方形/長方形 1260">
              <a:extLst>
                <a:ext uri="{FF2B5EF4-FFF2-40B4-BE49-F238E27FC236}">
                  <a16:creationId xmlns:a16="http://schemas.microsoft.com/office/drawing/2014/main" id="{6E536237-8D3E-D826-944C-724030ADD86F}"/>
                </a:ext>
              </a:extLst>
            </p:cNvPr>
            <p:cNvSpPr/>
            <p:nvPr/>
          </p:nvSpPr>
          <p:spPr>
            <a:xfrm>
              <a:off x="4251949" y="585187"/>
              <a:ext cx="180000" cy="180000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2" name="テキスト ボックス 1261">
              <a:extLst>
                <a:ext uri="{FF2B5EF4-FFF2-40B4-BE49-F238E27FC236}">
                  <a16:creationId xmlns:a16="http://schemas.microsoft.com/office/drawing/2014/main" id="{ACA21381-9809-DF66-A953-5154FF7AF217}"/>
                </a:ext>
              </a:extLst>
            </p:cNvPr>
            <p:cNvSpPr txBox="1"/>
            <p:nvPr/>
          </p:nvSpPr>
          <p:spPr>
            <a:xfrm>
              <a:off x="2456733" y="1089011"/>
              <a:ext cx="141064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1000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3" name="テキスト ボックス 1262">
              <a:extLst>
                <a:ext uri="{FF2B5EF4-FFF2-40B4-BE49-F238E27FC236}">
                  <a16:creationId xmlns:a16="http://schemas.microsoft.com/office/drawing/2014/main" id="{3B0177BB-9E9B-4333-3E52-060BFA3FF262}"/>
                </a:ext>
              </a:extLst>
            </p:cNvPr>
            <p:cNvSpPr txBox="1"/>
            <p:nvPr/>
          </p:nvSpPr>
          <p:spPr>
            <a:xfrm>
              <a:off x="4901380" y="1704654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4" name="テキスト ボックス 1263">
              <a:extLst>
                <a:ext uri="{FF2B5EF4-FFF2-40B4-BE49-F238E27FC236}">
                  <a16:creationId xmlns:a16="http://schemas.microsoft.com/office/drawing/2014/main" id="{8A2124EA-9F5A-7DA3-1359-29716E5FB7B6}"/>
                </a:ext>
              </a:extLst>
            </p:cNvPr>
            <p:cNvSpPr txBox="1"/>
            <p:nvPr/>
          </p:nvSpPr>
          <p:spPr>
            <a:xfrm>
              <a:off x="2779576" y="2806943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5" name="テキスト ボックス 1264">
              <a:extLst>
                <a:ext uri="{FF2B5EF4-FFF2-40B4-BE49-F238E27FC236}">
                  <a16:creationId xmlns:a16="http://schemas.microsoft.com/office/drawing/2014/main" id="{3EC4310B-1014-07CC-80CD-015702D3715B}"/>
                </a:ext>
              </a:extLst>
            </p:cNvPr>
            <p:cNvSpPr txBox="1"/>
            <p:nvPr/>
          </p:nvSpPr>
          <p:spPr>
            <a:xfrm>
              <a:off x="3526508" y="2806943"/>
              <a:ext cx="70533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6" name="テキスト ボックス 1265">
              <a:extLst>
                <a:ext uri="{FF2B5EF4-FFF2-40B4-BE49-F238E27FC236}">
                  <a16:creationId xmlns:a16="http://schemas.microsoft.com/office/drawing/2014/main" id="{FF59EABF-4364-9A0B-3367-4B1A1A9E8419}"/>
                </a:ext>
              </a:extLst>
            </p:cNvPr>
            <p:cNvSpPr txBox="1"/>
            <p:nvPr/>
          </p:nvSpPr>
          <p:spPr>
            <a:xfrm>
              <a:off x="4291444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67" name="グループ化 1266">
              <a:extLst>
                <a:ext uri="{FF2B5EF4-FFF2-40B4-BE49-F238E27FC236}">
                  <a16:creationId xmlns:a16="http://schemas.microsoft.com/office/drawing/2014/main" id="{EE394987-911B-09D1-DACD-BFBACC881D0B}"/>
                </a:ext>
              </a:extLst>
            </p:cNvPr>
            <p:cNvGrpSpPr/>
            <p:nvPr/>
          </p:nvGrpSpPr>
          <p:grpSpPr>
            <a:xfrm>
              <a:off x="4632959" y="930558"/>
              <a:ext cx="78590" cy="162000"/>
              <a:chOff x="4646626" y="3854897"/>
              <a:chExt cx="78590" cy="162000"/>
            </a:xfrm>
          </p:grpSpPr>
          <p:cxnSp>
            <p:nvCxnSpPr>
              <p:cNvPr id="1270" name="直線コネクタ 1269">
                <a:extLst>
                  <a:ext uri="{FF2B5EF4-FFF2-40B4-BE49-F238E27FC236}">
                    <a16:creationId xmlns:a16="http://schemas.microsoft.com/office/drawing/2014/main" id="{870DEF1D-64A3-C32D-D6EC-180B72FBE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6626" y="3899555"/>
                <a:ext cx="7859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1" name="直線コネクタ 1270">
                <a:extLst>
                  <a:ext uri="{FF2B5EF4-FFF2-40B4-BE49-F238E27FC236}">
                    <a16:creationId xmlns:a16="http://schemas.microsoft.com/office/drawing/2014/main" id="{6FD78B2F-EE18-F113-D8B6-83907DF9AE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5921" y="3854897"/>
                <a:ext cx="0" cy="162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68" name="テキスト ボックス 1267">
              <a:extLst>
                <a:ext uri="{FF2B5EF4-FFF2-40B4-BE49-F238E27FC236}">
                  <a16:creationId xmlns:a16="http://schemas.microsoft.com/office/drawing/2014/main" id="{BCBE0EE3-8BCE-21AE-8E11-61A8BF9F6524}"/>
                </a:ext>
              </a:extLst>
            </p:cNvPr>
            <p:cNvSpPr txBox="1"/>
            <p:nvPr/>
          </p:nvSpPr>
          <p:spPr>
            <a:xfrm>
              <a:off x="2491999" y="1854735"/>
              <a:ext cx="105798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500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9" name="正方形/長方形 1268">
              <a:extLst>
                <a:ext uri="{FF2B5EF4-FFF2-40B4-BE49-F238E27FC236}">
                  <a16:creationId xmlns:a16="http://schemas.microsoft.com/office/drawing/2014/main" id="{99E700FC-BF37-1D32-8BFF-FF9B301EDA2E}"/>
                </a:ext>
              </a:extLst>
            </p:cNvPr>
            <p:cNvSpPr/>
            <p:nvPr/>
          </p:nvSpPr>
          <p:spPr>
            <a:xfrm>
              <a:off x="6315075" y="1507679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05" name="グループ化 1304">
            <a:extLst>
              <a:ext uri="{FF2B5EF4-FFF2-40B4-BE49-F238E27FC236}">
                <a16:creationId xmlns:a16="http://schemas.microsoft.com/office/drawing/2014/main" id="{4CF64707-EA9B-F1A8-8E57-294706031FCA}"/>
              </a:ext>
            </a:extLst>
          </p:cNvPr>
          <p:cNvGrpSpPr>
            <a:grpSpLocks noChangeAspect="1"/>
          </p:cNvGrpSpPr>
          <p:nvPr/>
        </p:nvGrpSpPr>
        <p:grpSpPr>
          <a:xfrm>
            <a:off x="1565711" y="4570899"/>
            <a:ext cx="1406512" cy="864000"/>
            <a:chOff x="1892040" y="219856"/>
            <a:chExt cx="5040000" cy="3096000"/>
          </a:xfrm>
        </p:grpSpPr>
        <p:pic>
          <p:nvPicPr>
            <p:cNvPr id="1306" name="図 1305">
              <a:extLst>
                <a:ext uri="{FF2B5EF4-FFF2-40B4-BE49-F238E27FC236}">
                  <a16:creationId xmlns:a16="http://schemas.microsoft.com/office/drawing/2014/main" id="{250E6694-5CEF-8B89-6EE8-441B63B99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531487" y="575942"/>
              <a:ext cx="2491740" cy="2247900"/>
            </a:xfrm>
            <a:prstGeom prst="rect">
              <a:avLst/>
            </a:prstGeom>
          </p:spPr>
        </p:pic>
        <p:sp>
          <p:nvSpPr>
            <p:cNvPr id="1307" name="テキスト ボックス 1306">
              <a:extLst>
                <a:ext uri="{FF2B5EF4-FFF2-40B4-BE49-F238E27FC236}">
                  <a16:creationId xmlns:a16="http://schemas.microsoft.com/office/drawing/2014/main" id="{33355F71-1C18-777C-EB91-0D6A77D9099B}"/>
                </a:ext>
              </a:extLst>
            </p:cNvPr>
            <p:cNvSpPr txBox="1"/>
            <p:nvPr/>
          </p:nvSpPr>
          <p:spPr>
            <a:xfrm>
              <a:off x="4291815" y="304270"/>
              <a:ext cx="240450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FM014</a:t>
              </a:r>
            </a:p>
          </p:txBody>
        </p:sp>
        <p:sp>
          <p:nvSpPr>
            <p:cNvPr id="1308" name="正方形/長方形 1307">
              <a:extLst>
                <a:ext uri="{FF2B5EF4-FFF2-40B4-BE49-F238E27FC236}">
                  <a16:creationId xmlns:a16="http://schemas.microsoft.com/office/drawing/2014/main" id="{4717F67C-D0FC-DFD4-185A-1D94BF4B1B4F}"/>
                </a:ext>
              </a:extLst>
            </p:cNvPr>
            <p:cNvSpPr/>
            <p:nvPr/>
          </p:nvSpPr>
          <p:spPr>
            <a:xfrm>
              <a:off x="1892040" y="219856"/>
              <a:ext cx="5040000" cy="309600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09" name="正方形/長方形 1308">
              <a:extLst>
                <a:ext uri="{FF2B5EF4-FFF2-40B4-BE49-F238E27FC236}">
                  <a16:creationId xmlns:a16="http://schemas.microsoft.com/office/drawing/2014/main" id="{5E97CBE7-0842-99A2-0718-8151E7072453}"/>
                </a:ext>
              </a:extLst>
            </p:cNvPr>
            <p:cNvSpPr>
              <a:spLocks/>
            </p:cNvSpPr>
            <p:nvPr/>
          </p:nvSpPr>
          <p:spPr>
            <a:xfrm>
              <a:off x="2990070" y="3025995"/>
              <a:ext cx="1440000" cy="180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0" name="テキスト ボックス 1309">
              <a:extLst>
                <a:ext uri="{FF2B5EF4-FFF2-40B4-BE49-F238E27FC236}">
                  <a16:creationId xmlns:a16="http://schemas.microsoft.com/office/drawing/2014/main" id="{A3A6211F-FC13-BFBE-5B13-84546FEB7EFE}"/>
                </a:ext>
              </a:extLst>
            </p:cNvPr>
            <p:cNvSpPr txBox="1"/>
            <p:nvPr/>
          </p:nvSpPr>
          <p:spPr>
            <a:xfrm>
              <a:off x="2562531" y="2622039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1" name="テキスト ボックス 1310">
              <a:extLst>
                <a:ext uri="{FF2B5EF4-FFF2-40B4-BE49-F238E27FC236}">
                  <a16:creationId xmlns:a16="http://schemas.microsoft.com/office/drawing/2014/main" id="{5525E2A3-6C34-721E-F9D6-F1D4161B16C6}"/>
                </a:ext>
              </a:extLst>
            </p:cNvPr>
            <p:cNvSpPr txBox="1"/>
            <p:nvPr/>
          </p:nvSpPr>
          <p:spPr>
            <a:xfrm>
              <a:off x="4901380" y="1089618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2" name="テキスト ボックス 1311">
              <a:extLst>
                <a:ext uri="{FF2B5EF4-FFF2-40B4-BE49-F238E27FC236}">
                  <a16:creationId xmlns:a16="http://schemas.microsoft.com/office/drawing/2014/main" id="{7F320392-BCC6-3E8C-37B0-1592525FF031}"/>
                </a:ext>
              </a:extLst>
            </p:cNvPr>
            <p:cNvSpPr txBox="1"/>
            <p:nvPr/>
          </p:nvSpPr>
          <p:spPr>
            <a:xfrm>
              <a:off x="4901380" y="2623028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313" name="グループ化 1312">
              <a:extLst>
                <a:ext uri="{FF2B5EF4-FFF2-40B4-BE49-F238E27FC236}">
                  <a16:creationId xmlns:a16="http://schemas.microsoft.com/office/drawing/2014/main" id="{1F68B6F6-1C33-20BE-ACAB-62B428B01BE4}"/>
                </a:ext>
              </a:extLst>
            </p:cNvPr>
            <p:cNvGrpSpPr/>
            <p:nvPr/>
          </p:nvGrpSpPr>
          <p:grpSpPr>
            <a:xfrm>
              <a:off x="3545155" y="1584757"/>
              <a:ext cx="360000" cy="359286"/>
              <a:chOff x="7560436" y="1818570"/>
              <a:chExt cx="360000" cy="359286"/>
            </a:xfrm>
          </p:grpSpPr>
          <p:cxnSp>
            <p:nvCxnSpPr>
              <p:cNvPr id="1332" name="直線矢印コネクタ 1331">
                <a:extLst>
                  <a:ext uri="{FF2B5EF4-FFF2-40B4-BE49-F238E27FC236}">
                    <a16:creationId xmlns:a16="http://schemas.microsoft.com/office/drawing/2014/main" id="{E75004E0-01E0-9C35-D2F9-C0CDADBD3A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0436" y="1997203"/>
                <a:ext cx="0" cy="180653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3" name="正方形/長方形 1332">
                <a:extLst>
                  <a:ext uri="{FF2B5EF4-FFF2-40B4-BE49-F238E27FC236}">
                    <a16:creationId xmlns:a16="http://schemas.microsoft.com/office/drawing/2014/main" id="{155B3ADA-2F32-8B2F-2C16-ADD2ADE75807}"/>
                  </a:ext>
                </a:extLst>
              </p:cNvPr>
              <p:cNvSpPr/>
              <p:nvPr/>
            </p:nvSpPr>
            <p:spPr>
              <a:xfrm>
                <a:off x="7560436" y="1818570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14" name="正方形/長方形 1313">
              <a:extLst>
                <a:ext uri="{FF2B5EF4-FFF2-40B4-BE49-F238E27FC236}">
                  <a16:creationId xmlns:a16="http://schemas.microsoft.com/office/drawing/2014/main" id="{2C3197ED-3EEC-5D6B-8ED5-0B79C666E3DB}"/>
                </a:ext>
              </a:extLst>
            </p:cNvPr>
            <p:cNvSpPr/>
            <p:nvPr/>
          </p:nvSpPr>
          <p:spPr>
            <a:xfrm>
              <a:off x="4396550" y="585187"/>
              <a:ext cx="180000" cy="180000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5" name="テキスト ボックス 1314">
              <a:extLst>
                <a:ext uri="{FF2B5EF4-FFF2-40B4-BE49-F238E27FC236}">
                  <a16:creationId xmlns:a16="http://schemas.microsoft.com/office/drawing/2014/main" id="{114FEF3A-9F68-02E4-61DD-766C7C09C92D}"/>
                </a:ext>
              </a:extLst>
            </p:cNvPr>
            <p:cNvSpPr txBox="1"/>
            <p:nvPr/>
          </p:nvSpPr>
          <p:spPr>
            <a:xfrm>
              <a:off x="2456733" y="1092186"/>
              <a:ext cx="141064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1000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6" name="テキスト ボックス 1315">
              <a:extLst>
                <a:ext uri="{FF2B5EF4-FFF2-40B4-BE49-F238E27FC236}">
                  <a16:creationId xmlns:a16="http://schemas.microsoft.com/office/drawing/2014/main" id="{A89070CA-4E7B-05BB-EB14-CA4620C997B9}"/>
                </a:ext>
              </a:extLst>
            </p:cNvPr>
            <p:cNvSpPr txBox="1"/>
            <p:nvPr/>
          </p:nvSpPr>
          <p:spPr>
            <a:xfrm>
              <a:off x="4901380" y="1853879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7" name="テキスト ボックス 1316">
              <a:extLst>
                <a:ext uri="{FF2B5EF4-FFF2-40B4-BE49-F238E27FC236}">
                  <a16:creationId xmlns:a16="http://schemas.microsoft.com/office/drawing/2014/main" id="{316B92B0-2FBD-2660-59BD-49C2348AC0D3}"/>
                </a:ext>
              </a:extLst>
            </p:cNvPr>
            <p:cNvSpPr txBox="1"/>
            <p:nvPr/>
          </p:nvSpPr>
          <p:spPr>
            <a:xfrm>
              <a:off x="2973251" y="2806943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8" name="テキスト ボックス 1317">
              <a:extLst>
                <a:ext uri="{FF2B5EF4-FFF2-40B4-BE49-F238E27FC236}">
                  <a16:creationId xmlns:a16="http://schemas.microsoft.com/office/drawing/2014/main" id="{73FB0E89-DCC1-01FB-F13E-BFF19B328005}"/>
                </a:ext>
              </a:extLst>
            </p:cNvPr>
            <p:cNvSpPr txBox="1"/>
            <p:nvPr/>
          </p:nvSpPr>
          <p:spPr>
            <a:xfrm>
              <a:off x="3734641" y="2806943"/>
              <a:ext cx="35267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9" name="テキスト ボックス 1318">
              <a:extLst>
                <a:ext uri="{FF2B5EF4-FFF2-40B4-BE49-F238E27FC236}">
                  <a16:creationId xmlns:a16="http://schemas.microsoft.com/office/drawing/2014/main" id="{9FA6A3A6-D438-D9A4-DF73-CD981B2548F2}"/>
                </a:ext>
              </a:extLst>
            </p:cNvPr>
            <p:cNvSpPr txBox="1"/>
            <p:nvPr/>
          </p:nvSpPr>
          <p:spPr>
            <a:xfrm>
              <a:off x="4481944" y="2806943"/>
              <a:ext cx="70533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320" name="グループ化 1319">
              <a:extLst>
                <a:ext uri="{FF2B5EF4-FFF2-40B4-BE49-F238E27FC236}">
                  <a16:creationId xmlns:a16="http://schemas.microsoft.com/office/drawing/2014/main" id="{334C69A1-719D-005B-1EBD-440206E6A75B}"/>
                </a:ext>
              </a:extLst>
            </p:cNvPr>
            <p:cNvGrpSpPr/>
            <p:nvPr/>
          </p:nvGrpSpPr>
          <p:grpSpPr>
            <a:xfrm>
              <a:off x="4626882" y="962332"/>
              <a:ext cx="78590" cy="162000"/>
              <a:chOff x="4646626" y="3854897"/>
              <a:chExt cx="78590" cy="162000"/>
            </a:xfrm>
          </p:grpSpPr>
          <p:cxnSp>
            <p:nvCxnSpPr>
              <p:cNvPr id="1330" name="直線コネクタ 1329">
                <a:extLst>
                  <a:ext uri="{FF2B5EF4-FFF2-40B4-BE49-F238E27FC236}">
                    <a16:creationId xmlns:a16="http://schemas.microsoft.com/office/drawing/2014/main" id="{92650730-7DEF-3130-767D-BE33081529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6626" y="3899555"/>
                <a:ext cx="7859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1" name="直線コネクタ 1330">
                <a:extLst>
                  <a:ext uri="{FF2B5EF4-FFF2-40B4-BE49-F238E27FC236}">
                    <a16:creationId xmlns:a16="http://schemas.microsoft.com/office/drawing/2014/main" id="{9E4B8217-5047-7E7F-908E-2C93FB434A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5921" y="3854897"/>
                <a:ext cx="0" cy="162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21" name="グラフィックス 66">
              <a:extLst>
                <a:ext uri="{FF2B5EF4-FFF2-40B4-BE49-F238E27FC236}">
                  <a16:creationId xmlns:a16="http://schemas.microsoft.com/office/drawing/2014/main" id="{E9039A62-349A-E526-3320-518DA26BF7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487" r="35432"/>
            <a:stretch/>
          </p:blipFill>
          <p:spPr>
            <a:xfrm>
              <a:off x="5377738" y="821612"/>
              <a:ext cx="1063259" cy="2051368"/>
            </a:xfrm>
            <a:prstGeom prst="rect">
              <a:avLst/>
            </a:prstGeom>
          </p:spPr>
        </p:pic>
        <p:cxnSp>
          <p:nvCxnSpPr>
            <p:cNvPr id="1322" name="直線コネクタ 1321">
              <a:extLst>
                <a:ext uri="{FF2B5EF4-FFF2-40B4-BE49-F238E27FC236}">
                  <a16:creationId xmlns:a16="http://schemas.microsoft.com/office/drawing/2014/main" id="{68F2D61C-09E9-3FCA-EC2F-B1FEB52DED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55519" y="900113"/>
              <a:ext cx="254794" cy="469106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23" name="直線コネクタ 1322">
              <a:extLst>
                <a:ext uri="{FF2B5EF4-FFF2-40B4-BE49-F238E27FC236}">
                  <a16:creationId xmlns:a16="http://schemas.microsoft.com/office/drawing/2014/main" id="{5211378F-98C9-23AF-FE9E-B53D716BB291}"/>
                </a:ext>
              </a:extLst>
            </p:cNvPr>
            <p:cNvCxnSpPr>
              <a:cxnSpLocks/>
            </p:cNvCxnSpPr>
            <p:nvPr/>
          </p:nvCxnSpPr>
          <p:spPr>
            <a:xfrm>
              <a:off x="5960269" y="1800225"/>
              <a:ext cx="350044" cy="33337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24" name="正方形/長方形 1323">
              <a:extLst>
                <a:ext uri="{FF2B5EF4-FFF2-40B4-BE49-F238E27FC236}">
                  <a16:creationId xmlns:a16="http://schemas.microsoft.com/office/drawing/2014/main" id="{4DC58B7A-8121-FA31-4FD4-F5E951B1BB17}"/>
                </a:ext>
              </a:extLst>
            </p:cNvPr>
            <p:cNvSpPr/>
            <p:nvPr/>
          </p:nvSpPr>
          <p:spPr>
            <a:xfrm>
              <a:off x="6286289" y="780969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5" name="正方形/長方形 1324">
              <a:extLst>
                <a:ext uri="{FF2B5EF4-FFF2-40B4-BE49-F238E27FC236}">
                  <a16:creationId xmlns:a16="http://schemas.microsoft.com/office/drawing/2014/main" id="{2F7C7FC0-3115-662D-625B-85F2C6AC830A}"/>
                </a:ext>
              </a:extLst>
            </p:cNvPr>
            <p:cNvSpPr/>
            <p:nvPr/>
          </p:nvSpPr>
          <p:spPr>
            <a:xfrm>
              <a:off x="6286289" y="2025418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326" name="グループ化 1325">
              <a:extLst>
                <a:ext uri="{FF2B5EF4-FFF2-40B4-BE49-F238E27FC236}">
                  <a16:creationId xmlns:a16="http://schemas.microsoft.com/office/drawing/2014/main" id="{A8D540F5-E7ED-905E-7A5A-FF8B94D58928}"/>
                </a:ext>
              </a:extLst>
            </p:cNvPr>
            <p:cNvGrpSpPr/>
            <p:nvPr/>
          </p:nvGrpSpPr>
          <p:grpSpPr>
            <a:xfrm>
              <a:off x="2805279" y="1787269"/>
              <a:ext cx="360000" cy="359286"/>
              <a:chOff x="7560436" y="1818570"/>
              <a:chExt cx="360000" cy="359286"/>
            </a:xfrm>
          </p:grpSpPr>
          <p:cxnSp>
            <p:nvCxnSpPr>
              <p:cNvPr id="1328" name="直線矢印コネクタ 1327">
                <a:extLst>
                  <a:ext uri="{FF2B5EF4-FFF2-40B4-BE49-F238E27FC236}">
                    <a16:creationId xmlns:a16="http://schemas.microsoft.com/office/drawing/2014/main" id="{4E72AA8E-1462-9F7F-FAA5-EE019B1740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0436" y="1997203"/>
                <a:ext cx="0" cy="180653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9" name="正方形/長方形 1328">
                <a:extLst>
                  <a:ext uri="{FF2B5EF4-FFF2-40B4-BE49-F238E27FC236}">
                    <a16:creationId xmlns:a16="http://schemas.microsoft.com/office/drawing/2014/main" id="{62545A34-D5C6-CEA7-AF6F-3927892219F7}"/>
                  </a:ext>
                </a:extLst>
              </p:cNvPr>
              <p:cNvSpPr/>
              <p:nvPr/>
            </p:nvSpPr>
            <p:spPr>
              <a:xfrm>
                <a:off x="7560436" y="1818570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27" name="テキスト ボックス 1326">
              <a:extLst>
                <a:ext uri="{FF2B5EF4-FFF2-40B4-BE49-F238E27FC236}">
                  <a16:creationId xmlns:a16="http://schemas.microsoft.com/office/drawing/2014/main" id="{05851442-3E2E-6D4C-69C2-2BA6D142A1E4}"/>
                </a:ext>
              </a:extLst>
            </p:cNvPr>
            <p:cNvSpPr txBox="1"/>
            <p:nvPr/>
          </p:nvSpPr>
          <p:spPr>
            <a:xfrm>
              <a:off x="2491999" y="1853879"/>
              <a:ext cx="105798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500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94" name="グループ化 1393">
            <a:extLst>
              <a:ext uri="{FF2B5EF4-FFF2-40B4-BE49-F238E27FC236}">
                <a16:creationId xmlns:a16="http://schemas.microsoft.com/office/drawing/2014/main" id="{C8E321A0-0702-F367-31DC-A8002DC7395B}"/>
              </a:ext>
            </a:extLst>
          </p:cNvPr>
          <p:cNvGrpSpPr>
            <a:grpSpLocks noChangeAspect="1"/>
          </p:cNvGrpSpPr>
          <p:nvPr/>
        </p:nvGrpSpPr>
        <p:grpSpPr>
          <a:xfrm>
            <a:off x="5841227" y="4570899"/>
            <a:ext cx="1406512" cy="864000"/>
            <a:chOff x="1892040" y="219856"/>
            <a:chExt cx="5040000" cy="3096000"/>
          </a:xfrm>
        </p:grpSpPr>
        <p:pic>
          <p:nvPicPr>
            <p:cNvPr id="1395" name="グラフィックス 16">
              <a:extLst>
                <a:ext uri="{FF2B5EF4-FFF2-40B4-BE49-F238E27FC236}">
                  <a16:creationId xmlns:a16="http://schemas.microsoft.com/office/drawing/2014/main" id="{A2CD421A-19D8-6D57-D50D-754A1B53CA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487" r="35432"/>
            <a:stretch/>
          </p:blipFill>
          <p:spPr>
            <a:xfrm>
              <a:off x="5376452" y="730518"/>
              <a:ext cx="1051798" cy="2164373"/>
            </a:xfrm>
            <a:prstGeom prst="rect">
              <a:avLst/>
            </a:prstGeom>
          </p:spPr>
        </p:pic>
        <p:pic>
          <p:nvPicPr>
            <p:cNvPr id="1396" name="図 1395">
              <a:extLst>
                <a:ext uri="{FF2B5EF4-FFF2-40B4-BE49-F238E27FC236}">
                  <a16:creationId xmlns:a16="http://schemas.microsoft.com/office/drawing/2014/main" id="{F0C8C366-1CCC-8A6A-A7C2-196ADE65D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531487" y="575942"/>
              <a:ext cx="2400300" cy="2247900"/>
            </a:xfrm>
            <a:prstGeom prst="rect">
              <a:avLst/>
            </a:prstGeom>
          </p:spPr>
        </p:pic>
        <p:sp>
          <p:nvSpPr>
            <p:cNvPr id="1397" name="テキスト ボックス 1396">
              <a:extLst>
                <a:ext uri="{FF2B5EF4-FFF2-40B4-BE49-F238E27FC236}">
                  <a16:creationId xmlns:a16="http://schemas.microsoft.com/office/drawing/2014/main" id="{C7A63F68-F346-19F1-B456-2E5ED80C9CE7}"/>
                </a:ext>
              </a:extLst>
            </p:cNvPr>
            <p:cNvSpPr txBox="1"/>
            <p:nvPr/>
          </p:nvSpPr>
          <p:spPr>
            <a:xfrm>
              <a:off x="4298227" y="304270"/>
              <a:ext cx="227626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kumimoji="1"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KF005</a:t>
              </a:r>
            </a:p>
          </p:txBody>
        </p:sp>
        <p:sp>
          <p:nvSpPr>
            <p:cNvPr id="1398" name="正方形/長方形 1397">
              <a:extLst>
                <a:ext uri="{FF2B5EF4-FFF2-40B4-BE49-F238E27FC236}">
                  <a16:creationId xmlns:a16="http://schemas.microsoft.com/office/drawing/2014/main" id="{41051D4F-9C2A-66FA-8A6E-8EFC5461C539}"/>
                </a:ext>
              </a:extLst>
            </p:cNvPr>
            <p:cNvSpPr/>
            <p:nvPr/>
          </p:nvSpPr>
          <p:spPr>
            <a:xfrm>
              <a:off x="1892040" y="219856"/>
              <a:ext cx="5040000" cy="309600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99" name="正方形/長方形 1398">
              <a:extLst>
                <a:ext uri="{FF2B5EF4-FFF2-40B4-BE49-F238E27FC236}">
                  <a16:creationId xmlns:a16="http://schemas.microsoft.com/office/drawing/2014/main" id="{A08D0D9B-C3D8-55B9-2DDC-BDFDD31B7CA2}"/>
                </a:ext>
              </a:extLst>
            </p:cNvPr>
            <p:cNvSpPr>
              <a:spLocks/>
            </p:cNvSpPr>
            <p:nvPr/>
          </p:nvSpPr>
          <p:spPr>
            <a:xfrm>
              <a:off x="2741909" y="3025995"/>
              <a:ext cx="1350000" cy="180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0" name="テキスト ボックス 1399">
              <a:extLst>
                <a:ext uri="{FF2B5EF4-FFF2-40B4-BE49-F238E27FC236}">
                  <a16:creationId xmlns:a16="http://schemas.microsoft.com/office/drawing/2014/main" id="{54D108D1-D6CA-CC12-7CC8-915CAF0C2C25}"/>
                </a:ext>
              </a:extLst>
            </p:cNvPr>
            <p:cNvSpPr txBox="1"/>
            <p:nvPr/>
          </p:nvSpPr>
          <p:spPr>
            <a:xfrm>
              <a:off x="2562531" y="2622039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1" name="正方形/長方形 1400">
              <a:extLst>
                <a:ext uri="{FF2B5EF4-FFF2-40B4-BE49-F238E27FC236}">
                  <a16:creationId xmlns:a16="http://schemas.microsoft.com/office/drawing/2014/main" id="{D44FFB19-2F68-32C0-237C-6A36B4C0F9B2}"/>
                </a:ext>
              </a:extLst>
            </p:cNvPr>
            <p:cNvSpPr/>
            <p:nvPr/>
          </p:nvSpPr>
          <p:spPr>
            <a:xfrm>
              <a:off x="6279026" y="1470902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D1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02" name="グループ化 1401">
              <a:extLst>
                <a:ext uri="{FF2B5EF4-FFF2-40B4-BE49-F238E27FC236}">
                  <a16:creationId xmlns:a16="http://schemas.microsoft.com/office/drawing/2014/main" id="{2BD39E6B-4BA3-C48A-9B1E-4CFAB0B7A2C4}"/>
                </a:ext>
              </a:extLst>
            </p:cNvPr>
            <p:cNvGrpSpPr/>
            <p:nvPr/>
          </p:nvGrpSpPr>
          <p:grpSpPr>
            <a:xfrm>
              <a:off x="3014416" y="1661958"/>
              <a:ext cx="360000" cy="359286"/>
              <a:chOff x="7560436" y="1818570"/>
              <a:chExt cx="360000" cy="359286"/>
            </a:xfrm>
          </p:grpSpPr>
          <p:cxnSp>
            <p:nvCxnSpPr>
              <p:cNvPr id="1423" name="直線矢印コネクタ 1422">
                <a:extLst>
                  <a:ext uri="{FF2B5EF4-FFF2-40B4-BE49-F238E27FC236}">
                    <a16:creationId xmlns:a16="http://schemas.microsoft.com/office/drawing/2014/main" id="{16EA1944-5B96-3795-5C2E-6F3483D928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0436" y="1997203"/>
                <a:ext cx="0" cy="180653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4" name="正方形/長方形 1423">
                <a:extLst>
                  <a:ext uri="{FF2B5EF4-FFF2-40B4-BE49-F238E27FC236}">
                    <a16:creationId xmlns:a16="http://schemas.microsoft.com/office/drawing/2014/main" id="{60A54C88-3EE1-CEAB-91C7-AFFE9FCC8BDD}"/>
                  </a:ext>
                </a:extLst>
              </p:cNvPr>
              <p:cNvSpPr/>
              <p:nvPr/>
            </p:nvSpPr>
            <p:spPr>
              <a:xfrm>
                <a:off x="7560436" y="1818570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03" name="正方形/長方形 1402">
              <a:extLst>
                <a:ext uri="{FF2B5EF4-FFF2-40B4-BE49-F238E27FC236}">
                  <a16:creationId xmlns:a16="http://schemas.microsoft.com/office/drawing/2014/main" id="{8189E3E6-1D64-FA3A-4F16-0E1F121642D1}"/>
                </a:ext>
              </a:extLst>
            </p:cNvPr>
            <p:cNvSpPr/>
            <p:nvPr/>
          </p:nvSpPr>
          <p:spPr>
            <a:xfrm>
              <a:off x="3521531" y="585187"/>
              <a:ext cx="180000" cy="180000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4" name="テキスト ボックス 1403">
              <a:extLst>
                <a:ext uri="{FF2B5EF4-FFF2-40B4-BE49-F238E27FC236}">
                  <a16:creationId xmlns:a16="http://schemas.microsoft.com/office/drawing/2014/main" id="{3F92EFC8-75B6-2B4A-5E0F-3B9372705827}"/>
                </a:ext>
              </a:extLst>
            </p:cNvPr>
            <p:cNvSpPr txBox="1"/>
            <p:nvPr/>
          </p:nvSpPr>
          <p:spPr>
            <a:xfrm>
              <a:off x="2491999" y="1606536"/>
              <a:ext cx="105798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500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5" name="テキスト ボックス 1404">
              <a:extLst>
                <a:ext uri="{FF2B5EF4-FFF2-40B4-BE49-F238E27FC236}">
                  <a16:creationId xmlns:a16="http://schemas.microsoft.com/office/drawing/2014/main" id="{4994D93C-5723-DEA3-4BBB-DBE1421A64F6}"/>
                </a:ext>
              </a:extLst>
            </p:cNvPr>
            <p:cNvSpPr txBox="1"/>
            <p:nvPr/>
          </p:nvSpPr>
          <p:spPr>
            <a:xfrm>
              <a:off x="2725601" y="2806943"/>
              <a:ext cx="35266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6" name="テキスト ボックス 1405">
              <a:extLst>
                <a:ext uri="{FF2B5EF4-FFF2-40B4-BE49-F238E27FC236}">
                  <a16:creationId xmlns:a16="http://schemas.microsoft.com/office/drawing/2014/main" id="{C9073D99-4769-FD57-244A-11408FA1E83A}"/>
                </a:ext>
              </a:extLst>
            </p:cNvPr>
            <p:cNvSpPr txBox="1"/>
            <p:nvPr/>
          </p:nvSpPr>
          <p:spPr>
            <a:xfrm>
              <a:off x="3605883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7" name="テキスト ボックス 1406">
              <a:extLst>
                <a:ext uri="{FF2B5EF4-FFF2-40B4-BE49-F238E27FC236}">
                  <a16:creationId xmlns:a16="http://schemas.microsoft.com/office/drawing/2014/main" id="{25929619-E02F-28CE-F682-AD20B7F2B0C1}"/>
                </a:ext>
              </a:extLst>
            </p:cNvPr>
            <p:cNvSpPr txBox="1"/>
            <p:nvPr/>
          </p:nvSpPr>
          <p:spPr>
            <a:xfrm>
              <a:off x="4500994" y="2806943"/>
              <a:ext cx="70532" cy="769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5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endParaRPr lang="ja-JP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08" name="直線矢印コネクタ 1407">
              <a:extLst>
                <a:ext uri="{FF2B5EF4-FFF2-40B4-BE49-F238E27FC236}">
                  <a16:creationId xmlns:a16="http://schemas.microsoft.com/office/drawing/2014/main" id="{356D0307-F397-6331-786A-07D7A1D57C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78531" y="2331308"/>
              <a:ext cx="0" cy="216000"/>
            </a:xfrm>
            <a:prstGeom prst="straightConnector1">
              <a:avLst/>
            </a:prstGeom>
            <a:ln w="31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09" name="正方形/長方形 1408">
              <a:extLst>
                <a:ext uri="{FF2B5EF4-FFF2-40B4-BE49-F238E27FC236}">
                  <a16:creationId xmlns:a16="http://schemas.microsoft.com/office/drawing/2014/main" id="{D4A9B9A6-5021-2FDA-1561-11593C1F833E}"/>
                </a:ext>
              </a:extLst>
            </p:cNvPr>
            <p:cNvSpPr/>
            <p:nvPr/>
          </p:nvSpPr>
          <p:spPr>
            <a:xfrm>
              <a:off x="2798531" y="2388340"/>
              <a:ext cx="360000" cy="252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D1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10" name="グループ化 1409">
              <a:extLst>
                <a:ext uri="{FF2B5EF4-FFF2-40B4-BE49-F238E27FC236}">
                  <a16:creationId xmlns:a16="http://schemas.microsoft.com/office/drawing/2014/main" id="{B7430A5F-B7DE-9154-79F2-F5CE673375D8}"/>
                </a:ext>
              </a:extLst>
            </p:cNvPr>
            <p:cNvGrpSpPr/>
            <p:nvPr/>
          </p:nvGrpSpPr>
          <p:grpSpPr>
            <a:xfrm>
              <a:off x="2539795" y="1814358"/>
              <a:ext cx="360000" cy="359286"/>
              <a:chOff x="7560436" y="1818570"/>
              <a:chExt cx="360000" cy="359286"/>
            </a:xfrm>
          </p:grpSpPr>
          <p:cxnSp>
            <p:nvCxnSpPr>
              <p:cNvPr id="1421" name="直線矢印コネクタ 1420">
                <a:extLst>
                  <a:ext uri="{FF2B5EF4-FFF2-40B4-BE49-F238E27FC236}">
                    <a16:creationId xmlns:a16="http://schemas.microsoft.com/office/drawing/2014/main" id="{93D03CEE-4763-2F53-15E0-341CF3B4C0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0436" y="1997203"/>
                <a:ext cx="0" cy="180653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2" name="正方形/長方形 1421">
                <a:extLst>
                  <a:ext uri="{FF2B5EF4-FFF2-40B4-BE49-F238E27FC236}">
                    <a16:creationId xmlns:a16="http://schemas.microsoft.com/office/drawing/2014/main" id="{E211D862-DEBD-F69C-FB1A-D9F5A120E5D5}"/>
                  </a:ext>
                </a:extLst>
              </p:cNvPr>
              <p:cNvSpPr/>
              <p:nvPr/>
            </p:nvSpPr>
            <p:spPr>
              <a:xfrm>
                <a:off x="7560436" y="1818570"/>
                <a:ext cx="360000" cy="252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411" name="直線コネクタ 1410">
              <a:extLst>
                <a:ext uri="{FF2B5EF4-FFF2-40B4-BE49-F238E27FC236}">
                  <a16:creationId xmlns:a16="http://schemas.microsoft.com/office/drawing/2014/main" id="{91B18C0D-7586-EE9B-6786-691610845B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19775" y="1066800"/>
              <a:ext cx="476250" cy="3238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2" name="直線コネクタ 1411">
              <a:extLst>
                <a:ext uri="{FF2B5EF4-FFF2-40B4-BE49-F238E27FC236}">
                  <a16:creationId xmlns:a16="http://schemas.microsoft.com/office/drawing/2014/main" id="{6D941D86-32E7-5E21-B57C-B5A2AD2347BB}"/>
                </a:ext>
              </a:extLst>
            </p:cNvPr>
            <p:cNvCxnSpPr>
              <a:cxnSpLocks/>
            </p:cNvCxnSpPr>
            <p:nvPr/>
          </p:nvCxnSpPr>
          <p:spPr>
            <a:xfrm>
              <a:off x="5726906" y="1447800"/>
              <a:ext cx="597694" cy="18573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3" name="直線コネクタ 1412">
              <a:extLst>
                <a:ext uri="{FF2B5EF4-FFF2-40B4-BE49-F238E27FC236}">
                  <a16:creationId xmlns:a16="http://schemas.microsoft.com/office/drawing/2014/main" id="{DC1A6A32-A610-B90B-7932-7DE5FB927AF9}"/>
                </a:ext>
              </a:extLst>
            </p:cNvPr>
            <p:cNvCxnSpPr>
              <a:cxnSpLocks/>
            </p:cNvCxnSpPr>
            <p:nvPr/>
          </p:nvCxnSpPr>
          <p:spPr>
            <a:xfrm>
              <a:off x="5724525" y="1495425"/>
              <a:ext cx="581025" cy="7429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14" name="正方形/長方形 1413">
              <a:extLst>
                <a:ext uri="{FF2B5EF4-FFF2-40B4-BE49-F238E27FC236}">
                  <a16:creationId xmlns:a16="http://schemas.microsoft.com/office/drawing/2014/main" id="{998CA328-C52F-32BD-60CA-B6E972BFA14A}"/>
                </a:ext>
              </a:extLst>
            </p:cNvPr>
            <p:cNvSpPr/>
            <p:nvPr/>
          </p:nvSpPr>
          <p:spPr>
            <a:xfrm>
              <a:off x="6279026" y="2083317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D2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15" name="直線コネクタ 1414">
              <a:extLst>
                <a:ext uri="{FF2B5EF4-FFF2-40B4-BE49-F238E27FC236}">
                  <a16:creationId xmlns:a16="http://schemas.microsoft.com/office/drawing/2014/main" id="{41E4F0F3-60A6-4CAC-85E0-720437F08E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81625" y="1050131"/>
              <a:ext cx="400050" cy="36671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16" name="正方形/長方形 1415">
              <a:extLst>
                <a:ext uri="{FF2B5EF4-FFF2-40B4-BE49-F238E27FC236}">
                  <a16:creationId xmlns:a16="http://schemas.microsoft.com/office/drawing/2014/main" id="{9F902EAF-642D-7A4D-CF8F-FD75913C74A4}"/>
                </a:ext>
              </a:extLst>
            </p:cNvPr>
            <p:cNvSpPr/>
            <p:nvPr/>
          </p:nvSpPr>
          <p:spPr>
            <a:xfrm>
              <a:off x="6279026" y="934924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7" name="正方形/長方形 1416">
              <a:extLst>
                <a:ext uri="{FF2B5EF4-FFF2-40B4-BE49-F238E27FC236}">
                  <a16:creationId xmlns:a16="http://schemas.microsoft.com/office/drawing/2014/main" id="{F73D2C7A-E334-EB76-9076-703C7AEBF9B4}"/>
                </a:ext>
              </a:extLst>
            </p:cNvPr>
            <p:cNvSpPr/>
            <p:nvPr/>
          </p:nvSpPr>
          <p:spPr>
            <a:xfrm>
              <a:off x="4997008" y="930105"/>
              <a:ext cx="432000" cy="28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kumimoji="1" lang="en-US" altLang="ja-JP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D2</a:t>
              </a:r>
              <a:endParaRPr kumimoji="1" lang="ja-JP" altLang="en-US" sz="5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18" name="グループ化 1417">
              <a:extLst>
                <a:ext uri="{FF2B5EF4-FFF2-40B4-BE49-F238E27FC236}">
                  <a16:creationId xmlns:a16="http://schemas.microsoft.com/office/drawing/2014/main" id="{7786DBDF-A6BB-EF3A-33FC-0FF87F56C6EE}"/>
                </a:ext>
              </a:extLst>
            </p:cNvPr>
            <p:cNvGrpSpPr/>
            <p:nvPr/>
          </p:nvGrpSpPr>
          <p:grpSpPr>
            <a:xfrm>
              <a:off x="4353152" y="888131"/>
              <a:ext cx="78590" cy="162000"/>
              <a:chOff x="4646626" y="3854897"/>
              <a:chExt cx="78590" cy="162000"/>
            </a:xfrm>
          </p:grpSpPr>
          <p:cxnSp>
            <p:nvCxnSpPr>
              <p:cNvPr id="1419" name="直線コネクタ 1418">
                <a:extLst>
                  <a:ext uri="{FF2B5EF4-FFF2-40B4-BE49-F238E27FC236}">
                    <a16:creationId xmlns:a16="http://schemas.microsoft.com/office/drawing/2014/main" id="{FBA9A1E8-C475-8A80-2560-5A33AAAC38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6626" y="3899555"/>
                <a:ext cx="7859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0" name="直線コネクタ 1419">
                <a:extLst>
                  <a:ext uri="{FF2B5EF4-FFF2-40B4-BE49-F238E27FC236}">
                    <a16:creationId xmlns:a16="http://schemas.microsoft.com/office/drawing/2014/main" id="{2D2AF30D-08CE-AB8B-6D7B-ED6DBBCAE7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5921" y="3854897"/>
                <a:ext cx="0" cy="162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85" name="グループ化 1584">
            <a:extLst>
              <a:ext uri="{FF2B5EF4-FFF2-40B4-BE49-F238E27FC236}">
                <a16:creationId xmlns:a16="http://schemas.microsoft.com/office/drawing/2014/main" id="{D959975E-2CBD-C68E-9F31-EA502BB6D17A}"/>
              </a:ext>
            </a:extLst>
          </p:cNvPr>
          <p:cNvGrpSpPr/>
          <p:nvPr/>
        </p:nvGrpSpPr>
        <p:grpSpPr>
          <a:xfrm>
            <a:off x="1565711" y="5580180"/>
            <a:ext cx="4256856" cy="886159"/>
            <a:chOff x="1565711" y="5580180"/>
            <a:chExt cx="4256856" cy="886159"/>
          </a:xfrm>
        </p:grpSpPr>
        <p:grpSp>
          <p:nvGrpSpPr>
            <p:cNvPr id="1425" name="グループ化 1424">
              <a:extLst>
                <a:ext uri="{FF2B5EF4-FFF2-40B4-BE49-F238E27FC236}">
                  <a16:creationId xmlns:a16="http://schemas.microsoft.com/office/drawing/2014/main" id="{D8701B21-2B16-EE00-3679-F91A6C4D2CA0}"/>
                </a:ext>
              </a:extLst>
            </p:cNvPr>
            <p:cNvGrpSpPr/>
            <p:nvPr/>
          </p:nvGrpSpPr>
          <p:grpSpPr>
            <a:xfrm>
              <a:off x="1565711" y="5580180"/>
              <a:ext cx="1406512" cy="886159"/>
              <a:chOff x="7100901" y="2022972"/>
              <a:chExt cx="1406512" cy="886159"/>
            </a:xfrm>
          </p:grpSpPr>
          <p:grpSp>
            <p:nvGrpSpPr>
              <p:cNvPr id="1426" name="グループ化 1425">
                <a:extLst>
                  <a:ext uri="{FF2B5EF4-FFF2-40B4-BE49-F238E27FC236}">
                    <a16:creationId xmlns:a16="http://schemas.microsoft.com/office/drawing/2014/main" id="{2DBC8760-6AD0-D7C6-06C6-FEFD2628233D}"/>
                  </a:ext>
                </a:extLst>
              </p:cNvPr>
              <p:cNvGrpSpPr/>
              <p:nvPr/>
            </p:nvGrpSpPr>
            <p:grpSpPr>
              <a:xfrm>
                <a:off x="8073654" y="2190904"/>
                <a:ext cx="376169" cy="572475"/>
                <a:chOff x="6960396" y="638031"/>
                <a:chExt cx="1347939" cy="2051368"/>
              </a:xfrm>
            </p:grpSpPr>
            <p:pic>
              <p:nvPicPr>
                <p:cNvPr id="1456" name="グラフィックス 92">
                  <a:extLst>
                    <a:ext uri="{FF2B5EF4-FFF2-40B4-BE49-F238E27FC236}">
                      <a16:creationId xmlns:a16="http://schemas.microsoft.com/office/drawing/2014/main" id="{C321DA94-1185-1896-71A0-BCE9E78361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 l="36487" r="35432"/>
                <a:stretch/>
              </p:blipFill>
              <p:spPr>
                <a:xfrm>
                  <a:off x="6960396" y="638031"/>
                  <a:ext cx="1063259" cy="2051368"/>
                </a:xfrm>
                <a:prstGeom prst="rect">
                  <a:avLst/>
                </a:prstGeom>
              </p:spPr>
            </p:pic>
            <p:cxnSp>
              <p:nvCxnSpPr>
                <p:cNvPr id="1457" name="直線コネクタ 1456">
                  <a:extLst>
                    <a:ext uri="{FF2B5EF4-FFF2-40B4-BE49-F238E27FC236}">
                      <a16:creationId xmlns:a16="http://schemas.microsoft.com/office/drawing/2014/main" id="{502A2323-83DE-C942-7659-283BDD3369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58088" y="1438275"/>
                  <a:ext cx="338137" cy="404813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58" name="直線コネクタ 1457">
                  <a:extLst>
                    <a:ext uri="{FF2B5EF4-FFF2-40B4-BE49-F238E27FC236}">
                      <a16:creationId xmlns:a16="http://schemas.microsoft.com/office/drawing/2014/main" id="{1A4636C6-3B76-BA7B-195B-293BD7163B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60469" y="940594"/>
                  <a:ext cx="319087" cy="79533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59" name="直線コネクタ 1458">
                  <a:extLst>
                    <a:ext uri="{FF2B5EF4-FFF2-40B4-BE49-F238E27FC236}">
                      <a16:creationId xmlns:a16="http://schemas.microsoft.com/office/drawing/2014/main" id="{1246D7F1-A41F-C6F2-881A-AB09271B5B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69919" y="1785924"/>
                  <a:ext cx="526306" cy="504839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60" name="正方形/長方形 1459">
                  <a:extLst>
                    <a:ext uri="{FF2B5EF4-FFF2-40B4-BE49-F238E27FC236}">
                      <a16:creationId xmlns:a16="http://schemas.microsoft.com/office/drawing/2014/main" id="{6E6308E8-6836-2730-0C5F-FDD39CF84D14}"/>
                    </a:ext>
                  </a:extLst>
                </p:cNvPr>
                <p:cNvSpPr/>
                <p:nvPr/>
              </p:nvSpPr>
              <p:spPr>
                <a:xfrm>
                  <a:off x="7868394" y="1328672"/>
                  <a:ext cx="432000" cy="288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D1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61" name="正方形/長方形 1460">
                  <a:extLst>
                    <a:ext uri="{FF2B5EF4-FFF2-40B4-BE49-F238E27FC236}">
                      <a16:creationId xmlns:a16="http://schemas.microsoft.com/office/drawing/2014/main" id="{E04156D9-7E17-957E-B4A7-660C606AA878}"/>
                    </a:ext>
                  </a:extLst>
                </p:cNvPr>
                <p:cNvSpPr/>
                <p:nvPr/>
              </p:nvSpPr>
              <p:spPr>
                <a:xfrm>
                  <a:off x="7868394" y="824231"/>
                  <a:ext cx="432000" cy="288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62" name="正方形/長方形 1461">
                  <a:extLst>
                    <a:ext uri="{FF2B5EF4-FFF2-40B4-BE49-F238E27FC236}">
                      <a16:creationId xmlns:a16="http://schemas.microsoft.com/office/drawing/2014/main" id="{DE515760-2D14-EB9C-772B-2304B277898C}"/>
                    </a:ext>
                  </a:extLst>
                </p:cNvPr>
                <p:cNvSpPr/>
                <p:nvPr/>
              </p:nvSpPr>
              <p:spPr>
                <a:xfrm>
                  <a:off x="7876335" y="2124428"/>
                  <a:ext cx="432000" cy="288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D2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427" name="図 1426">
                <a:extLst>
                  <a:ext uri="{FF2B5EF4-FFF2-40B4-BE49-F238E27FC236}">
                    <a16:creationId xmlns:a16="http://schemas.microsoft.com/office/drawing/2014/main" id="{3A327E15-092D-411E-775B-5067146904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279351" y="2122345"/>
                <a:ext cx="695369" cy="627321"/>
              </a:xfrm>
              <a:prstGeom prst="rect">
                <a:avLst/>
              </a:prstGeom>
            </p:spPr>
          </p:pic>
          <p:grpSp>
            <p:nvGrpSpPr>
              <p:cNvPr id="1428" name="グループ化 1427">
                <a:extLst>
                  <a:ext uri="{FF2B5EF4-FFF2-40B4-BE49-F238E27FC236}">
                    <a16:creationId xmlns:a16="http://schemas.microsoft.com/office/drawing/2014/main" id="{12AED955-AC80-91E4-4476-94B000DBAFC1}"/>
                  </a:ext>
                </a:extLst>
              </p:cNvPr>
              <p:cNvGrpSpPr/>
              <p:nvPr/>
            </p:nvGrpSpPr>
            <p:grpSpPr>
              <a:xfrm>
                <a:off x="7287742" y="2535218"/>
                <a:ext cx="100465" cy="137276"/>
                <a:chOff x="2405175" y="1289050"/>
                <a:chExt cx="360000" cy="491905"/>
              </a:xfrm>
            </p:grpSpPr>
            <p:cxnSp>
              <p:nvCxnSpPr>
                <p:cNvPr id="1454" name="直線矢印コネクタ 1453">
                  <a:extLst>
                    <a:ext uri="{FF2B5EF4-FFF2-40B4-BE49-F238E27FC236}">
                      <a16:creationId xmlns:a16="http://schemas.microsoft.com/office/drawing/2014/main" id="{18C86934-A394-EC61-2BEA-70F0A3B8E4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85175" y="1289050"/>
                  <a:ext cx="0" cy="3429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55" name="正方形/長方形 1454">
                  <a:extLst>
                    <a:ext uri="{FF2B5EF4-FFF2-40B4-BE49-F238E27FC236}">
                      <a16:creationId xmlns:a16="http://schemas.microsoft.com/office/drawing/2014/main" id="{C0E24DBB-C7C4-2E7C-2E52-0A453647EF8B}"/>
                    </a:ext>
                  </a:extLst>
                </p:cNvPr>
                <p:cNvSpPr/>
                <p:nvPr/>
              </p:nvSpPr>
              <p:spPr>
                <a:xfrm>
                  <a:off x="2405175" y="1528955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429" name="テキスト ボックス 1428">
                <a:extLst>
                  <a:ext uri="{FF2B5EF4-FFF2-40B4-BE49-F238E27FC236}">
                    <a16:creationId xmlns:a16="http://schemas.microsoft.com/office/drawing/2014/main" id="{3D5991BA-1DEB-7D7B-C9CD-B2F040BC8E30}"/>
                  </a:ext>
                </a:extLst>
              </p:cNvPr>
              <p:cNvSpPr txBox="1"/>
              <p:nvPr/>
            </p:nvSpPr>
            <p:spPr>
              <a:xfrm>
                <a:off x="7769935" y="2046529"/>
                <a:ext cx="68445" cy="257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kumimoji="1" lang="en-US" altLang="ja-JP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KM011</a:t>
                </a:r>
              </a:p>
            </p:txBody>
          </p:sp>
          <p:sp>
            <p:nvSpPr>
              <p:cNvPr id="1430" name="正方形/長方形 1429">
                <a:extLst>
                  <a:ext uri="{FF2B5EF4-FFF2-40B4-BE49-F238E27FC236}">
                    <a16:creationId xmlns:a16="http://schemas.microsoft.com/office/drawing/2014/main" id="{6FD0BE87-6924-CC9E-F624-982D95407099}"/>
                  </a:ext>
                </a:extLst>
              </p:cNvPr>
              <p:cNvSpPr/>
              <p:nvPr/>
            </p:nvSpPr>
            <p:spPr>
              <a:xfrm>
                <a:off x="7100901" y="2022972"/>
                <a:ext cx="1406512" cy="864000"/>
              </a:xfrm>
              <a:prstGeom prst="rect">
                <a:avLst/>
              </a:prstGeom>
              <a:noFill/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31" name="テキスト ボックス 1430">
                <a:extLst>
                  <a:ext uri="{FF2B5EF4-FFF2-40B4-BE49-F238E27FC236}">
                    <a16:creationId xmlns:a16="http://schemas.microsoft.com/office/drawing/2014/main" id="{084620A6-EB02-37F1-91AD-500F017BB947}"/>
                  </a:ext>
                </a:extLst>
              </p:cNvPr>
              <p:cNvSpPr txBox="1"/>
              <p:nvPr/>
            </p:nvSpPr>
            <p:spPr>
              <a:xfrm>
                <a:off x="7288015" y="2693349"/>
                <a:ext cx="9842" cy="2147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2" name="テキスト ボックス 1431">
                <a:extLst>
                  <a:ext uri="{FF2B5EF4-FFF2-40B4-BE49-F238E27FC236}">
                    <a16:creationId xmlns:a16="http://schemas.microsoft.com/office/drawing/2014/main" id="{A1272C3B-64ED-8A18-09B8-1D1A02A6BCB5}"/>
                  </a:ext>
                </a:extLst>
              </p:cNvPr>
              <p:cNvSpPr txBox="1"/>
              <p:nvPr/>
            </p:nvSpPr>
            <p:spPr>
              <a:xfrm>
                <a:off x="7940717" y="2182408"/>
                <a:ext cx="19683" cy="2147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3" name="テキスト ボックス 1432">
                <a:extLst>
                  <a:ext uri="{FF2B5EF4-FFF2-40B4-BE49-F238E27FC236}">
                    <a16:creationId xmlns:a16="http://schemas.microsoft.com/office/drawing/2014/main" id="{D6ECA1DD-2D18-70E5-8B71-36755141C2E1}"/>
                  </a:ext>
                </a:extLst>
              </p:cNvPr>
              <p:cNvSpPr txBox="1"/>
              <p:nvPr/>
            </p:nvSpPr>
            <p:spPr>
              <a:xfrm>
                <a:off x="7940717" y="2693625"/>
                <a:ext cx="9842" cy="2147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4" name="正方形/長方形 1433">
                <a:extLst>
                  <a:ext uri="{FF2B5EF4-FFF2-40B4-BE49-F238E27FC236}">
                    <a16:creationId xmlns:a16="http://schemas.microsoft.com/office/drawing/2014/main" id="{6A890A61-D1A0-7DEA-F5D8-27AFADB008B0}"/>
                  </a:ext>
                </a:extLst>
              </p:cNvPr>
              <p:cNvSpPr/>
              <p:nvPr/>
            </p:nvSpPr>
            <p:spPr>
              <a:xfrm>
                <a:off x="7505115" y="2124925"/>
                <a:ext cx="50233" cy="50233"/>
              </a:xfrm>
              <a:prstGeom prst="rect">
                <a:avLst/>
              </a:prstGeom>
              <a:solidFill>
                <a:srgbClr val="FF0000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5" name="テキスト ボックス 1434">
                <a:extLst>
                  <a:ext uri="{FF2B5EF4-FFF2-40B4-BE49-F238E27FC236}">
                    <a16:creationId xmlns:a16="http://schemas.microsoft.com/office/drawing/2014/main" id="{45BCBF9F-1E61-EBA6-BAD8-6089D2856C2E}"/>
                  </a:ext>
                </a:extLst>
              </p:cNvPr>
              <p:cNvSpPr txBox="1"/>
              <p:nvPr/>
            </p:nvSpPr>
            <p:spPr>
              <a:xfrm>
                <a:off x="7268331" y="2255780"/>
                <a:ext cx="29525" cy="2147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300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6" name="テキスト ボックス 1435">
                <a:extLst>
                  <a:ext uri="{FF2B5EF4-FFF2-40B4-BE49-F238E27FC236}">
                    <a16:creationId xmlns:a16="http://schemas.microsoft.com/office/drawing/2014/main" id="{10178451-7DCD-518E-0DEA-3D035262C373}"/>
                  </a:ext>
                </a:extLst>
              </p:cNvPr>
              <p:cNvSpPr txBox="1"/>
              <p:nvPr/>
            </p:nvSpPr>
            <p:spPr>
              <a:xfrm>
                <a:off x="7940717" y="2437334"/>
                <a:ext cx="19683" cy="2147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7" name="テキスト ボックス 1436">
                <a:extLst>
                  <a:ext uri="{FF2B5EF4-FFF2-40B4-BE49-F238E27FC236}">
                    <a16:creationId xmlns:a16="http://schemas.microsoft.com/office/drawing/2014/main" id="{BB3B0062-7098-6C74-3C17-425E70EE1B2B}"/>
                  </a:ext>
                </a:extLst>
              </p:cNvPr>
              <p:cNvSpPr txBox="1"/>
              <p:nvPr/>
            </p:nvSpPr>
            <p:spPr>
              <a:xfrm>
                <a:off x="7342383" y="2744950"/>
                <a:ext cx="9842" cy="2147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8" name="テキスト ボックス 1437">
                <a:extLst>
                  <a:ext uri="{FF2B5EF4-FFF2-40B4-BE49-F238E27FC236}">
                    <a16:creationId xmlns:a16="http://schemas.microsoft.com/office/drawing/2014/main" id="{8780ED41-AE44-5CED-D0C9-8AE818A988A2}"/>
                  </a:ext>
                </a:extLst>
              </p:cNvPr>
              <p:cNvSpPr txBox="1"/>
              <p:nvPr/>
            </p:nvSpPr>
            <p:spPr>
              <a:xfrm>
                <a:off x="7701611" y="2744950"/>
                <a:ext cx="19683" cy="2147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9" name="テキスト ボックス 1438">
                <a:extLst>
                  <a:ext uri="{FF2B5EF4-FFF2-40B4-BE49-F238E27FC236}">
                    <a16:creationId xmlns:a16="http://schemas.microsoft.com/office/drawing/2014/main" id="{3F94B7EA-0761-DF8B-2641-5DF411485D30}"/>
                  </a:ext>
                </a:extLst>
              </p:cNvPr>
              <p:cNvSpPr txBox="1"/>
              <p:nvPr/>
            </p:nvSpPr>
            <p:spPr>
              <a:xfrm>
                <a:off x="7882144" y="2744950"/>
                <a:ext cx="19684" cy="2147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36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440" name="グループ化 1439">
                <a:extLst>
                  <a:ext uri="{FF2B5EF4-FFF2-40B4-BE49-F238E27FC236}">
                    <a16:creationId xmlns:a16="http://schemas.microsoft.com/office/drawing/2014/main" id="{654DBBC8-8466-F708-890A-8C37A870A258}"/>
                  </a:ext>
                </a:extLst>
              </p:cNvPr>
              <p:cNvGrpSpPr/>
              <p:nvPr/>
            </p:nvGrpSpPr>
            <p:grpSpPr>
              <a:xfrm>
                <a:off x="7385782" y="2445608"/>
                <a:ext cx="100465" cy="120558"/>
                <a:chOff x="2632867" y="2071169"/>
                <a:chExt cx="360000" cy="432000"/>
              </a:xfrm>
            </p:grpSpPr>
            <p:cxnSp>
              <p:nvCxnSpPr>
                <p:cNvPr id="1452" name="直線矢印コネクタ 1451">
                  <a:extLst>
                    <a:ext uri="{FF2B5EF4-FFF2-40B4-BE49-F238E27FC236}">
                      <a16:creationId xmlns:a16="http://schemas.microsoft.com/office/drawing/2014/main" id="{B8B18D4D-4EDF-219F-8D47-2910E0ACAD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12867" y="2071169"/>
                  <a:ext cx="0" cy="432000"/>
                </a:xfrm>
                <a:prstGeom prst="straightConnector1">
                  <a:avLst/>
                </a:prstGeom>
                <a:ln w="3175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3" name="正方形/長方形 1452">
                  <a:extLst>
                    <a:ext uri="{FF2B5EF4-FFF2-40B4-BE49-F238E27FC236}">
                      <a16:creationId xmlns:a16="http://schemas.microsoft.com/office/drawing/2014/main" id="{07473B67-AA32-FA3E-6051-67263E919E7E}"/>
                    </a:ext>
                  </a:extLst>
                </p:cNvPr>
                <p:cNvSpPr/>
                <p:nvPr/>
              </p:nvSpPr>
              <p:spPr>
                <a:xfrm>
                  <a:off x="2632867" y="2251169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D1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41" name="グループ化 1440">
                <a:extLst>
                  <a:ext uri="{FF2B5EF4-FFF2-40B4-BE49-F238E27FC236}">
                    <a16:creationId xmlns:a16="http://schemas.microsoft.com/office/drawing/2014/main" id="{CDC81442-2538-90C1-68D8-2DBEB7F483F5}"/>
                  </a:ext>
                </a:extLst>
              </p:cNvPr>
              <p:cNvGrpSpPr/>
              <p:nvPr/>
            </p:nvGrpSpPr>
            <p:grpSpPr>
              <a:xfrm>
                <a:off x="7481167" y="2501242"/>
                <a:ext cx="100465" cy="120558"/>
                <a:chOff x="2632867" y="2071169"/>
                <a:chExt cx="360000" cy="432000"/>
              </a:xfrm>
            </p:grpSpPr>
            <p:cxnSp>
              <p:nvCxnSpPr>
                <p:cNvPr id="1450" name="直線矢印コネクタ 1449">
                  <a:extLst>
                    <a:ext uri="{FF2B5EF4-FFF2-40B4-BE49-F238E27FC236}">
                      <a16:creationId xmlns:a16="http://schemas.microsoft.com/office/drawing/2014/main" id="{8F43A88E-FEC6-FF9B-3C3A-73F7E48132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12867" y="2071169"/>
                  <a:ext cx="0" cy="432000"/>
                </a:xfrm>
                <a:prstGeom prst="straightConnector1">
                  <a:avLst/>
                </a:prstGeom>
                <a:ln w="3175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1" name="正方形/長方形 1450">
                  <a:extLst>
                    <a:ext uri="{FF2B5EF4-FFF2-40B4-BE49-F238E27FC236}">
                      <a16:creationId xmlns:a16="http://schemas.microsoft.com/office/drawing/2014/main" id="{E04FA1CD-0AFA-BFE2-C76D-8F814B4ECC58}"/>
                    </a:ext>
                  </a:extLst>
                </p:cNvPr>
                <p:cNvSpPr/>
                <p:nvPr/>
              </p:nvSpPr>
              <p:spPr>
                <a:xfrm>
                  <a:off x="2632867" y="2251169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D2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442" name="テキスト ボックス 1441">
                <a:extLst>
                  <a:ext uri="{FF2B5EF4-FFF2-40B4-BE49-F238E27FC236}">
                    <a16:creationId xmlns:a16="http://schemas.microsoft.com/office/drawing/2014/main" id="{4752C5D8-1AB4-6EBB-CC3F-0FACC7F623F1}"/>
                  </a:ext>
                </a:extLst>
              </p:cNvPr>
              <p:cNvSpPr txBox="1"/>
              <p:nvPr/>
            </p:nvSpPr>
            <p:spPr>
              <a:xfrm>
                <a:off x="7519524" y="2744950"/>
                <a:ext cx="19683" cy="2147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43" name="正方形/長方形 1442">
                <a:extLst>
                  <a:ext uri="{FF2B5EF4-FFF2-40B4-BE49-F238E27FC236}">
                    <a16:creationId xmlns:a16="http://schemas.microsoft.com/office/drawing/2014/main" id="{87044852-D7D4-5D8E-A60C-51E7944925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338074" y="2806080"/>
                <a:ext cx="200930" cy="50233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44" name="正方形/長方形 1443">
                <a:extLst>
                  <a:ext uri="{FF2B5EF4-FFF2-40B4-BE49-F238E27FC236}">
                    <a16:creationId xmlns:a16="http://schemas.microsoft.com/office/drawing/2014/main" id="{4BA6E53A-7612-7965-2BB9-44632C487A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530056" y="2806080"/>
                <a:ext cx="190884" cy="5023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45" name="正方形/長方形 1444">
                <a:extLst>
                  <a:ext uri="{FF2B5EF4-FFF2-40B4-BE49-F238E27FC236}">
                    <a16:creationId xmlns:a16="http://schemas.microsoft.com/office/drawing/2014/main" id="{02A9DD81-1D87-514D-3F2B-1D30A4ADDF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710479" y="2806080"/>
                <a:ext cx="180837" cy="50233"/>
              </a:xfrm>
              <a:prstGeom prst="rect">
                <a:avLst/>
              </a:prstGeom>
              <a:solidFill>
                <a:srgbClr val="66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46" name="テキスト ボックス 1445">
                <a:extLst>
                  <a:ext uri="{FF2B5EF4-FFF2-40B4-BE49-F238E27FC236}">
                    <a16:creationId xmlns:a16="http://schemas.microsoft.com/office/drawing/2014/main" id="{07B9EAE0-5B67-2D9D-7128-A687BA19AC37}"/>
                  </a:ext>
                </a:extLst>
              </p:cNvPr>
              <p:cNvSpPr txBox="1"/>
              <p:nvPr/>
            </p:nvSpPr>
            <p:spPr>
              <a:xfrm>
                <a:off x="7597323" y="2786020"/>
                <a:ext cx="46488" cy="12311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ja-JP" sz="800" dirty="0"/>
                  <a:t>*</a:t>
                </a:r>
                <a:endParaRPr lang="ja-JP" altLang="en-US" sz="800" dirty="0"/>
              </a:p>
            </p:txBody>
          </p:sp>
          <p:grpSp>
            <p:nvGrpSpPr>
              <p:cNvPr id="1447" name="グループ化 1446">
                <a:extLst>
                  <a:ext uri="{FF2B5EF4-FFF2-40B4-BE49-F238E27FC236}">
                    <a16:creationId xmlns:a16="http://schemas.microsoft.com/office/drawing/2014/main" id="{5B8A07D9-04CA-C4D5-684F-DF8C931EEB4E}"/>
                  </a:ext>
                </a:extLst>
              </p:cNvPr>
              <p:cNvGrpSpPr/>
              <p:nvPr/>
            </p:nvGrpSpPr>
            <p:grpSpPr>
              <a:xfrm>
                <a:off x="7894240" y="2129948"/>
                <a:ext cx="21932" cy="45209"/>
                <a:chOff x="4646626" y="3854897"/>
                <a:chExt cx="78590" cy="162000"/>
              </a:xfrm>
            </p:grpSpPr>
            <p:cxnSp>
              <p:nvCxnSpPr>
                <p:cNvPr id="1448" name="直線コネクタ 1447">
                  <a:extLst>
                    <a:ext uri="{FF2B5EF4-FFF2-40B4-BE49-F238E27FC236}">
                      <a16:creationId xmlns:a16="http://schemas.microsoft.com/office/drawing/2014/main" id="{5D0252FC-556F-9E32-449B-0465701AF9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46626" y="3899555"/>
                  <a:ext cx="7859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9" name="直線コネクタ 1448">
                  <a:extLst>
                    <a:ext uri="{FF2B5EF4-FFF2-40B4-BE49-F238E27FC236}">
                      <a16:creationId xmlns:a16="http://schemas.microsoft.com/office/drawing/2014/main" id="{AA4BF6F7-4724-C105-F7F4-4CB4ECFFD6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85921" y="3854897"/>
                  <a:ext cx="0" cy="16200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63" name="グループ化 1462">
              <a:extLst>
                <a:ext uri="{FF2B5EF4-FFF2-40B4-BE49-F238E27FC236}">
                  <a16:creationId xmlns:a16="http://schemas.microsoft.com/office/drawing/2014/main" id="{F9AB7E8F-FAD3-009E-0155-E212E85BF8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990883" y="5580180"/>
              <a:ext cx="1406512" cy="864000"/>
              <a:chOff x="1892040" y="219856"/>
              <a:chExt cx="5040000" cy="3096000"/>
            </a:xfrm>
          </p:grpSpPr>
          <p:grpSp>
            <p:nvGrpSpPr>
              <p:cNvPr id="1464" name="グループ化 1463">
                <a:extLst>
                  <a:ext uri="{FF2B5EF4-FFF2-40B4-BE49-F238E27FC236}">
                    <a16:creationId xmlns:a16="http://schemas.microsoft.com/office/drawing/2014/main" id="{76CF1F4D-F4E7-6027-E75A-809AC6837A19}"/>
                  </a:ext>
                </a:extLst>
              </p:cNvPr>
              <p:cNvGrpSpPr/>
              <p:nvPr/>
            </p:nvGrpSpPr>
            <p:grpSpPr>
              <a:xfrm>
                <a:off x="5377738" y="821612"/>
                <a:ext cx="1422268" cy="2051368"/>
                <a:chOff x="7093867" y="1985305"/>
                <a:chExt cx="1422268" cy="2051368"/>
              </a:xfrm>
            </p:grpSpPr>
            <p:pic>
              <p:nvPicPr>
                <p:cNvPr id="1491" name="グラフィックス 23">
                  <a:extLst>
                    <a:ext uri="{FF2B5EF4-FFF2-40B4-BE49-F238E27FC236}">
                      <a16:creationId xmlns:a16="http://schemas.microsoft.com/office/drawing/2014/main" id="{DEAF07DA-E5B2-6113-4BBD-9C147D52D4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 l="36487" r="35432"/>
                <a:stretch/>
              </p:blipFill>
              <p:spPr>
                <a:xfrm>
                  <a:off x="7093867" y="1985305"/>
                  <a:ext cx="1063259" cy="2051368"/>
                </a:xfrm>
                <a:prstGeom prst="rect">
                  <a:avLst/>
                </a:prstGeom>
              </p:spPr>
            </p:pic>
            <p:cxnSp>
              <p:nvCxnSpPr>
                <p:cNvPr id="1492" name="直線コネクタ 1491">
                  <a:extLst>
                    <a:ext uri="{FF2B5EF4-FFF2-40B4-BE49-F238E27FC236}">
                      <a16:creationId xmlns:a16="http://schemas.microsoft.com/office/drawing/2014/main" id="{3E8CAB73-64A0-AD48-0F25-D44F2D3400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96175" y="2640806"/>
                  <a:ext cx="611981" cy="41910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93" name="直線コネクタ 1492">
                  <a:extLst>
                    <a:ext uri="{FF2B5EF4-FFF2-40B4-BE49-F238E27FC236}">
                      <a16:creationId xmlns:a16="http://schemas.microsoft.com/office/drawing/2014/main" id="{EFA0683A-4928-7759-679F-DE336C9229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10463" y="2426494"/>
                  <a:ext cx="619125" cy="78581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94" name="正方形/長方形 1493">
                  <a:extLst>
                    <a:ext uri="{FF2B5EF4-FFF2-40B4-BE49-F238E27FC236}">
                      <a16:creationId xmlns:a16="http://schemas.microsoft.com/office/drawing/2014/main" id="{368EF0E2-8DBE-D5F0-64CA-FF81EAC72B83}"/>
                    </a:ext>
                  </a:extLst>
                </p:cNvPr>
                <p:cNvSpPr/>
                <p:nvPr/>
              </p:nvSpPr>
              <p:spPr>
                <a:xfrm>
                  <a:off x="8084135" y="2280896"/>
                  <a:ext cx="432000" cy="288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B2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95" name="正方形/長方形 1494">
                  <a:extLst>
                    <a:ext uri="{FF2B5EF4-FFF2-40B4-BE49-F238E27FC236}">
                      <a16:creationId xmlns:a16="http://schemas.microsoft.com/office/drawing/2014/main" id="{B2194322-D485-0067-1264-F0DD279F7341}"/>
                    </a:ext>
                  </a:extLst>
                </p:cNvPr>
                <p:cNvSpPr/>
                <p:nvPr/>
              </p:nvSpPr>
              <p:spPr>
                <a:xfrm>
                  <a:off x="8070356" y="2884011"/>
                  <a:ext cx="432000" cy="288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B1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465" name="図 1464">
                <a:extLst>
                  <a:ext uri="{FF2B5EF4-FFF2-40B4-BE49-F238E27FC236}">
                    <a16:creationId xmlns:a16="http://schemas.microsoft.com/office/drawing/2014/main" id="{A1A76A71-1CBF-B82F-261F-D736BED7424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531487" y="575942"/>
                <a:ext cx="2491740" cy="2247900"/>
              </a:xfrm>
              <a:prstGeom prst="rect">
                <a:avLst/>
              </a:prstGeom>
            </p:spPr>
          </p:pic>
          <p:grpSp>
            <p:nvGrpSpPr>
              <p:cNvPr id="1466" name="グループ化 1465">
                <a:extLst>
                  <a:ext uri="{FF2B5EF4-FFF2-40B4-BE49-F238E27FC236}">
                    <a16:creationId xmlns:a16="http://schemas.microsoft.com/office/drawing/2014/main" id="{ED75580A-F81C-9FA7-F059-95847B051084}"/>
                  </a:ext>
                </a:extLst>
              </p:cNvPr>
              <p:cNvGrpSpPr/>
              <p:nvPr/>
            </p:nvGrpSpPr>
            <p:grpSpPr>
              <a:xfrm>
                <a:off x="2581146" y="1562892"/>
                <a:ext cx="360000" cy="491905"/>
                <a:chOff x="2405175" y="1289050"/>
                <a:chExt cx="360000" cy="491905"/>
              </a:xfrm>
            </p:grpSpPr>
            <p:cxnSp>
              <p:nvCxnSpPr>
                <p:cNvPr id="1489" name="直線矢印コネクタ 1488">
                  <a:extLst>
                    <a:ext uri="{FF2B5EF4-FFF2-40B4-BE49-F238E27FC236}">
                      <a16:creationId xmlns:a16="http://schemas.microsoft.com/office/drawing/2014/main" id="{CDDC5348-43C2-40F1-F154-3EBB2B6A5B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85175" y="1289050"/>
                  <a:ext cx="0" cy="3429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90" name="正方形/長方形 1489">
                  <a:extLst>
                    <a:ext uri="{FF2B5EF4-FFF2-40B4-BE49-F238E27FC236}">
                      <a16:creationId xmlns:a16="http://schemas.microsoft.com/office/drawing/2014/main" id="{C997AB3F-DAE9-10D2-3DB7-B900C5975776}"/>
                    </a:ext>
                  </a:extLst>
                </p:cNvPr>
                <p:cNvSpPr/>
                <p:nvPr/>
              </p:nvSpPr>
              <p:spPr>
                <a:xfrm>
                  <a:off x="2405175" y="1528955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B1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467" name="テキスト ボックス 1466">
                <a:extLst>
                  <a:ext uri="{FF2B5EF4-FFF2-40B4-BE49-F238E27FC236}">
                    <a16:creationId xmlns:a16="http://schemas.microsoft.com/office/drawing/2014/main" id="{8A88780F-06B8-7253-7050-21B61BEE61BF}"/>
                  </a:ext>
                </a:extLst>
              </p:cNvPr>
              <p:cNvSpPr txBox="1"/>
              <p:nvPr/>
            </p:nvSpPr>
            <p:spPr>
              <a:xfrm>
                <a:off x="4289410" y="304270"/>
                <a:ext cx="245260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kumimoji="1" lang="en-US" altLang="ja-JP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KM034</a:t>
                </a:r>
              </a:p>
            </p:txBody>
          </p:sp>
          <p:sp>
            <p:nvSpPr>
              <p:cNvPr id="1468" name="正方形/長方形 1467">
                <a:extLst>
                  <a:ext uri="{FF2B5EF4-FFF2-40B4-BE49-F238E27FC236}">
                    <a16:creationId xmlns:a16="http://schemas.microsoft.com/office/drawing/2014/main" id="{70CB9D1D-4C32-1367-D1F5-2B151E92215C}"/>
                  </a:ext>
                </a:extLst>
              </p:cNvPr>
              <p:cNvSpPr/>
              <p:nvPr/>
            </p:nvSpPr>
            <p:spPr>
              <a:xfrm>
                <a:off x="1892040" y="219856"/>
                <a:ext cx="5040000" cy="3096000"/>
              </a:xfrm>
              <a:prstGeom prst="rect">
                <a:avLst/>
              </a:prstGeom>
              <a:noFill/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9" name="正方形/長方形 1468">
                <a:extLst>
                  <a:ext uri="{FF2B5EF4-FFF2-40B4-BE49-F238E27FC236}">
                    <a16:creationId xmlns:a16="http://schemas.microsoft.com/office/drawing/2014/main" id="{4A26CF07-2DC6-A757-ADE0-A9D2D1726FC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81033" y="3025995"/>
                <a:ext cx="738000" cy="18000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0" name="正方形/長方形 1469">
                <a:extLst>
                  <a:ext uri="{FF2B5EF4-FFF2-40B4-BE49-F238E27FC236}">
                    <a16:creationId xmlns:a16="http://schemas.microsoft.com/office/drawing/2014/main" id="{548ED0B7-2B02-0D9F-35E1-859ECD624B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9033" y="3025995"/>
                <a:ext cx="723600" cy="180000"/>
              </a:xfrm>
              <a:prstGeom prst="rect">
                <a:avLst/>
              </a:prstGeom>
              <a:solidFill>
                <a:srgbClr val="FFF2CC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1" name="テキスト ボックス 1470">
                <a:extLst>
                  <a:ext uri="{FF2B5EF4-FFF2-40B4-BE49-F238E27FC236}">
                    <a16:creationId xmlns:a16="http://schemas.microsoft.com/office/drawing/2014/main" id="{E77E8867-9D2F-52C8-F302-22FD19A42B71}"/>
                  </a:ext>
                </a:extLst>
              </p:cNvPr>
              <p:cNvSpPr txBox="1"/>
              <p:nvPr/>
            </p:nvSpPr>
            <p:spPr>
              <a:xfrm>
                <a:off x="2562531" y="2622039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2" name="テキスト ボックス 1471">
                <a:extLst>
                  <a:ext uri="{FF2B5EF4-FFF2-40B4-BE49-F238E27FC236}">
                    <a16:creationId xmlns:a16="http://schemas.microsoft.com/office/drawing/2014/main" id="{81BFFCE6-1DD5-7DEA-D069-4D72169095A6}"/>
                  </a:ext>
                </a:extLst>
              </p:cNvPr>
              <p:cNvSpPr txBox="1"/>
              <p:nvPr/>
            </p:nvSpPr>
            <p:spPr>
              <a:xfrm>
                <a:off x="4901380" y="2623028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3" name="正方形/長方形 1472">
                <a:extLst>
                  <a:ext uri="{FF2B5EF4-FFF2-40B4-BE49-F238E27FC236}">
                    <a16:creationId xmlns:a16="http://schemas.microsoft.com/office/drawing/2014/main" id="{DABD976B-66E9-54CE-4614-294035A40481}"/>
                  </a:ext>
                </a:extLst>
              </p:cNvPr>
              <p:cNvSpPr/>
              <p:nvPr/>
            </p:nvSpPr>
            <p:spPr>
              <a:xfrm>
                <a:off x="3123462" y="585187"/>
                <a:ext cx="180000" cy="180000"/>
              </a:xfrm>
              <a:prstGeom prst="rect">
                <a:avLst/>
              </a:prstGeom>
              <a:solidFill>
                <a:srgbClr val="FF0000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4" name="正方形/長方形 1473">
                <a:extLst>
                  <a:ext uri="{FF2B5EF4-FFF2-40B4-BE49-F238E27FC236}">
                    <a16:creationId xmlns:a16="http://schemas.microsoft.com/office/drawing/2014/main" id="{CCC47D0C-4C53-72E7-81C5-CA5906EB6302}"/>
                  </a:ext>
                </a:extLst>
              </p:cNvPr>
              <p:cNvSpPr/>
              <p:nvPr/>
            </p:nvSpPr>
            <p:spPr>
              <a:xfrm>
                <a:off x="3836841" y="585187"/>
                <a:ext cx="180000" cy="180000"/>
              </a:xfrm>
              <a:prstGeom prst="rect">
                <a:avLst/>
              </a:prstGeom>
              <a:solidFill>
                <a:srgbClr val="FF0000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5" name="テキスト ボックス 1474">
                <a:extLst>
                  <a:ext uri="{FF2B5EF4-FFF2-40B4-BE49-F238E27FC236}">
                    <a16:creationId xmlns:a16="http://schemas.microsoft.com/office/drawing/2014/main" id="{0F667AED-DB5A-7840-FB8A-F0CCD3035FCA}"/>
                  </a:ext>
                </a:extLst>
              </p:cNvPr>
              <p:cNvSpPr txBox="1"/>
              <p:nvPr/>
            </p:nvSpPr>
            <p:spPr>
              <a:xfrm>
                <a:off x="2491999" y="1711320"/>
                <a:ext cx="105798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200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6" name="テキスト ボックス 1475">
                <a:extLst>
                  <a:ext uri="{FF2B5EF4-FFF2-40B4-BE49-F238E27FC236}">
                    <a16:creationId xmlns:a16="http://schemas.microsoft.com/office/drawing/2014/main" id="{6A1A2787-5A72-CC6E-B67A-132AF0CDFB91}"/>
                  </a:ext>
                </a:extLst>
              </p:cNvPr>
              <p:cNvSpPr txBox="1"/>
              <p:nvPr/>
            </p:nvSpPr>
            <p:spPr>
              <a:xfrm>
                <a:off x="4901380" y="1480821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7" name="テキスト ボックス 1476">
                <a:extLst>
                  <a:ext uri="{FF2B5EF4-FFF2-40B4-BE49-F238E27FC236}">
                    <a16:creationId xmlns:a16="http://schemas.microsoft.com/office/drawing/2014/main" id="{89201B2B-38D9-9EBF-7F36-37903C045C10}"/>
                  </a:ext>
                </a:extLst>
              </p:cNvPr>
              <p:cNvSpPr txBox="1"/>
              <p:nvPr/>
            </p:nvSpPr>
            <p:spPr>
              <a:xfrm>
                <a:off x="2723739" y="2806943"/>
                <a:ext cx="9137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-18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8" name="テキスト ボックス 1477">
                <a:extLst>
                  <a:ext uri="{FF2B5EF4-FFF2-40B4-BE49-F238E27FC236}">
                    <a16:creationId xmlns:a16="http://schemas.microsoft.com/office/drawing/2014/main" id="{8C98A412-FB3E-0160-2877-B7C0C80DE2D6}"/>
                  </a:ext>
                </a:extLst>
              </p:cNvPr>
              <p:cNvSpPr txBox="1"/>
              <p:nvPr/>
            </p:nvSpPr>
            <p:spPr>
              <a:xfrm>
                <a:off x="4667908" y="2806943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9" name="テキスト ボックス 1478">
                <a:extLst>
                  <a:ext uri="{FF2B5EF4-FFF2-40B4-BE49-F238E27FC236}">
                    <a16:creationId xmlns:a16="http://schemas.microsoft.com/office/drawing/2014/main" id="{67D645DB-D067-A78E-3BB0-889D3E704BCD}"/>
                  </a:ext>
                </a:extLst>
              </p:cNvPr>
              <p:cNvSpPr txBox="1"/>
              <p:nvPr/>
            </p:nvSpPr>
            <p:spPr>
              <a:xfrm>
                <a:off x="3906097" y="2806943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480" name="グループ化 1479">
                <a:extLst>
                  <a:ext uri="{FF2B5EF4-FFF2-40B4-BE49-F238E27FC236}">
                    <a16:creationId xmlns:a16="http://schemas.microsoft.com/office/drawing/2014/main" id="{AF2F35DF-9046-715A-57C8-E30A74AD92C5}"/>
                  </a:ext>
                </a:extLst>
              </p:cNvPr>
              <p:cNvGrpSpPr/>
              <p:nvPr/>
            </p:nvGrpSpPr>
            <p:grpSpPr>
              <a:xfrm>
                <a:off x="3001333" y="2325296"/>
                <a:ext cx="360000" cy="289503"/>
                <a:chOff x="2848933" y="2172896"/>
                <a:chExt cx="360000" cy="289503"/>
              </a:xfrm>
            </p:grpSpPr>
            <p:cxnSp>
              <p:nvCxnSpPr>
                <p:cNvPr id="1487" name="直線矢印コネクタ 1486">
                  <a:extLst>
                    <a:ext uri="{FF2B5EF4-FFF2-40B4-BE49-F238E27FC236}">
                      <a16:creationId xmlns:a16="http://schemas.microsoft.com/office/drawing/2014/main" id="{1937C73A-99E0-0935-9E2A-BC68E2D487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028933" y="2172896"/>
                  <a:ext cx="0" cy="2520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88" name="正方形/長方形 1487">
                  <a:extLst>
                    <a:ext uri="{FF2B5EF4-FFF2-40B4-BE49-F238E27FC236}">
                      <a16:creationId xmlns:a16="http://schemas.microsoft.com/office/drawing/2014/main" id="{C7927F7D-AAAA-7755-8AB1-5D7775032F0B}"/>
                    </a:ext>
                  </a:extLst>
                </p:cNvPr>
                <p:cNvSpPr/>
                <p:nvPr/>
              </p:nvSpPr>
              <p:spPr>
                <a:xfrm>
                  <a:off x="2848933" y="2210399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B2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481" name="テキスト ボックス 1480">
                <a:extLst>
                  <a:ext uri="{FF2B5EF4-FFF2-40B4-BE49-F238E27FC236}">
                    <a16:creationId xmlns:a16="http://schemas.microsoft.com/office/drawing/2014/main" id="{315962CE-EC59-8474-7381-72DC011D386C}"/>
                  </a:ext>
                </a:extLst>
              </p:cNvPr>
              <p:cNvSpPr txBox="1"/>
              <p:nvPr/>
            </p:nvSpPr>
            <p:spPr>
              <a:xfrm>
                <a:off x="2491999" y="787800"/>
                <a:ext cx="105798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400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82" name="テキスト ボックス 1481">
                <a:extLst>
                  <a:ext uri="{FF2B5EF4-FFF2-40B4-BE49-F238E27FC236}">
                    <a16:creationId xmlns:a16="http://schemas.microsoft.com/office/drawing/2014/main" id="{2BF86BB4-BD4A-9C78-2321-604485CE5465}"/>
                  </a:ext>
                </a:extLst>
              </p:cNvPr>
              <p:cNvSpPr txBox="1"/>
              <p:nvPr/>
            </p:nvSpPr>
            <p:spPr>
              <a:xfrm>
                <a:off x="3163400" y="2806943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83" name="正方形/長方形 1482">
                <a:extLst>
                  <a:ext uri="{FF2B5EF4-FFF2-40B4-BE49-F238E27FC236}">
                    <a16:creationId xmlns:a16="http://schemas.microsoft.com/office/drawing/2014/main" id="{BBAF7677-C484-60F8-8CB6-9F51903CA15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69425" y="3025995"/>
                <a:ext cx="411608" cy="180000"/>
              </a:xfrm>
              <a:prstGeom prst="rect">
                <a:avLst/>
              </a:prstGeom>
              <a:solidFill>
                <a:srgbClr val="CC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484" name="グループ化 1483">
                <a:extLst>
                  <a:ext uri="{FF2B5EF4-FFF2-40B4-BE49-F238E27FC236}">
                    <a16:creationId xmlns:a16="http://schemas.microsoft.com/office/drawing/2014/main" id="{48872123-A330-C67B-0F26-FC3EDE670D37}"/>
                  </a:ext>
                </a:extLst>
              </p:cNvPr>
              <p:cNvGrpSpPr/>
              <p:nvPr/>
            </p:nvGrpSpPr>
            <p:grpSpPr>
              <a:xfrm>
                <a:off x="4597585" y="1699892"/>
                <a:ext cx="78590" cy="162000"/>
                <a:chOff x="4646626" y="3854897"/>
                <a:chExt cx="78590" cy="162000"/>
              </a:xfrm>
            </p:grpSpPr>
            <p:cxnSp>
              <p:nvCxnSpPr>
                <p:cNvPr id="1485" name="直線コネクタ 1484">
                  <a:extLst>
                    <a:ext uri="{FF2B5EF4-FFF2-40B4-BE49-F238E27FC236}">
                      <a16:creationId xmlns:a16="http://schemas.microsoft.com/office/drawing/2014/main" id="{482583B7-17A8-FA86-7BC7-4122F57DD6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46626" y="3899555"/>
                  <a:ext cx="7859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6" name="直線コネクタ 1485">
                  <a:extLst>
                    <a:ext uri="{FF2B5EF4-FFF2-40B4-BE49-F238E27FC236}">
                      <a16:creationId xmlns:a16="http://schemas.microsoft.com/office/drawing/2014/main" id="{D72672EA-E132-C5BE-F80E-77C5056709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85921" y="3854897"/>
                  <a:ext cx="0" cy="16200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96" name="グループ化 1495">
              <a:extLst>
                <a:ext uri="{FF2B5EF4-FFF2-40B4-BE49-F238E27FC236}">
                  <a16:creationId xmlns:a16="http://schemas.microsoft.com/office/drawing/2014/main" id="{BDD7CF5D-CF5A-57EF-E610-F64C0D2216F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16055" y="5580180"/>
              <a:ext cx="1406512" cy="864000"/>
              <a:chOff x="1892040" y="219856"/>
              <a:chExt cx="5040000" cy="3096000"/>
            </a:xfrm>
          </p:grpSpPr>
          <p:pic>
            <p:nvPicPr>
              <p:cNvPr id="1497" name="図 1496">
                <a:extLst>
                  <a:ext uri="{FF2B5EF4-FFF2-40B4-BE49-F238E27FC236}">
                    <a16:creationId xmlns:a16="http://schemas.microsoft.com/office/drawing/2014/main" id="{487A1A0C-A2A9-0A64-2149-D943E65939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31487" y="577222"/>
                <a:ext cx="2400300" cy="2247900"/>
              </a:xfrm>
              <a:prstGeom prst="rect">
                <a:avLst/>
              </a:prstGeom>
            </p:spPr>
          </p:pic>
          <p:pic>
            <p:nvPicPr>
              <p:cNvPr id="1498" name="グラフィックス 1497">
                <a:extLst>
                  <a:ext uri="{FF2B5EF4-FFF2-40B4-BE49-F238E27FC236}">
                    <a16:creationId xmlns:a16="http://schemas.microsoft.com/office/drawing/2014/main" id="{986576C2-B2A2-F807-6BEB-EB1E86542C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36487" r="35432"/>
              <a:stretch/>
            </p:blipFill>
            <p:spPr>
              <a:xfrm>
                <a:off x="5377738" y="747912"/>
                <a:ext cx="1051798" cy="2125068"/>
              </a:xfrm>
              <a:prstGeom prst="rect">
                <a:avLst/>
              </a:prstGeom>
            </p:spPr>
          </p:pic>
          <p:sp>
            <p:nvSpPr>
              <p:cNvPr id="1499" name="テキスト ボックス 1498">
                <a:extLst>
                  <a:ext uri="{FF2B5EF4-FFF2-40B4-BE49-F238E27FC236}">
                    <a16:creationId xmlns:a16="http://schemas.microsoft.com/office/drawing/2014/main" id="{40F7D24A-6359-E4A8-202C-81E4989C2434}"/>
                  </a:ext>
                </a:extLst>
              </p:cNvPr>
              <p:cNvSpPr txBox="1"/>
              <p:nvPr/>
            </p:nvSpPr>
            <p:spPr>
              <a:xfrm>
                <a:off x="4291816" y="304270"/>
                <a:ext cx="240450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kumimoji="1" lang="en-US" altLang="ja-JP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SG005</a:t>
                </a:r>
                <a:endParaRPr kumimoji="1" lang="ja-JP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0" name="正方形/長方形 1499">
                <a:extLst>
                  <a:ext uri="{FF2B5EF4-FFF2-40B4-BE49-F238E27FC236}">
                    <a16:creationId xmlns:a16="http://schemas.microsoft.com/office/drawing/2014/main" id="{89FCE58B-ABE6-3937-AAEB-2106A3EFCBB6}"/>
                  </a:ext>
                </a:extLst>
              </p:cNvPr>
              <p:cNvSpPr/>
              <p:nvPr/>
            </p:nvSpPr>
            <p:spPr>
              <a:xfrm>
                <a:off x="1892040" y="219856"/>
                <a:ext cx="5040000" cy="3096000"/>
              </a:xfrm>
              <a:prstGeom prst="rect">
                <a:avLst/>
              </a:prstGeom>
              <a:noFill/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1" name="テキスト ボックス 1500">
                <a:extLst>
                  <a:ext uri="{FF2B5EF4-FFF2-40B4-BE49-F238E27FC236}">
                    <a16:creationId xmlns:a16="http://schemas.microsoft.com/office/drawing/2014/main" id="{45352900-9F39-20EC-16EA-37EC0E49312D}"/>
                  </a:ext>
                </a:extLst>
              </p:cNvPr>
              <p:cNvSpPr txBox="1"/>
              <p:nvPr/>
            </p:nvSpPr>
            <p:spPr>
              <a:xfrm>
                <a:off x="2562531" y="2622039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502" name="直線コネクタ 1501">
                <a:extLst>
                  <a:ext uri="{FF2B5EF4-FFF2-40B4-BE49-F238E27FC236}">
                    <a16:creationId xmlns:a16="http://schemas.microsoft.com/office/drawing/2014/main" id="{345F152B-35B7-7CDD-8F6C-27EADAC736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81700" y="1062038"/>
                <a:ext cx="304800" cy="1038225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03" name="テキスト ボックス 1502">
                <a:extLst>
                  <a:ext uri="{FF2B5EF4-FFF2-40B4-BE49-F238E27FC236}">
                    <a16:creationId xmlns:a16="http://schemas.microsoft.com/office/drawing/2014/main" id="{34B0A792-DDE1-21C5-0FF6-2F3688BB377E}"/>
                  </a:ext>
                </a:extLst>
              </p:cNvPr>
              <p:cNvSpPr txBox="1"/>
              <p:nvPr/>
            </p:nvSpPr>
            <p:spPr>
              <a:xfrm>
                <a:off x="2491999" y="1316023"/>
                <a:ext cx="105798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500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4" name="正方形/長方形 1503">
                <a:extLst>
                  <a:ext uri="{FF2B5EF4-FFF2-40B4-BE49-F238E27FC236}">
                    <a16:creationId xmlns:a16="http://schemas.microsoft.com/office/drawing/2014/main" id="{F9C55348-2ADE-D556-35DD-46057D50E30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86027" y="3025995"/>
                <a:ext cx="450000" cy="180000"/>
              </a:xfrm>
              <a:prstGeom prst="rect">
                <a:avLst/>
              </a:prstGeom>
              <a:solidFill>
                <a:srgbClr val="66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5" name="正方形/長方形 1504">
                <a:extLst>
                  <a:ext uri="{FF2B5EF4-FFF2-40B4-BE49-F238E27FC236}">
                    <a16:creationId xmlns:a16="http://schemas.microsoft.com/office/drawing/2014/main" id="{C85230BA-1244-4946-B083-94A8394D2E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636027" y="3025995"/>
                <a:ext cx="278743" cy="18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6" name="正方形/長方形 1505">
                <a:extLst>
                  <a:ext uri="{FF2B5EF4-FFF2-40B4-BE49-F238E27FC236}">
                    <a16:creationId xmlns:a16="http://schemas.microsoft.com/office/drawing/2014/main" id="{CE349CEE-A99F-8012-349C-B9C7C37F12D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872320" y="3025995"/>
                <a:ext cx="468000" cy="1800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507" name="グループ化 1506">
                <a:extLst>
                  <a:ext uri="{FF2B5EF4-FFF2-40B4-BE49-F238E27FC236}">
                    <a16:creationId xmlns:a16="http://schemas.microsoft.com/office/drawing/2014/main" id="{6CB171FD-1DA8-647D-9E83-E3D4358A6FEA}"/>
                  </a:ext>
                </a:extLst>
              </p:cNvPr>
              <p:cNvGrpSpPr/>
              <p:nvPr/>
            </p:nvGrpSpPr>
            <p:grpSpPr>
              <a:xfrm>
                <a:off x="2999140" y="2163472"/>
                <a:ext cx="360000" cy="432000"/>
                <a:chOff x="2846740" y="2011072"/>
                <a:chExt cx="360000" cy="432000"/>
              </a:xfrm>
            </p:grpSpPr>
            <p:cxnSp>
              <p:nvCxnSpPr>
                <p:cNvPr id="1530" name="直線矢印コネクタ 1529">
                  <a:extLst>
                    <a:ext uri="{FF2B5EF4-FFF2-40B4-BE49-F238E27FC236}">
                      <a16:creationId xmlns:a16="http://schemas.microsoft.com/office/drawing/2014/main" id="{4ED3DAED-CD50-2FDF-FC3D-CAD407C16D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026740" y="2011072"/>
                  <a:ext cx="0" cy="4320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31" name="正方形/長方形 1530">
                  <a:extLst>
                    <a:ext uri="{FF2B5EF4-FFF2-40B4-BE49-F238E27FC236}">
                      <a16:creationId xmlns:a16="http://schemas.microsoft.com/office/drawing/2014/main" id="{16F219AC-2124-10CB-7DEC-D9A794610E1F}"/>
                    </a:ext>
                  </a:extLst>
                </p:cNvPr>
                <p:cNvSpPr/>
                <p:nvPr/>
              </p:nvSpPr>
              <p:spPr>
                <a:xfrm>
                  <a:off x="2846740" y="2191072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B2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508" name="正方形/長方形 1507">
                <a:extLst>
                  <a:ext uri="{FF2B5EF4-FFF2-40B4-BE49-F238E27FC236}">
                    <a16:creationId xmlns:a16="http://schemas.microsoft.com/office/drawing/2014/main" id="{CF559CCE-5789-D94A-2C51-452C852FF7AE}"/>
                  </a:ext>
                </a:extLst>
              </p:cNvPr>
              <p:cNvSpPr/>
              <p:nvPr/>
            </p:nvSpPr>
            <p:spPr>
              <a:xfrm>
                <a:off x="3554122" y="585187"/>
                <a:ext cx="180000" cy="180000"/>
              </a:xfrm>
              <a:prstGeom prst="rect">
                <a:avLst/>
              </a:prstGeom>
              <a:solidFill>
                <a:srgbClr val="FF0000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9" name="正方形/長方形 1508">
                <a:extLst>
                  <a:ext uri="{FF2B5EF4-FFF2-40B4-BE49-F238E27FC236}">
                    <a16:creationId xmlns:a16="http://schemas.microsoft.com/office/drawing/2014/main" id="{F211DECC-F933-D82A-F8C9-022F216C92E8}"/>
                  </a:ext>
                </a:extLst>
              </p:cNvPr>
              <p:cNvSpPr/>
              <p:nvPr/>
            </p:nvSpPr>
            <p:spPr>
              <a:xfrm>
                <a:off x="3776953" y="585187"/>
                <a:ext cx="180000" cy="180000"/>
              </a:xfrm>
              <a:prstGeom prst="rect">
                <a:avLst/>
              </a:prstGeom>
              <a:solidFill>
                <a:srgbClr val="FF0000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10" name="テキスト ボックス 1509">
                <a:extLst>
                  <a:ext uri="{FF2B5EF4-FFF2-40B4-BE49-F238E27FC236}">
                    <a16:creationId xmlns:a16="http://schemas.microsoft.com/office/drawing/2014/main" id="{0735D9CD-5F62-37D3-F56F-B70C3A75F730}"/>
                  </a:ext>
                </a:extLst>
              </p:cNvPr>
              <p:cNvSpPr txBox="1"/>
              <p:nvPr/>
            </p:nvSpPr>
            <p:spPr>
              <a:xfrm>
                <a:off x="3169719" y="2806943"/>
                <a:ext cx="35266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11" name="テキスト ボックス 1510">
                <a:extLst>
                  <a:ext uri="{FF2B5EF4-FFF2-40B4-BE49-F238E27FC236}">
                    <a16:creationId xmlns:a16="http://schemas.microsoft.com/office/drawing/2014/main" id="{F52B7B5F-BDEE-A1D5-1B39-B1490D602646}"/>
                  </a:ext>
                </a:extLst>
              </p:cNvPr>
              <p:cNvSpPr txBox="1"/>
              <p:nvPr/>
            </p:nvSpPr>
            <p:spPr>
              <a:xfrm>
                <a:off x="4050001" y="2806943"/>
                <a:ext cx="70532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12" name="テキスト ボックス 1511">
                <a:extLst>
                  <a:ext uri="{FF2B5EF4-FFF2-40B4-BE49-F238E27FC236}">
                    <a16:creationId xmlns:a16="http://schemas.microsoft.com/office/drawing/2014/main" id="{8EE2C7AE-A5D7-814E-6B27-A95AB5F68BA9}"/>
                  </a:ext>
                </a:extLst>
              </p:cNvPr>
              <p:cNvSpPr txBox="1"/>
              <p:nvPr/>
            </p:nvSpPr>
            <p:spPr>
              <a:xfrm>
                <a:off x="2647578" y="2806943"/>
                <a:ext cx="91371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-40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13" name="正方形/長方形 1512">
                <a:extLst>
                  <a:ext uri="{FF2B5EF4-FFF2-40B4-BE49-F238E27FC236}">
                    <a16:creationId xmlns:a16="http://schemas.microsoft.com/office/drawing/2014/main" id="{4F160793-4701-DA43-94F6-D00EE5E02709}"/>
                  </a:ext>
                </a:extLst>
              </p:cNvPr>
              <p:cNvSpPr/>
              <p:nvPr/>
            </p:nvSpPr>
            <p:spPr>
              <a:xfrm>
                <a:off x="4208220" y="585187"/>
                <a:ext cx="180000" cy="180000"/>
              </a:xfrm>
              <a:prstGeom prst="rect">
                <a:avLst/>
              </a:prstGeom>
              <a:solidFill>
                <a:srgbClr val="FF0000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endParaRPr kumimoji="1" lang="ja-JP" alt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514" name="グループ化 1513">
                <a:extLst>
                  <a:ext uri="{FF2B5EF4-FFF2-40B4-BE49-F238E27FC236}">
                    <a16:creationId xmlns:a16="http://schemas.microsoft.com/office/drawing/2014/main" id="{AB49E562-2B20-ECB8-D7D6-E31DB46749E9}"/>
                  </a:ext>
                </a:extLst>
              </p:cNvPr>
              <p:cNvGrpSpPr/>
              <p:nvPr/>
            </p:nvGrpSpPr>
            <p:grpSpPr>
              <a:xfrm>
                <a:off x="4642215" y="1053856"/>
                <a:ext cx="78590" cy="162000"/>
                <a:chOff x="4646626" y="3854897"/>
                <a:chExt cx="78590" cy="162000"/>
              </a:xfrm>
            </p:grpSpPr>
            <p:cxnSp>
              <p:nvCxnSpPr>
                <p:cNvPr id="1528" name="直線コネクタ 1527">
                  <a:extLst>
                    <a:ext uri="{FF2B5EF4-FFF2-40B4-BE49-F238E27FC236}">
                      <a16:creationId xmlns:a16="http://schemas.microsoft.com/office/drawing/2014/main" id="{5DAA1775-1B6C-AF81-2F5C-15DB351626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46626" y="3899555"/>
                  <a:ext cx="7859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9" name="直線コネクタ 1528">
                  <a:extLst>
                    <a:ext uri="{FF2B5EF4-FFF2-40B4-BE49-F238E27FC236}">
                      <a16:creationId xmlns:a16="http://schemas.microsoft.com/office/drawing/2014/main" id="{30AE967A-120E-58E6-B24A-8B292C8242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85921" y="3854897"/>
                  <a:ext cx="0" cy="16200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15" name="グループ化 1514">
                <a:extLst>
                  <a:ext uri="{FF2B5EF4-FFF2-40B4-BE49-F238E27FC236}">
                    <a16:creationId xmlns:a16="http://schemas.microsoft.com/office/drawing/2014/main" id="{326B9D39-11DD-2512-C120-ED3BD1EECF5F}"/>
                  </a:ext>
                </a:extLst>
              </p:cNvPr>
              <p:cNvGrpSpPr/>
              <p:nvPr/>
            </p:nvGrpSpPr>
            <p:grpSpPr>
              <a:xfrm>
                <a:off x="3231027" y="1880718"/>
                <a:ext cx="360000" cy="396000"/>
                <a:chOff x="3078627" y="1833103"/>
                <a:chExt cx="360000" cy="396000"/>
              </a:xfrm>
            </p:grpSpPr>
            <p:cxnSp>
              <p:nvCxnSpPr>
                <p:cNvPr id="1526" name="直線矢印コネクタ 1525">
                  <a:extLst>
                    <a:ext uri="{FF2B5EF4-FFF2-40B4-BE49-F238E27FC236}">
                      <a16:creationId xmlns:a16="http://schemas.microsoft.com/office/drawing/2014/main" id="{B3F1AA8F-D3B6-C520-E8B0-FA0CFC1E9F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258627" y="1833103"/>
                  <a:ext cx="0" cy="3960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27" name="正方形/長方形 1526">
                  <a:extLst>
                    <a:ext uri="{FF2B5EF4-FFF2-40B4-BE49-F238E27FC236}">
                      <a16:creationId xmlns:a16="http://schemas.microsoft.com/office/drawing/2014/main" id="{36C2E545-ED55-DC1E-5A9B-9B29D36156FA}"/>
                    </a:ext>
                  </a:extLst>
                </p:cNvPr>
                <p:cNvSpPr/>
                <p:nvPr/>
              </p:nvSpPr>
              <p:spPr>
                <a:xfrm>
                  <a:off x="3078627" y="1977103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516" name="テキスト ボックス 1515">
                <a:extLst>
                  <a:ext uri="{FF2B5EF4-FFF2-40B4-BE49-F238E27FC236}">
                    <a16:creationId xmlns:a16="http://schemas.microsoft.com/office/drawing/2014/main" id="{649C87D1-CE25-57CA-54AB-78250E25E2B4}"/>
                  </a:ext>
                </a:extLst>
              </p:cNvPr>
              <p:cNvSpPr txBox="1"/>
              <p:nvPr/>
            </p:nvSpPr>
            <p:spPr>
              <a:xfrm>
                <a:off x="2491999" y="1972590"/>
                <a:ext cx="105798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/>
                <a:r>
                  <a:rPr lang="en-US" altLang="ja-JP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250</a:t>
                </a:r>
                <a:endParaRPr lang="ja-JP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517" name="直線コネクタ 1516">
                <a:extLst>
                  <a:ext uri="{FF2B5EF4-FFF2-40B4-BE49-F238E27FC236}">
                    <a16:creationId xmlns:a16="http://schemas.microsoft.com/office/drawing/2014/main" id="{48E997C2-BA78-BC7D-110C-77E1B2B97B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79319" y="1600200"/>
                <a:ext cx="309563" cy="588169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18" name="正方形/長方形 1517">
                <a:extLst>
                  <a:ext uri="{FF2B5EF4-FFF2-40B4-BE49-F238E27FC236}">
                    <a16:creationId xmlns:a16="http://schemas.microsoft.com/office/drawing/2014/main" id="{55F34594-18E6-8244-820C-AEFAD634253D}"/>
                  </a:ext>
                </a:extLst>
              </p:cNvPr>
              <p:cNvSpPr/>
              <p:nvPr/>
            </p:nvSpPr>
            <p:spPr>
              <a:xfrm>
                <a:off x="6272651" y="1474047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19" name="正方形/長方形 1518">
                <a:extLst>
                  <a:ext uri="{FF2B5EF4-FFF2-40B4-BE49-F238E27FC236}">
                    <a16:creationId xmlns:a16="http://schemas.microsoft.com/office/drawing/2014/main" id="{4C954260-CABC-9EBD-2DA2-A773DC656ED6}"/>
                  </a:ext>
                </a:extLst>
              </p:cNvPr>
              <p:cNvSpPr/>
              <p:nvPr/>
            </p:nvSpPr>
            <p:spPr>
              <a:xfrm>
                <a:off x="6271995" y="945991"/>
                <a:ext cx="432000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B2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520" name="グループ化 1519">
                <a:extLst>
                  <a:ext uri="{FF2B5EF4-FFF2-40B4-BE49-F238E27FC236}">
                    <a16:creationId xmlns:a16="http://schemas.microsoft.com/office/drawing/2014/main" id="{02D441EA-0A04-3AEB-8D10-2CF6E99A124B}"/>
                  </a:ext>
                </a:extLst>
              </p:cNvPr>
              <p:cNvGrpSpPr/>
              <p:nvPr/>
            </p:nvGrpSpPr>
            <p:grpSpPr>
              <a:xfrm>
                <a:off x="2509781" y="2163472"/>
                <a:ext cx="360000" cy="432000"/>
                <a:chOff x="2468506" y="2011072"/>
                <a:chExt cx="360000" cy="432000"/>
              </a:xfrm>
            </p:grpSpPr>
            <p:cxnSp>
              <p:nvCxnSpPr>
                <p:cNvPr id="1524" name="直線矢印コネクタ 1523">
                  <a:extLst>
                    <a:ext uri="{FF2B5EF4-FFF2-40B4-BE49-F238E27FC236}">
                      <a16:creationId xmlns:a16="http://schemas.microsoft.com/office/drawing/2014/main" id="{7DD91D26-F9F2-CC45-1F6F-3B8032A402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648506" y="2011072"/>
                  <a:ext cx="0" cy="432000"/>
                </a:xfrm>
                <a:prstGeom prst="straightConnector1">
                  <a:avLst/>
                </a:prstGeom>
                <a:ln w="31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25" name="正方形/長方形 1524">
                  <a:extLst>
                    <a:ext uri="{FF2B5EF4-FFF2-40B4-BE49-F238E27FC236}">
                      <a16:creationId xmlns:a16="http://schemas.microsoft.com/office/drawing/2014/main" id="{B2A56AC0-6DF8-34FC-711F-80B55CA2B542}"/>
                    </a:ext>
                  </a:extLst>
                </p:cNvPr>
                <p:cNvSpPr/>
                <p:nvPr/>
              </p:nvSpPr>
              <p:spPr>
                <a:xfrm>
                  <a:off x="2468506" y="2191072"/>
                  <a:ext cx="360000" cy="252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rIns="36000" rtlCol="0" anchor="ctr"/>
                <a:lstStyle/>
                <a:p>
                  <a:pPr algn="ctr"/>
                  <a:r>
                    <a:rPr kumimoji="1" lang="en-US" altLang="ja-JP" sz="500" dirty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B1</a:t>
                  </a:r>
                  <a:endParaRPr kumimoji="1" lang="ja-JP" altLang="en-US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1521" name="直線コネクタ 1520">
                <a:extLst>
                  <a:ext uri="{FF2B5EF4-FFF2-40B4-BE49-F238E27FC236}">
                    <a16:creationId xmlns:a16="http://schemas.microsoft.com/office/drawing/2014/main" id="{95E1CAA2-7CEB-7566-9B82-36EF85EFAAFD}"/>
                  </a:ext>
                </a:extLst>
              </p:cNvPr>
              <p:cNvCxnSpPr>
                <a:cxnSpLocks/>
                <a:endCxn id="1522" idx="1"/>
              </p:cNvCxnSpPr>
              <p:nvPr/>
            </p:nvCxnSpPr>
            <p:spPr>
              <a:xfrm flipV="1">
                <a:off x="5991920" y="2170866"/>
                <a:ext cx="278317" cy="63869"/>
              </a:xfrm>
              <a:prstGeom prst="line">
                <a:avLst/>
              </a:prstGeom>
              <a:ln w="31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22" name="正方形/長方形 1521">
                <a:extLst>
                  <a:ext uri="{FF2B5EF4-FFF2-40B4-BE49-F238E27FC236}">
                    <a16:creationId xmlns:a16="http://schemas.microsoft.com/office/drawing/2014/main" id="{49B9666B-0429-B8B0-C049-78E38A5AD9FD}"/>
                  </a:ext>
                </a:extLst>
              </p:cNvPr>
              <p:cNvSpPr/>
              <p:nvPr/>
            </p:nvSpPr>
            <p:spPr>
              <a:xfrm>
                <a:off x="6270238" y="2026867"/>
                <a:ext cx="431999" cy="288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rIns="36000" rtlCol="0" anchor="ctr"/>
              <a:lstStyle/>
              <a:p>
                <a:pPr algn="ctr"/>
                <a:r>
                  <a:rPr kumimoji="1" lang="en-US" altLang="ja-JP" sz="5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B1</a:t>
                </a:r>
                <a:endParaRPr kumimoji="1" lang="ja-JP" altLang="en-US" sz="5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576" name="グループ化 1575">
            <a:extLst>
              <a:ext uri="{FF2B5EF4-FFF2-40B4-BE49-F238E27FC236}">
                <a16:creationId xmlns:a16="http://schemas.microsoft.com/office/drawing/2014/main" id="{5EB93FE7-1823-3656-EDAE-598D22C3A955}"/>
              </a:ext>
            </a:extLst>
          </p:cNvPr>
          <p:cNvGrpSpPr/>
          <p:nvPr/>
        </p:nvGrpSpPr>
        <p:grpSpPr>
          <a:xfrm>
            <a:off x="1565711" y="2407056"/>
            <a:ext cx="5680800" cy="92333"/>
            <a:chOff x="1565711" y="2407056"/>
            <a:chExt cx="5680800" cy="92333"/>
          </a:xfrm>
        </p:grpSpPr>
        <p:sp>
          <p:nvSpPr>
            <p:cNvPr id="1565" name="正方形/長方形 1564">
              <a:extLst>
                <a:ext uri="{FF2B5EF4-FFF2-40B4-BE49-F238E27FC236}">
                  <a16:creationId xmlns:a16="http://schemas.microsoft.com/office/drawing/2014/main" id="{6B00D115-A279-237D-FB0E-EB13A00F3923}"/>
                </a:ext>
              </a:extLst>
            </p:cNvPr>
            <p:cNvSpPr/>
            <p:nvPr/>
          </p:nvSpPr>
          <p:spPr>
            <a:xfrm>
              <a:off x="1565711" y="2410022"/>
              <a:ext cx="5680800" cy="864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600" b="1">
                <a:cs typeface="Arial" panose="020B0604020202020204" pitchFamily="34" charset="0"/>
              </a:endParaRPr>
            </a:p>
          </p:txBody>
        </p:sp>
        <p:sp>
          <p:nvSpPr>
            <p:cNvPr id="1566" name="テキスト ボックス 1565">
              <a:extLst>
                <a:ext uri="{FF2B5EF4-FFF2-40B4-BE49-F238E27FC236}">
                  <a16:creationId xmlns:a16="http://schemas.microsoft.com/office/drawing/2014/main" id="{06DBB043-F4E7-5DF9-FC4A-3B17C3450F1F}"/>
                </a:ext>
              </a:extLst>
            </p:cNvPr>
            <p:cNvSpPr txBox="1"/>
            <p:nvPr/>
          </p:nvSpPr>
          <p:spPr>
            <a:xfrm>
              <a:off x="4357219" y="2407056"/>
              <a:ext cx="97784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600" b="1" dirty="0">
                  <a:cs typeface="Arial" panose="020B0604020202020204" pitchFamily="34" charset="0"/>
                </a:rPr>
                <a:t>LS</a:t>
              </a:r>
              <a:endParaRPr lang="ja-JP" altLang="en-US" sz="600" b="1" dirty="0">
                <a:cs typeface="Arial" panose="020B0604020202020204" pitchFamily="34" charset="0"/>
              </a:endParaRPr>
            </a:p>
          </p:txBody>
        </p:sp>
      </p:grpSp>
      <p:grpSp>
        <p:nvGrpSpPr>
          <p:cNvPr id="1575" name="グループ化 1574">
            <a:extLst>
              <a:ext uri="{FF2B5EF4-FFF2-40B4-BE49-F238E27FC236}">
                <a16:creationId xmlns:a16="http://schemas.microsoft.com/office/drawing/2014/main" id="{7EF64A65-CE4B-BC68-0CBB-D327B9800112}"/>
              </a:ext>
            </a:extLst>
          </p:cNvPr>
          <p:cNvGrpSpPr/>
          <p:nvPr/>
        </p:nvGrpSpPr>
        <p:grpSpPr>
          <a:xfrm>
            <a:off x="1565711" y="3416337"/>
            <a:ext cx="5680800" cy="92333"/>
            <a:chOff x="1565711" y="3416337"/>
            <a:chExt cx="5680800" cy="92333"/>
          </a:xfrm>
        </p:grpSpPr>
        <p:sp>
          <p:nvSpPr>
            <p:cNvPr id="1570" name="正方形/長方形 1569">
              <a:extLst>
                <a:ext uri="{FF2B5EF4-FFF2-40B4-BE49-F238E27FC236}">
                  <a16:creationId xmlns:a16="http://schemas.microsoft.com/office/drawing/2014/main" id="{924C6338-EABA-D553-1F6A-512ABE5A8987}"/>
                </a:ext>
              </a:extLst>
            </p:cNvPr>
            <p:cNvSpPr/>
            <p:nvPr/>
          </p:nvSpPr>
          <p:spPr>
            <a:xfrm>
              <a:off x="1565711" y="3419303"/>
              <a:ext cx="5680800" cy="864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600" b="1">
                <a:cs typeface="Arial" panose="020B0604020202020204" pitchFamily="34" charset="0"/>
              </a:endParaRPr>
            </a:p>
          </p:txBody>
        </p:sp>
        <p:sp>
          <p:nvSpPr>
            <p:cNvPr id="1571" name="テキスト ボックス 1570">
              <a:extLst>
                <a:ext uri="{FF2B5EF4-FFF2-40B4-BE49-F238E27FC236}">
                  <a16:creationId xmlns:a16="http://schemas.microsoft.com/office/drawing/2014/main" id="{3437A283-DB28-EF87-6EC2-08A7CC029BAA}"/>
                </a:ext>
              </a:extLst>
            </p:cNvPr>
            <p:cNvSpPr txBox="1"/>
            <p:nvPr/>
          </p:nvSpPr>
          <p:spPr>
            <a:xfrm>
              <a:off x="4357219" y="3416337"/>
              <a:ext cx="97784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600" b="1" dirty="0">
                  <a:cs typeface="Arial" panose="020B0604020202020204" pitchFamily="34" charset="0"/>
                </a:rPr>
                <a:t>LS</a:t>
              </a:r>
              <a:endParaRPr lang="ja-JP" altLang="en-US" sz="600" b="1" dirty="0">
                <a:cs typeface="Arial" panose="020B0604020202020204" pitchFamily="34" charset="0"/>
              </a:endParaRPr>
            </a:p>
          </p:txBody>
        </p:sp>
      </p:grpSp>
      <p:grpSp>
        <p:nvGrpSpPr>
          <p:cNvPr id="1577" name="グループ化 1576">
            <a:extLst>
              <a:ext uri="{FF2B5EF4-FFF2-40B4-BE49-F238E27FC236}">
                <a16:creationId xmlns:a16="http://schemas.microsoft.com/office/drawing/2014/main" id="{40B10DB1-EC00-F9CC-EDDF-A76923C4FFC5}"/>
              </a:ext>
            </a:extLst>
          </p:cNvPr>
          <p:cNvGrpSpPr/>
          <p:nvPr/>
        </p:nvGrpSpPr>
        <p:grpSpPr>
          <a:xfrm>
            <a:off x="1565711" y="4425618"/>
            <a:ext cx="2833200" cy="92333"/>
            <a:chOff x="4462477" y="4054458"/>
            <a:chExt cx="2833200" cy="92333"/>
          </a:xfrm>
        </p:grpSpPr>
        <p:sp>
          <p:nvSpPr>
            <p:cNvPr id="1573" name="正方形/長方形 1572">
              <a:extLst>
                <a:ext uri="{FF2B5EF4-FFF2-40B4-BE49-F238E27FC236}">
                  <a16:creationId xmlns:a16="http://schemas.microsoft.com/office/drawing/2014/main" id="{EE4D563D-DCCC-D57B-1B4D-7C56CEB14027}"/>
                </a:ext>
              </a:extLst>
            </p:cNvPr>
            <p:cNvSpPr/>
            <p:nvPr/>
          </p:nvSpPr>
          <p:spPr>
            <a:xfrm>
              <a:off x="4462477" y="4057424"/>
              <a:ext cx="2833200" cy="86400"/>
            </a:xfrm>
            <a:prstGeom prst="rect">
              <a:avLst/>
            </a:prstGeom>
            <a:solidFill>
              <a:srgbClr val="FF7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600" b="1">
                <a:cs typeface="Arial" panose="020B0604020202020204" pitchFamily="34" charset="0"/>
              </a:endParaRPr>
            </a:p>
          </p:txBody>
        </p:sp>
        <p:sp>
          <p:nvSpPr>
            <p:cNvPr id="1574" name="テキスト ボックス 1573">
              <a:extLst>
                <a:ext uri="{FF2B5EF4-FFF2-40B4-BE49-F238E27FC236}">
                  <a16:creationId xmlns:a16="http://schemas.microsoft.com/office/drawing/2014/main" id="{DAACE8D2-F26C-D363-0D57-1A1A6647A0D1}"/>
                </a:ext>
              </a:extLst>
            </p:cNvPr>
            <p:cNvSpPr txBox="1"/>
            <p:nvPr/>
          </p:nvSpPr>
          <p:spPr>
            <a:xfrm>
              <a:off x="5825377" y="4054458"/>
              <a:ext cx="107401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600" b="1" dirty="0">
                  <a:cs typeface="Arial" panose="020B0604020202020204" pitchFamily="34" charset="0"/>
                </a:rPr>
                <a:t>SD</a:t>
              </a:r>
              <a:endParaRPr lang="ja-JP" altLang="en-US" sz="600" b="1" dirty="0">
                <a:cs typeface="Arial" panose="020B0604020202020204" pitchFamily="34" charset="0"/>
              </a:endParaRPr>
            </a:p>
          </p:txBody>
        </p:sp>
      </p:grpSp>
      <p:grpSp>
        <p:nvGrpSpPr>
          <p:cNvPr id="1581" name="グループ化 1580">
            <a:extLst>
              <a:ext uri="{FF2B5EF4-FFF2-40B4-BE49-F238E27FC236}">
                <a16:creationId xmlns:a16="http://schemas.microsoft.com/office/drawing/2014/main" id="{80867EDE-53F7-4177-4777-F98EBFF97885}"/>
              </a:ext>
            </a:extLst>
          </p:cNvPr>
          <p:cNvGrpSpPr/>
          <p:nvPr/>
        </p:nvGrpSpPr>
        <p:grpSpPr>
          <a:xfrm>
            <a:off x="1565711" y="5434899"/>
            <a:ext cx="5680800" cy="92333"/>
            <a:chOff x="1619711" y="5461378"/>
            <a:chExt cx="5680800" cy="92333"/>
          </a:xfrm>
        </p:grpSpPr>
        <p:sp>
          <p:nvSpPr>
            <p:cNvPr id="1579" name="正方形/長方形 1578">
              <a:extLst>
                <a:ext uri="{FF2B5EF4-FFF2-40B4-BE49-F238E27FC236}">
                  <a16:creationId xmlns:a16="http://schemas.microsoft.com/office/drawing/2014/main" id="{35863933-6B05-5B03-996B-985E4AB5CE30}"/>
                </a:ext>
              </a:extLst>
            </p:cNvPr>
            <p:cNvSpPr/>
            <p:nvPr/>
          </p:nvSpPr>
          <p:spPr>
            <a:xfrm>
              <a:off x="1619711" y="5464344"/>
              <a:ext cx="5680800" cy="864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600" b="1">
                <a:cs typeface="Arial" panose="020B0604020202020204" pitchFamily="34" charset="0"/>
              </a:endParaRPr>
            </a:p>
          </p:txBody>
        </p:sp>
        <p:sp>
          <p:nvSpPr>
            <p:cNvPr id="1580" name="テキスト ボックス 1579">
              <a:extLst>
                <a:ext uri="{FF2B5EF4-FFF2-40B4-BE49-F238E27FC236}">
                  <a16:creationId xmlns:a16="http://schemas.microsoft.com/office/drawing/2014/main" id="{8BAB3D82-0854-8F32-A05C-7D6EDBC3C5E6}"/>
                </a:ext>
              </a:extLst>
            </p:cNvPr>
            <p:cNvSpPr txBox="1"/>
            <p:nvPr/>
          </p:nvSpPr>
          <p:spPr>
            <a:xfrm>
              <a:off x="4406410" y="5461378"/>
              <a:ext cx="107402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600" b="1" dirty="0">
                  <a:solidFill>
                    <a:schemeClr val="bg1"/>
                  </a:solidFill>
                  <a:cs typeface="Arial" panose="020B0604020202020204" pitchFamily="34" charset="0"/>
                </a:rPr>
                <a:t>PD</a:t>
              </a:r>
              <a:endParaRPr lang="ja-JP" altLang="en-US" sz="6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586" name="グループ化 1585">
            <a:extLst>
              <a:ext uri="{FF2B5EF4-FFF2-40B4-BE49-F238E27FC236}">
                <a16:creationId xmlns:a16="http://schemas.microsoft.com/office/drawing/2014/main" id="{391D8C15-584F-7435-5576-7EFBA0E88833}"/>
              </a:ext>
            </a:extLst>
          </p:cNvPr>
          <p:cNvGrpSpPr/>
          <p:nvPr/>
        </p:nvGrpSpPr>
        <p:grpSpPr>
          <a:xfrm>
            <a:off x="1565711" y="6444180"/>
            <a:ext cx="4258800" cy="92333"/>
            <a:chOff x="1651436" y="6531040"/>
            <a:chExt cx="4258800" cy="92333"/>
          </a:xfrm>
        </p:grpSpPr>
        <p:sp>
          <p:nvSpPr>
            <p:cNvPr id="1583" name="正方形/長方形 1582">
              <a:extLst>
                <a:ext uri="{FF2B5EF4-FFF2-40B4-BE49-F238E27FC236}">
                  <a16:creationId xmlns:a16="http://schemas.microsoft.com/office/drawing/2014/main" id="{BC44F9CC-C630-F3FE-289C-4B82799CE9C5}"/>
                </a:ext>
              </a:extLst>
            </p:cNvPr>
            <p:cNvSpPr/>
            <p:nvPr/>
          </p:nvSpPr>
          <p:spPr>
            <a:xfrm>
              <a:off x="1651436" y="6534006"/>
              <a:ext cx="4258800" cy="864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600" b="1">
                <a:cs typeface="Arial" panose="020B0604020202020204" pitchFamily="34" charset="0"/>
              </a:endParaRPr>
            </a:p>
          </p:txBody>
        </p:sp>
        <p:sp>
          <p:nvSpPr>
            <p:cNvPr id="1584" name="テキスト ボックス 1583">
              <a:extLst>
                <a:ext uri="{FF2B5EF4-FFF2-40B4-BE49-F238E27FC236}">
                  <a16:creationId xmlns:a16="http://schemas.microsoft.com/office/drawing/2014/main" id="{5C432865-28CF-0914-7011-AF01CD7F662E}"/>
                </a:ext>
              </a:extLst>
            </p:cNvPr>
            <p:cNvSpPr txBox="1"/>
            <p:nvPr/>
          </p:nvSpPr>
          <p:spPr>
            <a:xfrm>
              <a:off x="3727135" y="6531040"/>
              <a:ext cx="107402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ja-JP" sz="600" b="1" dirty="0">
                  <a:solidFill>
                    <a:schemeClr val="bg1"/>
                  </a:solidFill>
                  <a:cs typeface="Arial" panose="020B0604020202020204" pitchFamily="34" charset="0"/>
                </a:rPr>
                <a:t>PD</a:t>
              </a:r>
              <a:endParaRPr lang="ja-JP" altLang="en-US" sz="6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706" name="正方形/長方形 705">
            <a:extLst>
              <a:ext uri="{FF2B5EF4-FFF2-40B4-BE49-F238E27FC236}">
                <a16:creationId xmlns:a16="http://schemas.microsoft.com/office/drawing/2014/main" id="{1AEF823F-CEF2-9642-A7BA-8FEBFDCFE5AC}"/>
              </a:ext>
            </a:extLst>
          </p:cNvPr>
          <p:cNvSpPr/>
          <p:nvPr/>
        </p:nvSpPr>
        <p:spPr>
          <a:xfrm>
            <a:off x="3458160" y="636050"/>
            <a:ext cx="50233" cy="50233"/>
          </a:xfrm>
          <a:prstGeom prst="rect">
            <a:avLst/>
          </a:prstGeom>
          <a:solidFill>
            <a:srgbClr val="00B0F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algn="ctr"/>
            <a:endParaRPr kumimoji="1" lang="ja-JP" altLang="en-US" sz="9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709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図 163">
            <a:extLst>
              <a:ext uri="{FF2B5EF4-FFF2-40B4-BE49-F238E27FC236}">
                <a16:creationId xmlns:a16="http://schemas.microsoft.com/office/drawing/2014/main" id="{F6FACCC0-5334-9D53-2F2C-F905B95196E9}"/>
              </a:ext>
            </a:extLst>
          </p:cNvPr>
          <p:cNvPicPr>
            <a:picLocks/>
          </p:cNvPicPr>
          <p:nvPr/>
        </p:nvPicPr>
        <p:blipFill>
          <a:blip r:embed="rId3"/>
          <a:srcRect b="24704"/>
          <a:stretch/>
        </p:blipFill>
        <p:spPr>
          <a:xfrm>
            <a:off x="7739267" y="974470"/>
            <a:ext cx="72000" cy="129323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97D24B5-9D47-C4F4-CC83-2FF25C4315CD}"/>
              </a:ext>
            </a:extLst>
          </p:cNvPr>
          <p:cNvSpPr txBox="1"/>
          <p:nvPr/>
        </p:nvSpPr>
        <p:spPr>
          <a:xfrm>
            <a:off x="74084" y="84667"/>
            <a:ext cx="2214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S4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4E145DE-9A63-6EE3-3860-D156A44204A8}"/>
              </a:ext>
            </a:extLst>
          </p:cNvPr>
          <p:cNvSpPr txBox="1"/>
          <p:nvPr/>
        </p:nvSpPr>
        <p:spPr>
          <a:xfrm>
            <a:off x="1025484" y="724946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Before ICI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C1E56D3-CE41-0E8C-2D4F-1BA67F3B5F1F}"/>
              </a:ext>
            </a:extLst>
          </p:cNvPr>
          <p:cNvSpPr txBox="1"/>
          <p:nvPr/>
        </p:nvSpPr>
        <p:spPr>
          <a:xfrm>
            <a:off x="2729706" y="724946"/>
            <a:ext cx="6527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After ICI</a:t>
            </a:r>
          </a:p>
        </p:txBody>
      </p:sp>
      <p:graphicFrame>
        <p:nvGraphicFramePr>
          <p:cNvPr id="20" name="表 19">
            <a:extLst>
              <a:ext uri="{FF2B5EF4-FFF2-40B4-BE49-F238E27FC236}">
                <a16:creationId xmlns:a16="http://schemas.microsoft.com/office/drawing/2014/main" id="{56F0622A-6EEE-D55C-8D8B-308209B487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114415"/>
              </p:ext>
            </p:extLst>
          </p:nvPr>
        </p:nvGraphicFramePr>
        <p:xfrm>
          <a:off x="6600103" y="2983386"/>
          <a:ext cx="1296000" cy="129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00">
                  <a:extLst>
                    <a:ext uri="{9D8B030D-6E8A-4147-A177-3AD203B41FA5}">
                      <a16:colId xmlns:a16="http://schemas.microsoft.com/office/drawing/2014/main" val="4282545097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973614249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836052255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0.513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CC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1.118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1.369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9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12100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0.418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B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1.251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F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1.331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095868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0.097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82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0.532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F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2.371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501158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0.637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A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1.257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F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1.106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9331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0.561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2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1.088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1.352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03880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0.490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8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1.173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1.337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881868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0.441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C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1.174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1.385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4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91432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0.520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F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1.138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1.342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166781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42.3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1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45.27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1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游ゴシック" panose="020B0400000000000000" pitchFamily="50" charset="-128"/>
                        </a:rPr>
                        <a:t>12.43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533463"/>
                  </a:ext>
                </a:extLst>
              </a:tr>
            </a:tbl>
          </a:graphicData>
        </a:graphic>
      </p:graphicFrame>
      <p:graphicFrame>
        <p:nvGraphicFramePr>
          <p:cNvPr id="22" name="表 21">
            <a:extLst>
              <a:ext uri="{FF2B5EF4-FFF2-40B4-BE49-F238E27FC236}">
                <a16:creationId xmlns:a16="http://schemas.microsoft.com/office/drawing/2014/main" id="{AEC2BEE5-BE1D-3DD4-502B-3A9435261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100246"/>
              </p:ext>
            </p:extLst>
          </p:nvPr>
        </p:nvGraphicFramePr>
        <p:xfrm>
          <a:off x="5004807" y="2983386"/>
          <a:ext cx="864000" cy="129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000">
                  <a:extLst>
                    <a:ext uri="{9D8B030D-6E8A-4147-A177-3AD203B41FA5}">
                      <a16:colId xmlns:a16="http://schemas.microsoft.com/office/drawing/2014/main" val="4282545097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973614249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0.767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8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1.233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0C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12100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0.741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3F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1.259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02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095868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0.723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2F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1.278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501158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0.883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C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1.117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9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9331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0.864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F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1.136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87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03880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0.842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7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1.158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6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881868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0.823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8A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1.177</a:t>
                      </a:r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51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91432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0.883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C0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1.117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9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166781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50.41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1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49.59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533463"/>
                  </a:ext>
                </a:extLst>
              </a:tr>
            </a:tbl>
          </a:graphicData>
        </a:graphic>
      </p:graphicFrame>
      <p:sp>
        <p:nvSpPr>
          <p:cNvPr id="89" name="テキスト ボックス 58">
            <a:extLst>
              <a:ext uri="{FF2B5EF4-FFF2-40B4-BE49-F238E27FC236}">
                <a16:creationId xmlns:a16="http://schemas.microsoft.com/office/drawing/2014/main" id="{C7F826A4-2B95-C82C-575B-61D647B40A76}"/>
              </a:ext>
            </a:extLst>
          </p:cNvPr>
          <p:cNvSpPr txBox="1"/>
          <p:nvPr/>
        </p:nvSpPr>
        <p:spPr>
          <a:xfrm rot="5400000">
            <a:off x="7652725" y="1560916"/>
            <a:ext cx="721351" cy="123111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800" dirty="0"/>
              <a:t>Region Number</a:t>
            </a:r>
            <a:endParaRPr kumimoji="1" lang="ja-JP" altLang="en-US" sz="800" dirty="0"/>
          </a:p>
        </p:txBody>
      </p:sp>
      <p:sp>
        <p:nvSpPr>
          <p:cNvPr id="112" name="テキスト ボックス 70">
            <a:extLst>
              <a:ext uri="{FF2B5EF4-FFF2-40B4-BE49-F238E27FC236}">
                <a16:creationId xmlns:a16="http://schemas.microsoft.com/office/drawing/2014/main" id="{91794023-D02E-A03B-DF95-9436F23C5728}"/>
              </a:ext>
            </a:extLst>
          </p:cNvPr>
          <p:cNvSpPr txBox="1"/>
          <p:nvPr/>
        </p:nvSpPr>
        <p:spPr>
          <a:xfrm>
            <a:off x="7767916" y="1093861"/>
            <a:ext cx="65" cy="10958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ja-JP" altLang="en-US" sz="700"/>
          </a:p>
        </p:txBody>
      </p:sp>
      <p:sp>
        <p:nvSpPr>
          <p:cNvPr id="113" name="テキスト ボックス 71">
            <a:extLst>
              <a:ext uri="{FF2B5EF4-FFF2-40B4-BE49-F238E27FC236}">
                <a16:creationId xmlns:a16="http://schemas.microsoft.com/office/drawing/2014/main" id="{32757928-4046-9391-5152-C839F0A004CF}"/>
              </a:ext>
            </a:extLst>
          </p:cNvPr>
          <p:cNvSpPr txBox="1"/>
          <p:nvPr/>
        </p:nvSpPr>
        <p:spPr>
          <a:xfrm>
            <a:off x="7846142" y="1134460"/>
            <a:ext cx="4969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3</a:t>
            </a:r>
            <a:endParaRPr kumimoji="1" lang="ja-JP" altLang="en-US" sz="700" dirty="0"/>
          </a:p>
        </p:txBody>
      </p:sp>
      <p:sp>
        <p:nvSpPr>
          <p:cNvPr id="114" name="テキスト ボックス 72">
            <a:extLst>
              <a:ext uri="{FF2B5EF4-FFF2-40B4-BE49-F238E27FC236}">
                <a16:creationId xmlns:a16="http://schemas.microsoft.com/office/drawing/2014/main" id="{B0305DCA-DB18-76C9-8080-356463AE1779}"/>
              </a:ext>
            </a:extLst>
          </p:cNvPr>
          <p:cNvSpPr txBox="1"/>
          <p:nvPr/>
        </p:nvSpPr>
        <p:spPr>
          <a:xfrm>
            <a:off x="7846142" y="1581050"/>
            <a:ext cx="4969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2</a:t>
            </a:r>
            <a:endParaRPr kumimoji="1" lang="ja-JP" altLang="en-US" sz="700" dirty="0"/>
          </a:p>
        </p:txBody>
      </p:sp>
      <p:sp>
        <p:nvSpPr>
          <p:cNvPr id="115" name="テキスト ボックス 73">
            <a:extLst>
              <a:ext uri="{FF2B5EF4-FFF2-40B4-BE49-F238E27FC236}">
                <a16:creationId xmlns:a16="http://schemas.microsoft.com/office/drawing/2014/main" id="{1EBE7A9B-936E-512E-5637-D80D53B42D3F}"/>
              </a:ext>
            </a:extLst>
          </p:cNvPr>
          <p:cNvSpPr txBox="1"/>
          <p:nvPr/>
        </p:nvSpPr>
        <p:spPr>
          <a:xfrm>
            <a:off x="7846142" y="1992013"/>
            <a:ext cx="4969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1</a:t>
            </a:r>
            <a:endParaRPr kumimoji="1" lang="ja-JP" altLang="en-US" sz="700" dirty="0"/>
          </a:p>
        </p:txBody>
      </p:sp>
      <p:sp>
        <p:nvSpPr>
          <p:cNvPr id="23" name="テキスト ボックス 1">
            <a:extLst>
              <a:ext uri="{FF2B5EF4-FFF2-40B4-BE49-F238E27FC236}">
                <a16:creationId xmlns:a16="http://schemas.microsoft.com/office/drawing/2014/main" id="{AB29D0BD-5204-E006-7BB6-A22611FED337}"/>
              </a:ext>
            </a:extLst>
          </p:cNvPr>
          <p:cNvSpPr txBox="1"/>
          <p:nvPr/>
        </p:nvSpPr>
        <p:spPr>
          <a:xfrm>
            <a:off x="4797177" y="3004024"/>
            <a:ext cx="1779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CD4</a:t>
            </a:r>
            <a:endParaRPr kumimoji="1" lang="ja-JP" altLang="en-US" sz="700" dirty="0"/>
          </a:p>
        </p:txBody>
      </p:sp>
      <p:sp>
        <p:nvSpPr>
          <p:cNvPr id="25" name="テキスト ボックス 2">
            <a:extLst>
              <a:ext uri="{FF2B5EF4-FFF2-40B4-BE49-F238E27FC236}">
                <a16:creationId xmlns:a16="http://schemas.microsoft.com/office/drawing/2014/main" id="{C0E4D455-D6ED-D255-47D3-17F82C33E1D8}"/>
              </a:ext>
            </a:extLst>
          </p:cNvPr>
          <p:cNvSpPr txBox="1"/>
          <p:nvPr/>
        </p:nvSpPr>
        <p:spPr>
          <a:xfrm>
            <a:off x="4797177" y="3147808"/>
            <a:ext cx="1779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CD8</a:t>
            </a:r>
            <a:endParaRPr kumimoji="1" lang="ja-JP" altLang="en-US" sz="700" dirty="0"/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3EDC06D1-BDA0-F9F0-A08F-D6D92BB684A4}"/>
              </a:ext>
            </a:extLst>
          </p:cNvPr>
          <p:cNvSpPr txBox="1"/>
          <p:nvPr/>
        </p:nvSpPr>
        <p:spPr>
          <a:xfrm>
            <a:off x="4747485" y="3291592"/>
            <a:ext cx="227626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CD20</a:t>
            </a:r>
            <a:endParaRPr kumimoji="1" lang="ja-JP" altLang="en-US" sz="700" dirty="0"/>
          </a:p>
        </p:txBody>
      </p:sp>
      <p:sp>
        <p:nvSpPr>
          <p:cNvPr id="28" name="テキスト ボックス 4">
            <a:extLst>
              <a:ext uri="{FF2B5EF4-FFF2-40B4-BE49-F238E27FC236}">
                <a16:creationId xmlns:a16="http://schemas.microsoft.com/office/drawing/2014/main" id="{22ED5E3C-4BDB-E6EB-25C4-7174F873D007}"/>
              </a:ext>
            </a:extLst>
          </p:cNvPr>
          <p:cNvSpPr txBox="1"/>
          <p:nvPr/>
        </p:nvSpPr>
        <p:spPr>
          <a:xfrm>
            <a:off x="4747485" y="3435376"/>
            <a:ext cx="227626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CD68</a:t>
            </a:r>
            <a:endParaRPr kumimoji="1" lang="ja-JP" altLang="en-US" sz="700"/>
          </a:p>
        </p:txBody>
      </p:sp>
      <p:sp>
        <p:nvSpPr>
          <p:cNvPr id="29" name="テキスト ボックス 5">
            <a:extLst>
              <a:ext uri="{FF2B5EF4-FFF2-40B4-BE49-F238E27FC236}">
                <a16:creationId xmlns:a16="http://schemas.microsoft.com/office/drawing/2014/main" id="{80389DDA-D4FC-9423-8510-4EC8E95570EE}"/>
              </a:ext>
            </a:extLst>
          </p:cNvPr>
          <p:cNvSpPr txBox="1"/>
          <p:nvPr/>
        </p:nvSpPr>
        <p:spPr>
          <a:xfrm>
            <a:off x="4641686" y="3579160"/>
            <a:ext cx="333425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MARCO</a:t>
            </a:r>
            <a:endParaRPr kumimoji="1" lang="ja-JP" altLang="en-US" sz="700"/>
          </a:p>
        </p:txBody>
      </p:sp>
      <p:sp>
        <p:nvSpPr>
          <p:cNvPr id="31" name="テキスト ボックス 6">
            <a:extLst>
              <a:ext uri="{FF2B5EF4-FFF2-40B4-BE49-F238E27FC236}">
                <a16:creationId xmlns:a16="http://schemas.microsoft.com/office/drawing/2014/main" id="{EA5AB4BD-0C04-BA5A-F0BA-C30E0A3636F4}"/>
              </a:ext>
            </a:extLst>
          </p:cNvPr>
          <p:cNvSpPr txBox="1"/>
          <p:nvPr/>
        </p:nvSpPr>
        <p:spPr>
          <a:xfrm>
            <a:off x="4801987" y="3722944"/>
            <a:ext cx="17312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PD1</a:t>
            </a:r>
            <a:endParaRPr kumimoji="1" lang="ja-JP" altLang="en-US" sz="700"/>
          </a:p>
        </p:txBody>
      </p:sp>
      <p:sp>
        <p:nvSpPr>
          <p:cNvPr id="32" name="テキスト ボックス 7">
            <a:extLst>
              <a:ext uri="{FF2B5EF4-FFF2-40B4-BE49-F238E27FC236}">
                <a16:creationId xmlns:a16="http://schemas.microsoft.com/office/drawing/2014/main" id="{7EB7A806-0AF8-5D76-409F-896706428F10}"/>
              </a:ext>
            </a:extLst>
          </p:cNvPr>
          <p:cNvSpPr txBox="1"/>
          <p:nvPr/>
        </p:nvSpPr>
        <p:spPr>
          <a:xfrm>
            <a:off x="4752293" y="3866728"/>
            <a:ext cx="222818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PDL1</a:t>
            </a:r>
            <a:endParaRPr kumimoji="1" lang="ja-JP" altLang="en-US" sz="700"/>
          </a:p>
        </p:txBody>
      </p:sp>
      <p:sp>
        <p:nvSpPr>
          <p:cNvPr id="34" name="テキスト ボックス 8">
            <a:extLst>
              <a:ext uri="{FF2B5EF4-FFF2-40B4-BE49-F238E27FC236}">
                <a16:creationId xmlns:a16="http://schemas.microsoft.com/office/drawing/2014/main" id="{3C474E23-E471-3EC4-B4AD-97C2DB7F0622}"/>
              </a:ext>
            </a:extLst>
          </p:cNvPr>
          <p:cNvSpPr txBox="1"/>
          <p:nvPr/>
        </p:nvSpPr>
        <p:spPr>
          <a:xfrm>
            <a:off x="4672144" y="4010512"/>
            <a:ext cx="302967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 err="1"/>
              <a:t>MelanA</a:t>
            </a:r>
            <a:endParaRPr kumimoji="1" lang="ja-JP" altLang="en-US" sz="700" dirty="0"/>
          </a:p>
        </p:txBody>
      </p:sp>
      <p:sp>
        <p:nvSpPr>
          <p:cNvPr id="35" name="テキスト ボックス 9">
            <a:extLst>
              <a:ext uri="{FF2B5EF4-FFF2-40B4-BE49-F238E27FC236}">
                <a16:creationId xmlns:a16="http://schemas.microsoft.com/office/drawing/2014/main" id="{3EBD96D8-ED59-EC84-BBB8-69D6B00F18AC}"/>
              </a:ext>
            </a:extLst>
          </p:cNvPr>
          <p:cNvSpPr txBox="1"/>
          <p:nvPr/>
        </p:nvSpPr>
        <p:spPr>
          <a:xfrm>
            <a:off x="4619244" y="4154297"/>
            <a:ext cx="355867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Area (%)</a:t>
            </a:r>
            <a:endParaRPr kumimoji="1" lang="ja-JP" altLang="en-US" sz="700" dirty="0"/>
          </a:p>
        </p:txBody>
      </p:sp>
      <p:sp>
        <p:nvSpPr>
          <p:cNvPr id="45" name="テキスト ボックス 9">
            <a:extLst>
              <a:ext uri="{FF2B5EF4-FFF2-40B4-BE49-F238E27FC236}">
                <a16:creationId xmlns:a16="http://schemas.microsoft.com/office/drawing/2014/main" id="{C9BD083B-0BBE-557E-CA86-D1E168D878FD}"/>
              </a:ext>
            </a:extLst>
          </p:cNvPr>
          <p:cNvSpPr txBox="1"/>
          <p:nvPr/>
        </p:nvSpPr>
        <p:spPr>
          <a:xfrm>
            <a:off x="5269970" y="4452312"/>
            <a:ext cx="327014" cy="123111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800" dirty="0"/>
              <a:t>Region</a:t>
            </a:r>
            <a:endParaRPr kumimoji="1" lang="ja-JP" altLang="en-US" sz="800" dirty="0"/>
          </a:p>
        </p:txBody>
      </p:sp>
      <p:sp>
        <p:nvSpPr>
          <p:cNvPr id="46" name="テキスト ボックス 9">
            <a:extLst>
              <a:ext uri="{FF2B5EF4-FFF2-40B4-BE49-F238E27FC236}">
                <a16:creationId xmlns:a16="http://schemas.microsoft.com/office/drawing/2014/main" id="{37F6A0E3-D7E5-861D-7F70-A51D9451B0EF}"/>
              </a:ext>
            </a:extLst>
          </p:cNvPr>
          <p:cNvSpPr txBox="1"/>
          <p:nvPr/>
        </p:nvSpPr>
        <p:spPr>
          <a:xfrm>
            <a:off x="5185068" y="4314357"/>
            <a:ext cx="57708" cy="123111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800" dirty="0"/>
              <a:t>1</a:t>
            </a:r>
            <a:endParaRPr kumimoji="1" lang="ja-JP" altLang="en-US" sz="800" dirty="0"/>
          </a:p>
        </p:txBody>
      </p:sp>
      <p:sp>
        <p:nvSpPr>
          <p:cNvPr id="47" name="テキスト ボックス 9">
            <a:extLst>
              <a:ext uri="{FF2B5EF4-FFF2-40B4-BE49-F238E27FC236}">
                <a16:creationId xmlns:a16="http://schemas.microsoft.com/office/drawing/2014/main" id="{D4E6AC7F-0C91-5272-47F2-195C407C96B6}"/>
              </a:ext>
            </a:extLst>
          </p:cNvPr>
          <p:cNvSpPr txBox="1"/>
          <p:nvPr/>
        </p:nvSpPr>
        <p:spPr>
          <a:xfrm>
            <a:off x="5623698" y="4314357"/>
            <a:ext cx="57708" cy="123111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800" dirty="0"/>
              <a:t>2</a:t>
            </a:r>
            <a:endParaRPr kumimoji="1" lang="ja-JP" altLang="en-US" sz="800" dirty="0"/>
          </a:p>
        </p:txBody>
      </p:sp>
      <p:sp>
        <p:nvSpPr>
          <p:cNvPr id="64" name="テキスト ボックス 43">
            <a:extLst>
              <a:ext uri="{FF2B5EF4-FFF2-40B4-BE49-F238E27FC236}">
                <a16:creationId xmlns:a16="http://schemas.microsoft.com/office/drawing/2014/main" id="{23A41E59-F72B-D180-D5DF-7D9D1F9E3B48}"/>
              </a:ext>
            </a:extLst>
          </p:cNvPr>
          <p:cNvSpPr txBox="1"/>
          <p:nvPr/>
        </p:nvSpPr>
        <p:spPr>
          <a:xfrm>
            <a:off x="6050232" y="3111708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1.2</a:t>
            </a:r>
            <a:endParaRPr kumimoji="1" lang="ja-JP" altLang="en-US" sz="700" dirty="0"/>
          </a:p>
        </p:txBody>
      </p:sp>
      <p:sp>
        <p:nvSpPr>
          <p:cNvPr id="66" name="テキスト ボックス 45">
            <a:extLst>
              <a:ext uri="{FF2B5EF4-FFF2-40B4-BE49-F238E27FC236}">
                <a16:creationId xmlns:a16="http://schemas.microsoft.com/office/drawing/2014/main" id="{CF2AB4DB-68F5-1C8F-431E-358495BAA69C}"/>
              </a:ext>
            </a:extLst>
          </p:cNvPr>
          <p:cNvSpPr txBox="1"/>
          <p:nvPr/>
        </p:nvSpPr>
        <p:spPr>
          <a:xfrm>
            <a:off x="6050232" y="3345910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1.1</a:t>
            </a:r>
            <a:endParaRPr kumimoji="1" lang="ja-JP" altLang="en-US" sz="700" dirty="0"/>
          </a:p>
        </p:txBody>
      </p:sp>
      <p:sp>
        <p:nvSpPr>
          <p:cNvPr id="68" name="テキスト ボックス 47">
            <a:extLst>
              <a:ext uri="{FF2B5EF4-FFF2-40B4-BE49-F238E27FC236}">
                <a16:creationId xmlns:a16="http://schemas.microsoft.com/office/drawing/2014/main" id="{A3EAD8CE-3AAB-D8A3-17D9-C28CF3850255}"/>
              </a:ext>
            </a:extLst>
          </p:cNvPr>
          <p:cNvSpPr txBox="1"/>
          <p:nvPr/>
        </p:nvSpPr>
        <p:spPr>
          <a:xfrm>
            <a:off x="6050232" y="3580112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1.0</a:t>
            </a:r>
            <a:endParaRPr kumimoji="1" lang="ja-JP" altLang="en-US" sz="700" dirty="0"/>
          </a:p>
        </p:txBody>
      </p:sp>
      <p:sp>
        <p:nvSpPr>
          <p:cNvPr id="70" name="テキスト ボックス 49">
            <a:extLst>
              <a:ext uri="{FF2B5EF4-FFF2-40B4-BE49-F238E27FC236}">
                <a16:creationId xmlns:a16="http://schemas.microsoft.com/office/drawing/2014/main" id="{83A01C36-E464-04B1-EAF0-008508C84BF8}"/>
              </a:ext>
            </a:extLst>
          </p:cNvPr>
          <p:cNvSpPr txBox="1"/>
          <p:nvPr/>
        </p:nvSpPr>
        <p:spPr>
          <a:xfrm>
            <a:off x="6050232" y="3814314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0.9</a:t>
            </a:r>
            <a:endParaRPr kumimoji="1" lang="ja-JP" altLang="en-US" sz="700" dirty="0"/>
          </a:p>
        </p:txBody>
      </p:sp>
      <p:sp>
        <p:nvSpPr>
          <p:cNvPr id="72" name="テキスト ボックス 51">
            <a:extLst>
              <a:ext uri="{FF2B5EF4-FFF2-40B4-BE49-F238E27FC236}">
                <a16:creationId xmlns:a16="http://schemas.microsoft.com/office/drawing/2014/main" id="{34B644CF-2069-4D3E-4426-37F4A6B80B3D}"/>
              </a:ext>
            </a:extLst>
          </p:cNvPr>
          <p:cNvSpPr txBox="1"/>
          <p:nvPr/>
        </p:nvSpPr>
        <p:spPr>
          <a:xfrm>
            <a:off x="6050232" y="4048518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0.8</a:t>
            </a:r>
            <a:endParaRPr kumimoji="1" lang="ja-JP" altLang="en-US" sz="700" dirty="0"/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69E444D9-6777-0878-FFAA-DDCC7E6B06A0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943357" y="2983386"/>
            <a:ext cx="72000" cy="1296000"/>
          </a:xfrm>
          <a:prstGeom prst="rect">
            <a:avLst/>
          </a:prstGeom>
        </p:spPr>
      </p:pic>
      <p:pic>
        <p:nvPicPr>
          <p:cNvPr id="162" name="図 161">
            <a:extLst>
              <a:ext uri="{FF2B5EF4-FFF2-40B4-BE49-F238E27FC236}">
                <a16:creationId xmlns:a16="http://schemas.microsoft.com/office/drawing/2014/main" id="{07EBDAD9-2AC6-247A-3345-202AA060421B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409813" y="974470"/>
            <a:ext cx="1296000" cy="1296000"/>
          </a:xfrm>
          <a:prstGeom prst="rect">
            <a:avLst/>
          </a:prstGeom>
        </p:spPr>
      </p:pic>
      <p:pic>
        <p:nvPicPr>
          <p:cNvPr id="170" name="図 169" descr="夜空に光っている&#10;&#10;自動的に生成された説明">
            <a:extLst>
              <a:ext uri="{FF2B5EF4-FFF2-40B4-BE49-F238E27FC236}">
                <a16:creationId xmlns:a16="http://schemas.microsoft.com/office/drawing/2014/main" id="{81D6AA77-9AD7-7834-F9A9-399E794A4A6E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754" y="974470"/>
            <a:ext cx="1296000" cy="1296000"/>
          </a:xfrm>
          <a:prstGeom prst="rect">
            <a:avLst/>
          </a:prstGeom>
        </p:spPr>
      </p:pic>
      <p:pic>
        <p:nvPicPr>
          <p:cNvPr id="173" name="図 172">
            <a:extLst>
              <a:ext uri="{FF2B5EF4-FFF2-40B4-BE49-F238E27FC236}">
                <a16:creationId xmlns:a16="http://schemas.microsoft.com/office/drawing/2014/main" id="{DF707FFA-375D-ABFF-F902-E9CA7BCB94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8077" y="974470"/>
            <a:ext cx="1296000" cy="1296000"/>
          </a:xfrm>
          <a:prstGeom prst="rect">
            <a:avLst/>
          </a:prstGeom>
        </p:spPr>
      </p:pic>
      <p:sp>
        <p:nvSpPr>
          <p:cNvPr id="109" name="テキスト ボックス 67">
            <a:extLst>
              <a:ext uri="{FF2B5EF4-FFF2-40B4-BE49-F238E27FC236}">
                <a16:creationId xmlns:a16="http://schemas.microsoft.com/office/drawing/2014/main" id="{9A97BBB9-1DCD-A6BB-8206-58B2EC895F97}"/>
              </a:ext>
            </a:extLst>
          </p:cNvPr>
          <p:cNvSpPr txBox="1"/>
          <p:nvPr/>
        </p:nvSpPr>
        <p:spPr>
          <a:xfrm>
            <a:off x="6273683" y="1261796"/>
            <a:ext cx="4969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2</a:t>
            </a:r>
            <a:endParaRPr kumimoji="1" lang="ja-JP" altLang="en-US" sz="700" dirty="0"/>
          </a:p>
        </p:txBody>
      </p:sp>
      <p:sp>
        <p:nvSpPr>
          <p:cNvPr id="110" name="テキスト ボックス 68">
            <a:extLst>
              <a:ext uri="{FF2B5EF4-FFF2-40B4-BE49-F238E27FC236}">
                <a16:creationId xmlns:a16="http://schemas.microsoft.com/office/drawing/2014/main" id="{736FCF36-FCC9-FF31-2423-36C3531DBBE6}"/>
              </a:ext>
            </a:extLst>
          </p:cNvPr>
          <p:cNvSpPr txBox="1"/>
          <p:nvPr/>
        </p:nvSpPr>
        <p:spPr>
          <a:xfrm>
            <a:off x="6273683" y="1910620"/>
            <a:ext cx="4969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1</a:t>
            </a:r>
            <a:endParaRPr kumimoji="1" lang="ja-JP" altLang="en-US" sz="700" dirty="0"/>
          </a:p>
        </p:txBody>
      </p:sp>
      <p:pic>
        <p:nvPicPr>
          <p:cNvPr id="158" name="図 157">
            <a:extLst>
              <a:ext uri="{FF2B5EF4-FFF2-40B4-BE49-F238E27FC236}">
                <a16:creationId xmlns:a16="http://schemas.microsoft.com/office/drawing/2014/main" id="{33D53B76-E29B-DDF5-BA3C-1BCDC7446D39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833240" y="974470"/>
            <a:ext cx="1296000" cy="1296000"/>
          </a:xfrm>
          <a:prstGeom prst="rect">
            <a:avLst/>
          </a:prstGeom>
        </p:spPr>
      </p:pic>
      <p:pic>
        <p:nvPicPr>
          <p:cNvPr id="160" name="図 159">
            <a:extLst>
              <a:ext uri="{FF2B5EF4-FFF2-40B4-BE49-F238E27FC236}">
                <a16:creationId xmlns:a16="http://schemas.microsoft.com/office/drawing/2014/main" id="{123CCD6D-C7FE-43E1-D8C1-DA908821E7AF}"/>
              </a:ext>
            </a:extLst>
          </p:cNvPr>
          <p:cNvPicPr>
            <a:picLocks/>
          </p:cNvPicPr>
          <p:nvPr/>
        </p:nvPicPr>
        <p:blipFill>
          <a:blip r:embed="rId9"/>
          <a:srcRect l="-1" r="-6556" b="33200"/>
          <a:stretch/>
        </p:blipFill>
        <p:spPr>
          <a:xfrm>
            <a:off x="6166807" y="974470"/>
            <a:ext cx="72000" cy="1296000"/>
          </a:xfrm>
          <a:prstGeom prst="rect">
            <a:avLst/>
          </a:prstGeom>
        </p:spPr>
      </p:pic>
      <p:sp>
        <p:nvSpPr>
          <p:cNvPr id="36" name="テキスト ボックス 1">
            <a:extLst>
              <a:ext uri="{FF2B5EF4-FFF2-40B4-BE49-F238E27FC236}">
                <a16:creationId xmlns:a16="http://schemas.microsoft.com/office/drawing/2014/main" id="{1F5B0992-B99F-1DC4-9436-E28D38FD3C99}"/>
              </a:ext>
            </a:extLst>
          </p:cNvPr>
          <p:cNvSpPr txBox="1"/>
          <p:nvPr/>
        </p:nvSpPr>
        <p:spPr>
          <a:xfrm>
            <a:off x="6371996" y="3004024"/>
            <a:ext cx="1779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CD4</a:t>
            </a:r>
            <a:endParaRPr kumimoji="1" lang="ja-JP" altLang="en-US" sz="700" dirty="0"/>
          </a:p>
        </p:txBody>
      </p:sp>
      <p:sp>
        <p:nvSpPr>
          <p:cNvPr id="37" name="テキスト ボックス 2">
            <a:extLst>
              <a:ext uri="{FF2B5EF4-FFF2-40B4-BE49-F238E27FC236}">
                <a16:creationId xmlns:a16="http://schemas.microsoft.com/office/drawing/2014/main" id="{32FC96DA-CD08-06FB-56D8-3AFF4B8C77DC}"/>
              </a:ext>
            </a:extLst>
          </p:cNvPr>
          <p:cNvSpPr txBox="1"/>
          <p:nvPr/>
        </p:nvSpPr>
        <p:spPr>
          <a:xfrm>
            <a:off x="6371996" y="3147808"/>
            <a:ext cx="1779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CD8</a:t>
            </a:r>
            <a:endParaRPr kumimoji="1" lang="ja-JP" altLang="en-US" sz="700"/>
          </a:p>
        </p:txBody>
      </p:sp>
      <p:sp>
        <p:nvSpPr>
          <p:cNvPr id="38" name="テキスト ボックス 3">
            <a:extLst>
              <a:ext uri="{FF2B5EF4-FFF2-40B4-BE49-F238E27FC236}">
                <a16:creationId xmlns:a16="http://schemas.microsoft.com/office/drawing/2014/main" id="{8DC301C3-9C9D-658D-20D9-547C77E9A3E5}"/>
              </a:ext>
            </a:extLst>
          </p:cNvPr>
          <p:cNvSpPr txBox="1"/>
          <p:nvPr/>
        </p:nvSpPr>
        <p:spPr>
          <a:xfrm>
            <a:off x="6322304" y="3291592"/>
            <a:ext cx="227626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CD20</a:t>
            </a:r>
            <a:endParaRPr kumimoji="1" lang="ja-JP" altLang="en-US" sz="700"/>
          </a:p>
        </p:txBody>
      </p:sp>
      <p:sp>
        <p:nvSpPr>
          <p:cNvPr id="39" name="テキスト ボックス 4">
            <a:extLst>
              <a:ext uri="{FF2B5EF4-FFF2-40B4-BE49-F238E27FC236}">
                <a16:creationId xmlns:a16="http://schemas.microsoft.com/office/drawing/2014/main" id="{9F13E29A-D582-DD6B-7979-A03439B6A100}"/>
              </a:ext>
            </a:extLst>
          </p:cNvPr>
          <p:cNvSpPr txBox="1"/>
          <p:nvPr/>
        </p:nvSpPr>
        <p:spPr>
          <a:xfrm>
            <a:off x="6322304" y="3435376"/>
            <a:ext cx="227626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CD68</a:t>
            </a:r>
            <a:endParaRPr kumimoji="1" lang="ja-JP" altLang="en-US" sz="700"/>
          </a:p>
        </p:txBody>
      </p:sp>
      <p:sp>
        <p:nvSpPr>
          <p:cNvPr id="40" name="テキスト ボックス 5">
            <a:extLst>
              <a:ext uri="{FF2B5EF4-FFF2-40B4-BE49-F238E27FC236}">
                <a16:creationId xmlns:a16="http://schemas.microsoft.com/office/drawing/2014/main" id="{BC9E4F44-AA3A-07B1-3264-01A91E531DB4}"/>
              </a:ext>
            </a:extLst>
          </p:cNvPr>
          <p:cNvSpPr txBox="1"/>
          <p:nvPr/>
        </p:nvSpPr>
        <p:spPr>
          <a:xfrm>
            <a:off x="6216505" y="3579160"/>
            <a:ext cx="333425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MARCO</a:t>
            </a:r>
            <a:endParaRPr kumimoji="1" lang="ja-JP" altLang="en-US" sz="700"/>
          </a:p>
        </p:txBody>
      </p:sp>
      <p:sp>
        <p:nvSpPr>
          <p:cNvPr id="41" name="テキスト ボックス 6">
            <a:extLst>
              <a:ext uri="{FF2B5EF4-FFF2-40B4-BE49-F238E27FC236}">
                <a16:creationId xmlns:a16="http://schemas.microsoft.com/office/drawing/2014/main" id="{EBCBFD40-6702-AB0E-7936-8E25672D4F60}"/>
              </a:ext>
            </a:extLst>
          </p:cNvPr>
          <p:cNvSpPr txBox="1"/>
          <p:nvPr/>
        </p:nvSpPr>
        <p:spPr>
          <a:xfrm>
            <a:off x="6376806" y="3722944"/>
            <a:ext cx="17312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PD1</a:t>
            </a:r>
            <a:endParaRPr kumimoji="1" lang="ja-JP" altLang="en-US" sz="700"/>
          </a:p>
        </p:txBody>
      </p:sp>
      <p:sp>
        <p:nvSpPr>
          <p:cNvPr id="42" name="テキスト ボックス 7">
            <a:extLst>
              <a:ext uri="{FF2B5EF4-FFF2-40B4-BE49-F238E27FC236}">
                <a16:creationId xmlns:a16="http://schemas.microsoft.com/office/drawing/2014/main" id="{508E18A5-78AC-E015-4991-095B1A302F2D}"/>
              </a:ext>
            </a:extLst>
          </p:cNvPr>
          <p:cNvSpPr txBox="1"/>
          <p:nvPr/>
        </p:nvSpPr>
        <p:spPr>
          <a:xfrm>
            <a:off x="6327112" y="3866728"/>
            <a:ext cx="222818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PDL1</a:t>
            </a:r>
            <a:endParaRPr kumimoji="1" lang="ja-JP" altLang="en-US" sz="700"/>
          </a:p>
        </p:txBody>
      </p:sp>
      <p:sp>
        <p:nvSpPr>
          <p:cNvPr id="43" name="テキスト ボックス 8">
            <a:extLst>
              <a:ext uri="{FF2B5EF4-FFF2-40B4-BE49-F238E27FC236}">
                <a16:creationId xmlns:a16="http://schemas.microsoft.com/office/drawing/2014/main" id="{E0EA496D-2554-E1B8-183F-36DC97DDDB3C}"/>
              </a:ext>
            </a:extLst>
          </p:cNvPr>
          <p:cNvSpPr txBox="1"/>
          <p:nvPr/>
        </p:nvSpPr>
        <p:spPr>
          <a:xfrm>
            <a:off x="6246963" y="4010512"/>
            <a:ext cx="302967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MelanA</a:t>
            </a:r>
            <a:endParaRPr kumimoji="1" lang="ja-JP" altLang="en-US" sz="700"/>
          </a:p>
        </p:txBody>
      </p:sp>
      <p:sp>
        <p:nvSpPr>
          <p:cNvPr id="48" name="テキスト ボックス 9">
            <a:extLst>
              <a:ext uri="{FF2B5EF4-FFF2-40B4-BE49-F238E27FC236}">
                <a16:creationId xmlns:a16="http://schemas.microsoft.com/office/drawing/2014/main" id="{A541C552-72E3-C2F0-1B25-187FA823B21D}"/>
              </a:ext>
            </a:extLst>
          </p:cNvPr>
          <p:cNvSpPr txBox="1"/>
          <p:nvPr/>
        </p:nvSpPr>
        <p:spPr>
          <a:xfrm>
            <a:off x="7092926" y="4452312"/>
            <a:ext cx="327014" cy="123111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800" dirty="0"/>
              <a:t>Region</a:t>
            </a:r>
            <a:endParaRPr kumimoji="1" lang="ja-JP" altLang="en-US" sz="800" dirty="0"/>
          </a:p>
        </p:txBody>
      </p:sp>
      <p:sp>
        <p:nvSpPr>
          <p:cNvPr id="49" name="テキスト ボックス 9">
            <a:extLst>
              <a:ext uri="{FF2B5EF4-FFF2-40B4-BE49-F238E27FC236}">
                <a16:creationId xmlns:a16="http://schemas.microsoft.com/office/drawing/2014/main" id="{3C890EE5-FEC7-E7AC-A58F-B1B1D3E36F21}"/>
              </a:ext>
            </a:extLst>
          </p:cNvPr>
          <p:cNvSpPr txBox="1"/>
          <p:nvPr/>
        </p:nvSpPr>
        <p:spPr>
          <a:xfrm>
            <a:off x="6792329" y="4314357"/>
            <a:ext cx="57708" cy="123111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800" dirty="0"/>
              <a:t>1</a:t>
            </a:r>
            <a:endParaRPr kumimoji="1" lang="ja-JP" altLang="en-US" sz="800" dirty="0"/>
          </a:p>
        </p:txBody>
      </p:sp>
      <p:sp>
        <p:nvSpPr>
          <p:cNvPr id="50" name="テキスト ボックス 9">
            <a:extLst>
              <a:ext uri="{FF2B5EF4-FFF2-40B4-BE49-F238E27FC236}">
                <a16:creationId xmlns:a16="http://schemas.microsoft.com/office/drawing/2014/main" id="{AAA37CB2-77EC-8EE2-D61D-2C376D2F952F}"/>
              </a:ext>
            </a:extLst>
          </p:cNvPr>
          <p:cNvSpPr txBox="1"/>
          <p:nvPr/>
        </p:nvSpPr>
        <p:spPr>
          <a:xfrm>
            <a:off x="7227290" y="4314357"/>
            <a:ext cx="57708" cy="123111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800" dirty="0"/>
              <a:t>2</a:t>
            </a:r>
            <a:endParaRPr kumimoji="1" lang="ja-JP" altLang="en-US" sz="800" dirty="0"/>
          </a:p>
        </p:txBody>
      </p:sp>
      <p:sp>
        <p:nvSpPr>
          <p:cNvPr id="51" name="テキスト ボックス 9">
            <a:extLst>
              <a:ext uri="{FF2B5EF4-FFF2-40B4-BE49-F238E27FC236}">
                <a16:creationId xmlns:a16="http://schemas.microsoft.com/office/drawing/2014/main" id="{9CB02534-E58C-7B5C-EAF6-AF92465F9C01}"/>
              </a:ext>
            </a:extLst>
          </p:cNvPr>
          <p:cNvSpPr txBox="1"/>
          <p:nvPr/>
        </p:nvSpPr>
        <p:spPr>
          <a:xfrm>
            <a:off x="7662251" y="4314357"/>
            <a:ext cx="57708" cy="123111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800" dirty="0"/>
              <a:t>3</a:t>
            </a:r>
            <a:endParaRPr kumimoji="1" lang="ja-JP" altLang="en-US" sz="800" dirty="0"/>
          </a:p>
        </p:txBody>
      </p:sp>
      <p:sp>
        <p:nvSpPr>
          <p:cNvPr id="74" name="テキスト ボックス 53">
            <a:extLst>
              <a:ext uri="{FF2B5EF4-FFF2-40B4-BE49-F238E27FC236}">
                <a16:creationId xmlns:a16="http://schemas.microsoft.com/office/drawing/2014/main" id="{0D270B73-15A7-FF37-301F-7B8D13CDDC0F}"/>
              </a:ext>
            </a:extLst>
          </p:cNvPr>
          <p:cNvSpPr txBox="1"/>
          <p:nvPr/>
        </p:nvSpPr>
        <p:spPr>
          <a:xfrm>
            <a:off x="8077528" y="3110158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2.0</a:t>
            </a:r>
            <a:endParaRPr kumimoji="1" lang="ja-JP" altLang="en-US" sz="700" dirty="0"/>
          </a:p>
        </p:txBody>
      </p:sp>
      <p:sp>
        <p:nvSpPr>
          <p:cNvPr id="75" name="テキスト ボックス 54">
            <a:extLst>
              <a:ext uri="{FF2B5EF4-FFF2-40B4-BE49-F238E27FC236}">
                <a16:creationId xmlns:a16="http://schemas.microsoft.com/office/drawing/2014/main" id="{995BEBAE-4F30-B930-3DAF-998CFE1F3F48}"/>
              </a:ext>
            </a:extLst>
          </p:cNvPr>
          <p:cNvSpPr txBox="1"/>
          <p:nvPr/>
        </p:nvSpPr>
        <p:spPr>
          <a:xfrm>
            <a:off x="8077528" y="3345120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1.5</a:t>
            </a:r>
            <a:endParaRPr kumimoji="1" lang="ja-JP" altLang="en-US" sz="700" dirty="0"/>
          </a:p>
        </p:txBody>
      </p:sp>
      <p:sp>
        <p:nvSpPr>
          <p:cNvPr id="76" name="テキスト ボックス 55">
            <a:extLst>
              <a:ext uri="{FF2B5EF4-FFF2-40B4-BE49-F238E27FC236}">
                <a16:creationId xmlns:a16="http://schemas.microsoft.com/office/drawing/2014/main" id="{FF78D426-DBEE-9155-F91E-8055A6FCDE88}"/>
              </a:ext>
            </a:extLst>
          </p:cNvPr>
          <p:cNvSpPr txBox="1"/>
          <p:nvPr/>
        </p:nvSpPr>
        <p:spPr>
          <a:xfrm>
            <a:off x="8077528" y="3580082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1.0</a:t>
            </a:r>
            <a:endParaRPr kumimoji="1" lang="ja-JP" altLang="en-US" sz="700" dirty="0"/>
          </a:p>
        </p:txBody>
      </p:sp>
      <p:sp>
        <p:nvSpPr>
          <p:cNvPr id="77" name="テキスト ボックス 56">
            <a:extLst>
              <a:ext uri="{FF2B5EF4-FFF2-40B4-BE49-F238E27FC236}">
                <a16:creationId xmlns:a16="http://schemas.microsoft.com/office/drawing/2014/main" id="{43149CEA-3CC9-7233-1F87-1D8FF0F4E376}"/>
              </a:ext>
            </a:extLst>
          </p:cNvPr>
          <p:cNvSpPr txBox="1"/>
          <p:nvPr/>
        </p:nvSpPr>
        <p:spPr>
          <a:xfrm>
            <a:off x="8077528" y="3815044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0.5</a:t>
            </a:r>
            <a:endParaRPr kumimoji="1" lang="ja-JP" altLang="en-US" sz="700" dirty="0"/>
          </a:p>
        </p:txBody>
      </p:sp>
      <p:sp>
        <p:nvSpPr>
          <p:cNvPr id="78" name="テキスト ボックス 57">
            <a:extLst>
              <a:ext uri="{FF2B5EF4-FFF2-40B4-BE49-F238E27FC236}">
                <a16:creationId xmlns:a16="http://schemas.microsoft.com/office/drawing/2014/main" id="{42A220A0-7667-C0C1-B809-A88796F01074}"/>
              </a:ext>
            </a:extLst>
          </p:cNvPr>
          <p:cNvSpPr txBox="1"/>
          <p:nvPr/>
        </p:nvSpPr>
        <p:spPr>
          <a:xfrm>
            <a:off x="8077528" y="4050007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0.0</a:t>
            </a:r>
            <a:endParaRPr kumimoji="1" lang="ja-JP" altLang="en-US" sz="700" dirty="0"/>
          </a:p>
        </p:txBody>
      </p:sp>
      <p:sp>
        <p:nvSpPr>
          <p:cNvPr id="44" name="テキスト ボックス 9">
            <a:extLst>
              <a:ext uri="{FF2B5EF4-FFF2-40B4-BE49-F238E27FC236}">
                <a16:creationId xmlns:a16="http://schemas.microsoft.com/office/drawing/2014/main" id="{1A50E24D-B647-A790-B0BE-997AE2700084}"/>
              </a:ext>
            </a:extLst>
          </p:cNvPr>
          <p:cNvSpPr txBox="1"/>
          <p:nvPr/>
        </p:nvSpPr>
        <p:spPr>
          <a:xfrm>
            <a:off x="6194063" y="4154297"/>
            <a:ext cx="355867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Area (%)</a:t>
            </a:r>
            <a:endParaRPr kumimoji="1" lang="ja-JP" altLang="en-US" sz="700" dirty="0"/>
          </a:p>
        </p:txBody>
      </p:sp>
      <p:pic>
        <p:nvPicPr>
          <p:cNvPr id="154" name="図 153">
            <a:extLst>
              <a:ext uri="{FF2B5EF4-FFF2-40B4-BE49-F238E27FC236}">
                <a16:creationId xmlns:a16="http://schemas.microsoft.com/office/drawing/2014/main" id="{740335A1-5CB1-4C7A-C725-DF4B5DF9E05F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7970653" y="2983386"/>
            <a:ext cx="72000" cy="1296000"/>
          </a:xfrm>
          <a:prstGeom prst="rect">
            <a:avLst/>
          </a:prstGeom>
        </p:spPr>
      </p:pic>
      <p:sp>
        <p:nvSpPr>
          <p:cNvPr id="132" name="テキスト ボックス 63">
            <a:extLst>
              <a:ext uri="{FF2B5EF4-FFF2-40B4-BE49-F238E27FC236}">
                <a16:creationId xmlns:a16="http://schemas.microsoft.com/office/drawing/2014/main" id="{89A00195-5343-AE4A-8652-79BE62E1B6E8}"/>
              </a:ext>
            </a:extLst>
          </p:cNvPr>
          <p:cNvSpPr txBox="1"/>
          <p:nvPr/>
        </p:nvSpPr>
        <p:spPr>
          <a:xfrm rot="5400000">
            <a:off x="8010676" y="3580452"/>
            <a:ext cx="591509" cy="123111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800" dirty="0"/>
              <a:t>Fold Change</a:t>
            </a:r>
          </a:p>
        </p:txBody>
      </p:sp>
      <p:sp>
        <p:nvSpPr>
          <p:cNvPr id="91" name="テキスト ボックス 1">
            <a:extLst>
              <a:ext uri="{FF2B5EF4-FFF2-40B4-BE49-F238E27FC236}">
                <a16:creationId xmlns:a16="http://schemas.microsoft.com/office/drawing/2014/main" id="{029A86D8-905E-C031-50E0-E08C0B0F53BB}"/>
              </a:ext>
            </a:extLst>
          </p:cNvPr>
          <p:cNvSpPr txBox="1"/>
          <p:nvPr/>
        </p:nvSpPr>
        <p:spPr>
          <a:xfrm>
            <a:off x="628692" y="3135465"/>
            <a:ext cx="1779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CD4</a:t>
            </a:r>
            <a:endParaRPr kumimoji="1" lang="ja-JP" altLang="en-US" sz="700" dirty="0"/>
          </a:p>
        </p:txBody>
      </p:sp>
      <p:sp>
        <p:nvSpPr>
          <p:cNvPr id="92" name="テキスト ボックス 2">
            <a:extLst>
              <a:ext uri="{FF2B5EF4-FFF2-40B4-BE49-F238E27FC236}">
                <a16:creationId xmlns:a16="http://schemas.microsoft.com/office/drawing/2014/main" id="{706695B6-F007-A704-F366-1E2E941E39D5}"/>
              </a:ext>
            </a:extLst>
          </p:cNvPr>
          <p:cNvSpPr txBox="1"/>
          <p:nvPr/>
        </p:nvSpPr>
        <p:spPr>
          <a:xfrm>
            <a:off x="628692" y="3280523"/>
            <a:ext cx="1779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CD8</a:t>
            </a:r>
            <a:endParaRPr kumimoji="1" lang="ja-JP" altLang="en-US" sz="700" dirty="0"/>
          </a:p>
        </p:txBody>
      </p:sp>
      <p:sp>
        <p:nvSpPr>
          <p:cNvPr id="93" name="テキスト ボックス 3">
            <a:extLst>
              <a:ext uri="{FF2B5EF4-FFF2-40B4-BE49-F238E27FC236}">
                <a16:creationId xmlns:a16="http://schemas.microsoft.com/office/drawing/2014/main" id="{1FD556F4-D73F-6814-7241-80C79C8A25BD}"/>
              </a:ext>
            </a:extLst>
          </p:cNvPr>
          <p:cNvSpPr txBox="1"/>
          <p:nvPr/>
        </p:nvSpPr>
        <p:spPr>
          <a:xfrm>
            <a:off x="579000" y="3425581"/>
            <a:ext cx="227626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CD20</a:t>
            </a:r>
            <a:endParaRPr kumimoji="1" lang="ja-JP" altLang="en-US" sz="700" dirty="0"/>
          </a:p>
        </p:txBody>
      </p:sp>
      <p:sp>
        <p:nvSpPr>
          <p:cNvPr id="94" name="テキスト ボックス 4">
            <a:extLst>
              <a:ext uri="{FF2B5EF4-FFF2-40B4-BE49-F238E27FC236}">
                <a16:creationId xmlns:a16="http://schemas.microsoft.com/office/drawing/2014/main" id="{E4530609-C832-97C2-0BD2-50C312FFD70E}"/>
              </a:ext>
            </a:extLst>
          </p:cNvPr>
          <p:cNvSpPr txBox="1"/>
          <p:nvPr/>
        </p:nvSpPr>
        <p:spPr>
          <a:xfrm>
            <a:off x="579000" y="3570639"/>
            <a:ext cx="227626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CD68</a:t>
            </a:r>
            <a:endParaRPr kumimoji="1" lang="ja-JP" altLang="en-US" sz="700" dirty="0"/>
          </a:p>
        </p:txBody>
      </p:sp>
      <p:sp>
        <p:nvSpPr>
          <p:cNvPr id="95" name="テキスト ボックス 5">
            <a:extLst>
              <a:ext uri="{FF2B5EF4-FFF2-40B4-BE49-F238E27FC236}">
                <a16:creationId xmlns:a16="http://schemas.microsoft.com/office/drawing/2014/main" id="{8B7ABECB-C7D4-B5AD-A659-9A4C724F8BBA}"/>
              </a:ext>
            </a:extLst>
          </p:cNvPr>
          <p:cNvSpPr txBox="1"/>
          <p:nvPr/>
        </p:nvSpPr>
        <p:spPr>
          <a:xfrm>
            <a:off x="473201" y="3715697"/>
            <a:ext cx="333425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MARCO</a:t>
            </a:r>
            <a:endParaRPr kumimoji="1" lang="ja-JP" altLang="en-US" sz="700" dirty="0"/>
          </a:p>
        </p:txBody>
      </p:sp>
      <p:sp>
        <p:nvSpPr>
          <p:cNvPr id="96" name="テキスト ボックス 6">
            <a:extLst>
              <a:ext uri="{FF2B5EF4-FFF2-40B4-BE49-F238E27FC236}">
                <a16:creationId xmlns:a16="http://schemas.microsoft.com/office/drawing/2014/main" id="{1EC67DDD-CA75-2C2F-AD1C-F7F57DCD611E}"/>
              </a:ext>
            </a:extLst>
          </p:cNvPr>
          <p:cNvSpPr txBox="1"/>
          <p:nvPr/>
        </p:nvSpPr>
        <p:spPr>
          <a:xfrm>
            <a:off x="633502" y="3860755"/>
            <a:ext cx="17312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PD1</a:t>
            </a:r>
            <a:endParaRPr kumimoji="1" lang="ja-JP" altLang="en-US" sz="700" dirty="0"/>
          </a:p>
        </p:txBody>
      </p:sp>
      <p:sp>
        <p:nvSpPr>
          <p:cNvPr id="97" name="テキスト ボックス 7">
            <a:extLst>
              <a:ext uri="{FF2B5EF4-FFF2-40B4-BE49-F238E27FC236}">
                <a16:creationId xmlns:a16="http://schemas.microsoft.com/office/drawing/2014/main" id="{E5C06EAA-AE17-4BB4-D693-84E976928553}"/>
              </a:ext>
            </a:extLst>
          </p:cNvPr>
          <p:cNvSpPr txBox="1"/>
          <p:nvPr/>
        </p:nvSpPr>
        <p:spPr>
          <a:xfrm>
            <a:off x="583808" y="4005813"/>
            <a:ext cx="222818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PDL1</a:t>
            </a:r>
            <a:endParaRPr kumimoji="1" lang="ja-JP" altLang="en-US" sz="700" dirty="0"/>
          </a:p>
        </p:txBody>
      </p:sp>
      <p:sp>
        <p:nvSpPr>
          <p:cNvPr id="98" name="テキスト ボックス 8">
            <a:extLst>
              <a:ext uri="{FF2B5EF4-FFF2-40B4-BE49-F238E27FC236}">
                <a16:creationId xmlns:a16="http://schemas.microsoft.com/office/drawing/2014/main" id="{B3C945D8-468F-0E7F-DA2C-49D8F0D4E985}"/>
              </a:ext>
            </a:extLst>
          </p:cNvPr>
          <p:cNvSpPr txBox="1"/>
          <p:nvPr/>
        </p:nvSpPr>
        <p:spPr>
          <a:xfrm>
            <a:off x="503659" y="4150871"/>
            <a:ext cx="302967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 err="1"/>
              <a:t>MelanA</a:t>
            </a:r>
            <a:endParaRPr kumimoji="1" lang="ja-JP" altLang="en-US" sz="700" dirty="0"/>
          </a:p>
        </p:txBody>
      </p:sp>
      <p:sp>
        <p:nvSpPr>
          <p:cNvPr id="99" name="テキスト ボックス 9">
            <a:extLst>
              <a:ext uri="{FF2B5EF4-FFF2-40B4-BE49-F238E27FC236}">
                <a16:creationId xmlns:a16="http://schemas.microsoft.com/office/drawing/2014/main" id="{331120E9-8D93-5741-2C35-ED8F3F3C433E}"/>
              </a:ext>
            </a:extLst>
          </p:cNvPr>
          <p:cNvSpPr txBox="1"/>
          <p:nvPr/>
        </p:nvSpPr>
        <p:spPr>
          <a:xfrm>
            <a:off x="524497" y="2990407"/>
            <a:ext cx="282129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Region</a:t>
            </a:r>
            <a:endParaRPr kumimoji="1" lang="ja-JP" altLang="en-US" sz="700" dirty="0"/>
          </a:p>
        </p:txBody>
      </p:sp>
      <p:sp>
        <p:nvSpPr>
          <p:cNvPr id="143" name="テキスト ボックス 89">
            <a:extLst>
              <a:ext uri="{FF2B5EF4-FFF2-40B4-BE49-F238E27FC236}">
                <a16:creationId xmlns:a16="http://schemas.microsoft.com/office/drawing/2014/main" id="{E014A437-C34F-9FF1-5049-632D81E437AD}"/>
              </a:ext>
            </a:extLst>
          </p:cNvPr>
          <p:cNvSpPr txBox="1"/>
          <p:nvPr/>
        </p:nvSpPr>
        <p:spPr>
          <a:xfrm>
            <a:off x="1947996" y="3096354"/>
            <a:ext cx="125035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1.2</a:t>
            </a:r>
            <a:endParaRPr kumimoji="1" lang="ja-JP" altLang="en-US" sz="700" dirty="0"/>
          </a:p>
        </p:txBody>
      </p:sp>
      <p:sp>
        <p:nvSpPr>
          <p:cNvPr id="144" name="テキスト ボックス 90">
            <a:extLst>
              <a:ext uri="{FF2B5EF4-FFF2-40B4-BE49-F238E27FC236}">
                <a16:creationId xmlns:a16="http://schemas.microsoft.com/office/drawing/2014/main" id="{5645742A-D55B-2B2E-6097-286BA62C1FDB}"/>
              </a:ext>
            </a:extLst>
          </p:cNvPr>
          <p:cNvSpPr txBox="1"/>
          <p:nvPr/>
        </p:nvSpPr>
        <p:spPr>
          <a:xfrm>
            <a:off x="1947996" y="3283048"/>
            <a:ext cx="125035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1.0</a:t>
            </a:r>
            <a:endParaRPr kumimoji="1" lang="ja-JP" altLang="en-US" sz="700" dirty="0"/>
          </a:p>
        </p:txBody>
      </p:sp>
      <p:sp>
        <p:nvSpPr>
          <p:cNvPr id="145" name="テキスト ボックス 91">
            <a:extLst>
              <a:ext uri="{FF2B5EF4-FFF2-40B4-BE49-F238E27FC236}">
                <a16:creationId xmlns:a16="http://schemas.microsoft.com/office/drawing/2014/main" id="{CAAD2CF2-0BD4-DC2F-31F8-6A3D6DE89822}"/>
              </a:ext>
            </a:extLst>
          </p:cNvPr>
          <p:cNvSpPr txBox="1"/>
          <p:nvPr/>
        </p:nvSpPr>
        <p:spPr>
          <a:xfrm>
            <a:off x="1947996" y="3469742"/>
            <a:ext cx="125035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0.8</a:t>
            </a:r>
            <a:endParaRPr kumimoji="1" lang="ja-JP" altLang="en-US" sz="700" dirty="0"/>
          </a:p>
        </p:txBody>
      </p:sp>
      <p:sp>
        <p:nvSpPr>
          <p:cNvPr id="146" name="テキスト ボックス 92">
            <a:extLst>
              <a:ext uri="{FF2B5EF4-FFF2-40B4-BE49-F238E27FC236}">
                <a16:creationId xmlns:a16="http://schemas.microsoft.com/office/drawing/2014/main" id="{3FD9C7D9-486A-012B-2800-586659C33BE5}"/>
              </a:ext>
            </a:extLst>
          </p:cNvPr>
          <p:cNvSpPr txBox="1"/>
          <p:nvPr/>
        </p:nvSpPr>
        <p:spPr>
          <a:xfrm>
            <a:off x="1947996" y="3663579"/>
            <a:ext cx="125035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0.6</a:t>
            </a:r>
            <a:endParaRPr kumimoji="1" lang="ja-JP" altLang="en-US" sz="700" dirty="0"/>
          </a:p>
        </p:txBody>
      </p:sp>
      <p:sp>
        <p:nvSpPr>
          <p:cNvPr id="147" name="テキスト ボックス 93">
            <a:extLst>
              <a:ext uri="{FF2B5EF4-FFF2-40B4-BE49-F238E27FC236}">
                <a16:creationId xmlns:a16="http://schemas.microsoft.com/office/drawing/2014/main" id="{8ABA13B8-666B-BC07-A70D-1EB8D8018A5B}"/>
              </a:ext>
            </a:extLst>
          </p:cNvPr>
          <p:cNvSpPr txBox="1"/>
          <p:nvPr/>
        </p:nvSpPr>
        <p:spPr>
          <a:xfrm>
            <a:off x="1947996" y="3850273"/>
            <a:ext cx="125035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0.4</a:t>
            </a:r>
            <a:endParaRPr kumimoji="1" lang="ja-JP" altLang="en-US" sz="700" dirty="0"/>
          </a:p>
        </p:txBody>
      </p:sp>
      <p:sp>
        <p:nvSpPr>
          <p:cNvPr id="148" name="テキスト ボックス 94">
            <a:extLst>
              <a:ext uri="{FF2B5EF4-FFF2-40B4-BE49-F238E27FC236}">
                <a16:creationId xmlns:a16="http://schemas.microsoft.com/office/drawing/2014/main" id="{E32E70F1-C522-B42D-8E82-99BE5D217CCB}"/>
              </a:ext>
            </a:extLst>
          </p:cNvPr>
          <p:cNvSpPr txBox="1"/>
          <p:nvPr/>
        </p:nvSpPr>
        <p:spPr>
          <a:xfrm>
            <a:off x="1947996" y="4039348"/>
            <a:ext cx="125035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0.2</a:t>
            </a:r>
            <a:endParaRPr kumimoji="1" lang="ja-JP" altLang="en-US" sz="700" dirty="0"/>
          </a:p>
        </p:txBody>
      </p:sp>
      <p:sp>
        <p:nvSpPr>
          <p:cNvPr id="149" name="テキスト ボックス 95">
            <a:extLst>
              <a:ext uri="{FF2B5EF4-FFF2-40B4-BE49-F238E27FC236}">
                <a16:creationId xmlns:a16="http://schemas.microsoft.com/office/drawing/2014/main" id="{D9E48FCA-2A4D-5E20-5157-A48FE2B1F5EC}"/>
              </a:ext>
            </a:extLst>
          </p:cNvPr>
          <p:cNvSpPr txBox="1"/>
          <p:nvPr/>
        </p:nvSpPr>
        <p:spPr>
          <a:xfrm>
            <a:off x="1947996" y="4226044"/>
            <a:ext cx="125035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0.0</a:t>
            </a:r>
            <a:endParaRPr kumimoji="1" lang="ja-JP" altLang="en-US" sz="700" dirty="0"/>
          </a:p>
        </p:txBody>
      </p:sp>
      <p:pic>
        <p:nvPicPr>
          <p:cNvPr id="151" name="図 150">
            <a:extLst>
              <a:ext uri="{FF2B5EF4-FFF2-40B4-BE49-F238E27FC236}">
                <a16:creationId xmlns:a16="http://schemas.microsoft.com/office/drawing/2014/main" id="{B8BBAFF5-A7FF-DAD7-2468-710B601AE19C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836322" y="2982054"/>
            <a:ext cx="951094" cy="1296000"/>
          </a:xfrm>
          <a:prstGeom prst="rect">
            <a:avLst/>
          </a:prstGeom>
        </p:spPr>
      </p:pic>
      <p:pic>
        <p:nvPicPr>
          <p:cNvPr id="152" name="図 151">
            <a:extLst>
              <a:ext uri="{FF2B5EF4-FFF2-40B4-BE49-F238E27FC236}">
                <a16:creationId xmlns:a16="http://schemas.microsoft.com/office/drawing/2014/main" id="{B4FD2ECB-1807-FC91-1166-0035E3CC9597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1841121" y="2982054"/>
            <a:ext cx="72000" cy="1296000"/>
          </a:xfrm>
          <a:prstGeom prst="rect">
            <a:avLst/>
          </a:prstGeom>
        </p:spPr>
      </p:pic>
      <p:sp>
        <p:nvSpPr>
          <p:cNvPr id="100" name="テキスト ボックス 1">
            <a:extLst>
              <a:ext uri="{FF2B5EF4-FFF2-40B4-BE49-F238E27FC236}">
                <a16:creationId xmlns:a16="http://schemas.microsoft.com/office/drawing/2014/main" id="{63769549-4C64-24D7-7E0B-533BE06D535E}"/>
              </a:ext>
            </a:extLst>
          </p:cNvPr>
          <p:cNvSpPr txBox="1"/>
          <p:nvPr/>
        </p:nvSpPr>
        <p:spPr>
          <a:xfrm>
            <a:off x="2375458" y="3135465"/>
            <a:ext cx="1779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CD4</a:t>
            </a:r>
            <a:endParaRPr kumimoji="1" lang="ja-JP" altLang="en-US" sz="700" dirty="0"/>
          </a:p>
        </p:txBody>
      </p:sp>
      <p:sp>
        <p:nvSpPr>
          <p:cNvPr id="101" name="テキスト ボックス 2">
            <a:extLst>
              <a:ext uri="{FF2B5EF4-FFF2-40B4-BE49-F238E27FC236}">
                <a16:creationId xmlns:a16="http://schemas.microsoft.com/office/drawing/2014/main" id="{C9174240-1CF7-C166-BDFD-860DBBA6FA41}"/>
              </a:ext>
            </a:extLst>
          </p:cNvPr>
          <p:cNvSpPr txBox="1"/>
          <p:nvPr/>
        </p:nvSpPr>
        <p:spPr>
          <a:xfrm>
            <a:off x="2375458" y="3280523"/>
            <a:ext cx="1779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CD8</a:t>
            </a:r>
            <a:endParaRPr kumimoji="1" lang="ja-JP" altLang="en-US" sz="700"/>
          </a:p>
        </p:txBody>
      </p:sp>
      <p:sp>
        <p:nvSpPr>
          <p:cNvPr id="102" name="テキスト ボックス 3">
            <a:extLst>
              <a:ext uri="{FF2B5EF4-FFF2-40B4-BE49-F238E27FC236}">
                <a16:creationId xmlns:a16="http://schemas.microsoft.com/office/drawing/2014/main" id="{93F0C5B2-DECD-EEB6-BC79-AF2BBCC7460A}"/>
              </a:ext>
            </a:extLst>
          </p:cNvPr>
          <p:cNvSpPr txBox="1"/>
          <p:nvPr/>
        </p:nvSpPr>
        <p:spPr>
          <a:xfrm>
            <a:off x="2325766" y="3425581"/>
            <a:ext cx="227626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CD20</a:t>
            </a:r>
            <a:endParaRPr kumimoji="1" lang="ja-JP" altLang="en-US" sz="700"/>
          </a:p>
        </p:txBody>
      </p:sp>
      <p:sp>
        <p:nvSpPr>
          <p:cNvPr id="103" name="テキスト ボックス 4">
            <a:extLst>
              <a:ext uri="{FF2B5EF4-FFF2-40B4-BE49-F238E27FC236}">
                <a16:creationId xmlns:a16="http://schemas.microsoft.com/office/drawing/2014/main" id="{64423F4E-C586-B68E-427A-7B8CEC2141D0}"/>
              </a:ext>
            </a:extLst>
          </p:cNvPr>
          <p:cNvSpPr txBox="1"/>
          <p:nvPr/>
        </p:nvSpPr>
        <p:spPr>
          <a:xfrm>
            <a:off x="2325766" y="3570639"/>
            <a:ext cx="227626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CD68</a:t>
            </a:r>
            <a:endParaRPr kumimoji="1" lang="ja-JP" altLang="en-US" sz="700"/>
          </a:p>
        </p:txBody>
      </p:sp>
      <p:sp>
        <p:nvSpPr>
          <p:cNvPr id="104" name="テキスト ボックス 5">
            <a:extLst>
              <a:ext uri="{FF2B5EF4-FFF2-40B4-BE49-F238E27FC236}">
                <a16:creationId xmlns:a16="http://schemas.microsoft.com/office/drawing/2014/main" id="{A0D00A8D-9F53-D050-C198-994B8C0DD16B}"/>
              </a:ext>
            </a:extLst>
          </p:cNvPr>
          <p:cNvSpPr txBox="1"/>
          <p:nvPr/>
        </p:nvSpPr>
        <p:spPr>
          <a:xfrm>
            <a:off x="2219967" y="3715697"/>
            <a:ext cx="333425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MARCO</a:t>
            </a:r>
            <a:endParaRPr kumimoji="1" lang="ja-JP" altLang="en-US" sz="700"/>
          </a:p>
        </p:txBody>
      </p:sp>
      <p:sp>
        <p:nvSpPr>
          <p:cNvPr id="105" name="テキスト ボックス 6">
            <a:extLst>
              <a:ext uri="{FF2B5EF4-FFF2-40B4-BE49-F238E27FC236}">
                <a16:creationId xmlns:a16="http://schemas.microsoft.com/office/drawing/2014/main" id="{B3884418-FA27-0355-7AD4-0720EF6F5118}"/>
              </a:ext>
            </a:extLst>
          </p:cNvPr>
          <p:cNvSpPr txBox="1"/>
          <p:nvPr/>
        </p:nvSpPr>
        <p:spPr>
          <a:xfrm>
            <a:off x="2380268" y="3860755"/>
            <a:ext cx="17312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PD1</a:t>
            </a:r>
            <a:endParaRPr kumimoji="1" lang="ja-JP" altLang="en-US" sz="700"/>
          </a:p>
        </p:txBody>
      </p:sp>
      <p:sp>
        <p:nvSpPr>
          <p:cNvPr id="106" name="テキスト ボックス 7">
            <a:extLst>
              <a:ext uri="{FF2B5EF4-FFF2-40B4-BE49-F238E27FC236}">
                <a16:creationId xmlns:a16="http://schemas.microsoft.com/office/drawing/2014/main" id="{C156B7A0-3BB7-C41F-1BA2-9EDF035D313B}"/>
              </a:ext>
            </a:extLst>
          </p:cNvPr>
          <p:cNvSpPr txBox="1"/>
          <p:nvPr/>
        </p:nvSpPr>
        <p:spPr>
          <a:xfrm>
            <a:off x="2330574" y="4005813"/>
            <a:ext cx="222818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/>
              <a:t>PDL1</a:t>
            </a:r>
            <a:endParaRPr kumimoji="1" lang="ja-JP" altLang="en-US" sz="700"/>
          </a:p>
        </p:txBody>
      </p:sp>
      <p:sp>
        <p:nvSpPr>
          <p:cNvPr id="107" name="テキスト ボックス 8">
            <a:extLst>
              <a:ext uri="{FF2B5EF4-FFF2-40B4-BE49-F238E27FC236}">
                <a16:creationId xmlns:a16="http://schemas.microsoft.com/office/drawing/2014/main" id="{985FE33F-D9A4-895B-016C-6FAED440872A}"/>
              </a:ext>
            </a:extLst>
          </p:cNvPr>
          <p:cNvSpPr txBox="1"/>
          <p:nvPr/>
        </p:nvSpPr>
        <p:spPr>
          <a:xfrm>
            <a:off x="2250425" y="4150871"/>
            <a:ext cx="302967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 err="1"/>
              <a:t>MelanA</a:t>
            </a:r>
            <a:endParaRPr kumimoji="1" lang="ja-JP" altLang="en-US" sz="700" dirty="0"/>
          </a:p>
        </p:txBody>
      </p:sp>
      <p:sp>
        <p:nvSpPr>
          <p:cNvPr id="108" name="テキスト ボックス 9">
            <a:extLst>
              <a:ext uri="{FF2B5EF4-FFF2-40B4-BE49-F238E27FC236}">
                <a16:creationId xmlns:a16="http://schemas.microsoft.com/office/drawing/2014/main" id="{6B242DBE-E829-8E5A-994F-E415AD23BDD3}"/>
              </a:ext>
            </a:extLst>
          </p:cNvPr>
          <p:cNvSpPr txBox="1"/>
          <p:nvPr/>
        </p:nvSpPr>
        <p:spPr>
          <a:xfrm>
            <a:off x="2271263" y="2990407"/>
            <a:ext cx="282129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700" dirty="0"/>
              <a:t>Region</a:t>
            </a:r>
            <a:endParaRPr kumimoji="1" lang="ja-JP" altLang="en-US" sz="700" dirty="0"/>
          </a:p>
        </p:txBody>
      </p:sp>
      <p:sp>
        <p:nvSpPr>
          <p:cNvPr id="118" name="テキスト ボックス 76">
            <a:extLst>
              <a:ext uri="{FF2B5EF4-FFF2-40B4-BE49-F238E27FC236}">
                <a16:creationId xmlns:a16="http://schemas.microsoft.com/office/drawing/2014/main" id="{7629B3DA-FE43-1A50-BE55-18BC64F3D219}"/>
              </a:ext>
            </a:extLst>
          </p:cNvPr>
          <p:cNvSpPr txBox="1"/>
          <p:nvPr/>
        </p:nvSpPr>
        <p:spPr>
          <a:xfrm>
            <a:off x="3711124" y="3031923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2.0</a:t>
            </a:r>
            <a:endParaRPr kumimoji="1" lang="ja-JP" altLang="en-US" sz="700" dirty="0"/>
          </a:p>
        </p:txBody>
      </p:sp>
      <p:sp>
        <p:nvSpPr>
          <p:cNvPr id="120" name="テキスト ボックス 78">
            <a:extLst>
              <a:ext uri="{FF2B5EF4-FFF2-40B4-BE49-F238E27FC236}">
                <a16:creationId xmlns:a16="http://schemas.microsoft.com/office/drawing/2014/main" id="{991FE41D-0276-D1C8-55D8-395950A63037}"/>
              </a:ext>
            </a:extLst>
          </p:cNvPr>
          <p:cNvSpPr txBox="1"/>
          <p:nvPr/>
        </p:nvSpPr>
        <p:spPr>
          <a:xfrm>
            <a:off x="3711124" y="3273239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1.6</a:t>
            </a:r>
            <a:endParaRPr kumimoji="1" lang="ja-JP" altLang="en-US" sz="700" dirty="0"/>
          </a:p>
        </p:txBody>
      </p:sp>
      <p:sp>
        <p:nvSpPr>
          <p:cNvPr id="122" name="テキスト ボックス 80">
            <a:extLst>
              <a:ext uri="{FF2B5EF4-FFF2-40B4-BE49-F238E27FC236}">
                <a16:creationId xmlns:a16="http://schemas.microsoft.com/office/drawing/2014/main" id="{5960B564-5817-4C0F-A950-3F2B8BC13E9C}"/>
              </a:ext>
            </a:extLst>
          </p:cNvPr>
          <p:cNvSpPr txBox="1"/>
          <p:nvPr/>
        </p:nvSpPr>
        <p:spPr>
          <a:xfrm>
            <a:off x="3711124" y="3509793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1.2</a:t>
            </a:r>
            <a:endParaRPr kumimoji="1" lang="ja-JP" altLang="en-US" sz="700" dirty="0"/>
          </a:p>
        </p:txBody>
      </p:sp>
      <p:sp>
        <p:nvSpPr>
          <p:cNvPr id="124" name="テキスト ボックス 82">
            <a:extLst>
              <a:ext uri="{FF2B5EF4-FFF2-40B4-BE49-F238E27FC236}">
                <a16:creationId xmlns:a16="http://schemas.microsoft.com/office/drawing/2014/main" id="{8ACAE6CE-88FB-33C0-AA09-010ADAFC7BF1}"/>
              </a:ext>
            </a:extLst>
          </p:cNvPr>
          <p:cNvSpPr txBox="1"/>
          <p:nvPr/>
        </p:nvSpPr>
        <p:spPr>
          <a:xfrm>
            <a:off x="3711124" y="3746347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0.8</a:t>
            </a:r>
            <a:endParaRPr kumimoji="1" lang="ja-JP" altLang="en-US" sz="700" dirty="0"/>
          </a:p>
        </p:txBody>
      </p:sp>
      <p:sp>
        <p:nvSpPr>
          <p:cNvPr id="126" name="テキスト ボックス 84">
            <a:extLst>
              <a:ext uri="{FF2B5EF4-FFF2-40B4-BE49-F238E27FC236}">
                <a16:creationId xmlns:a16="http://schemas.microsoft.com/office/drawing/2014/main" id="{396971B6-A456-401C-9776-7ABB535E81A2}"/>
              </a:ext>
            </a:extLst>
          </p:cNvPr>
          <p:cNvSpPr txBox="1"/>
          <p:nvPr/>
        </p:nvSpPr>
        <p:spPr>
          <a:xfrm>
            <a:off x="3711124" y="3987663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0.4</a:t>
            </a:r>
            <a:endParaRPr kumimoji="1" lang="ja-JP" altLang="en-US" sz="700" dirty="0"/>
          </a:p>
        </p:txBody>
      </p:sp>
      <p:sp>
        <p:nvSpPr>
          <p:cNvPr id="128" name="テキスト ボックス 86">
            <a:extLst>
              <a:ext uri="{FF2B5EF4-FFF2-40B4-BE49-F238E27FC236}">
                <a16:creationId xmlns:a16="http://schemas.microsoft.com/office/drawing/2014/main" id="{A21E5E55-E1FC-1E28-576A-7CD2C921C1E1}"/>
              </a:ext>
            </a:extLst>
          </p:cNvPr>
          <p:cNvSpPr txBox="1"/>
          <p:nvPr/>
        </p:nvSpPr>
        <p:spPr>
          <a:xfrm>
            <a:off x="3711124" y="4219457"/>
            <a:ext cx="1250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700" dirty="0"/>
              <a:t>0.0</a:t>
            </a:r>
            <a:endParaRPr kumimoji="1" lang="ja-JP" altLang="en-US" sz="700" dirty="0"/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FB6405EB-2E7E-4CBB-12EC-D6D52E5013CF}"/>
              </a:ext>
            </a:extLst>
          </p:cNvPr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2603565" y="2982054"/>
            <a:ext cx="951094" cy="1296000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333A7447-1059-C3F4-BDC2-7D6F32420494}"/>
              </a:ext>
            </a:extLst>
          </p:cNvPr>
          <p:cNvPicPr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3604249" y="2982054"/>
            <a:ext cx="72000" cy="1296000"/>
          </a:xfrm>
          <a:prstGeom prst="rect">
            <a:avLst/>
          </a:prstGeom>
        </p:spPr>
      </p:pic>
      <p:sp>
        <p:nvSpPr>
          <p:cNvPr id="134" name="テキスト ボックス 66">
            <a:extLst>
              <a:ext uri="{FF2B5EF4-FFF2-40B4-BE49-F238E27FC236}">
                <a16:creationId xmlns:a16="http://schemas.microsoft.com/office/drawing/2014/main" id="{27EE4CC8-68DB-1241-BC86-FC2D9A810159}"/>
              </a:ext>
            </a:extLst>
          </p:cNvPr>
          <p:cNvSpPr txBox="1"/>
          <p:nvPr/>
        </p:nvSpPr>
        <p:spPr>
          <a:xfrm rot="5400000">
            <a:off x="3644272" y="3580452"/>
            <a:ext cx="591508" cy="123111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800" dirty="0"/>
              <a:t>Fold Change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CE5C171-19E2-8FB6-B50F-9EB19BE168B3}"/>
              </a:ext>
            </a:extLst>
          </p:cNvPr>
          <p:cNvSpPr txBox="1"/>
          <p:nvPr/>
        </p:nvSpPr>
        <p:spPr>
          <a:xfrm>
            <a:off x="281081" y="504169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0AEF40D-4549-5EAA-5F00-A3FB6FF834AE}"/>
              </a:ext>
            </a:extLst>
          </p:cNvPr>
          <p:cNvSpPr txBox="1"/>
          <p:nvPr/>
        </p:nvSpPr>
        <p:spPr>
          <a:xfrm>
            <a:off x="4378453" y="504169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DD939FF-7BA4-7B7C-819F-FC2566FE0A9E}"/>
              </a:ext>
            </a:extLst>
          </p:cNvPr>
          <p:cNvSpPr txBox="1"/>
          <p:nvPr/>
        </p:nvSpPr>
        <p:spPr>
          <a:xfrm>
            <a:off x="4378453" y="250188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062B6BB-E8CB-D5CD-6E69-9A237DEADB5F}"/>
              </a:ext>
            </a:extLst>
          </p:cNvPr>
          <p:cNvSpPr txBox="1"/>
          <p:nvPr/>
        </p:nvSpPr>
        <p:spPr>
          <a:xfrm>
            <a:off x="281081" y="250188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DFD9260-9B28-3A66-8897-D60B20D1FB32}"/>
              </a:ext>
            </a:extLst>
          </p:cNvPr>
          <p:cNvSpPr txBox="1"/>
          <p:nvPr/>
        </p:nvSpPr>
        <p:spPr>
          <a:xfrm>
            <a:off x="281081" y="4590623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CB0723F2-4596-22CC-A237-C95338979247}"/>
              </a:ext>
            </a:extLst>
          </p:cNvPr>
          <p:cNvSpPr txBox="1"/>
          <p:nvPr/>
        </p:nvSpPr>
        <p:spPr>
          <a:xfrm>
            <a:off x="5101970" y="724946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Before ICI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4567DFF-73EE-8ADD-BC18-562FC8B27BFD}"/>
              </a:ext>
            </a:extLst>
          </p:cNvPr>
          <p:cNvSpPr txBox="1"/>
          <p:nvPr/>
        </p:nvSpPr>
        <p:spPr>
          <a:xfrm>
            <a:off x="6731442" y="724946"/>
            <a:ext cx="6527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After ICI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FAA2904C-EC0E-398C-6D19-8751C6F8A396}"/>
              </a:ext>
            </a:extLst>
          </p:cNvPr>
          <p:cNvSpPr txBox="1"/>
          <p:nvPr/>
        </p:nvSpPr>
        <p:spPr>
          <a:xfrm>
            <a:off x="930394" y="2730578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Before ICI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93D6CB92-A347-DE05-4B8C-5693EE33A910}"/>
              </a:ext>
            </a:extLst>
          </p:cNvPr>
          <p:cNvSpPr txBox="1"/>
          <p:nvPr/>
        </p:nvSpPr>
        <p:spPr>
          <a:xfrm>
            <a:off x="2781358" y="2730578"/>
            <a:ext cx="6527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After ICI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F954395D-4ADC-34C4-6E77-AA5AAE926D20}"/>
              </a:ext>
            </a:extLst>
          </p:cNvPr>
          <p:cNvSpPr txBox="1"/>
          <p:nvPr/>
        </p:nvSpPr>
        <p:spPr>
          <a:xfrm>
            <a:off x="5057537" y="2730578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Before ICI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EFCABE3E-2312-CAF3-CECE-EFFCAB9422A0}"/>
              </a:ext>
            </a:extLst>
          </p:cNvPr>
          <p:cNvSpPr txBox="1"/>
          <p:nvPr/>
        </p:nvSpPr>
        <p:spPr>
          <a:xfrm>
            <a:off x="6921732" y="2730578"/>
            <a:ext cx="6527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After ICI</a:t>
            </a: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AB2F991C-AD85-8C82-F914-5DA0708F0633}"/>
              </a:ext>
            </a:extLst>
          </p:cNvPr>
          <p:cNvSpPr txBox="1"/>
          <p:nvPr/>
        </p:nvSpPr>
        <p:spPr>
          <a:xfrm>
            <a:off x="1329216" y="4804246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Before ICI</a:t>
            </a: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6C45564D-8081-2C2F-51F1-A1715D9464EE}"/>
              </a:ext>
            </a:extLst>
          </p:cNvPr>
          <p:cNvSpPr txBox="1"/>
          <p:nvPr/>
        </p:nvSpPr>
        <p:spPr>
          <a:xfrm>
            <a:off x="3216548" y="4804246"/>
            <a:ext cx="6527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After ICI</a:t>
            </a:r>
          </a:p>
        </p:txBody>
      </p:sp>
      <p:sp>
        <p:nvSpPr>
          <p:cNvPr id="138" name="テキスト ボックス 1">
            <a:extLst>
              <a:ext uri="{FF2B5EF4-FFF2-40B4-BE49-F238E27FC236}">
                <a16:creationId xmlns:a16="http://schemas.microsoft.com/office/drawing/2014/main" id="{6B066634-A900-2A23-3400-914C0C7875D2}"/>
              </a:ext>
            </a:extLst>
          </p:cNvPr>
          <p:cNvSpPr txBox="1"/>
          <p:nvPr/>
        </p:nvSpPr>
        <p:spPr>
          <a:xfrm rot="-2700000">
            <a:off x="870342" y="6332164"/>
            <a:ext cx="1779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CD4</a:t>
            </a:r>
            <a:endParaRPr kumimoji="1" lang="ja-JP" altLang="en-US" sz="700" dirty="0"/>
          </a:p>
        </p:txBody>
      </p:sp>
      <p:sp>
        <p:nvSpPr>
          <p:cNvPr id="139" name="テキスト ボックス 2">
            <a:extLst>
              <a:ext uri="{FF2B5EF4-FFF2-40B4-BE49-F238E27FC236}">
                <a16:creationId xmlns:a16="http://schemas.microsoft.com/office/drawing/2014/main" id="{FACF3839-4DEC-FEBB-A179-4C3B5E0D89F8}"/>
              </a:ext>
            </a:extLst>
          </p:cNvPr>
          <p:cNvSpPr txBox="1"/>
          <p:nvPr/>
        </p:nvSpPr>
        <p:spPr>
          <a:xfrm rot="-2700000">
            <a:off x="1066969" y="6332164"/>
            <a:ext cx="1779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CD8</a:t>
            </a:r>
            <a:endParaRPr kumimoji="1" lang="ja-JP" altLang="en-US" sz="700" dirty="0"/>
          </a:p>
        </p:txBody>
      </p:sp>
      <p:sp>
        <p:nvSpPr>
          <p:cNvPr id="140" name="テキスト ボックス 3">
            <a:extLst>
              <a:ext uri="{FF2B5EF4-FFF2-40B4-BE49-F238E27FC236}">
                <a16:creationId xmlns:a16="http://schemas.microsoft.com/office/drawing/2014/main" id="{E07E85DC-8316-FCB1-CF48-2D810EE375C8}"/>
              </a:ext>
            </a:extLst>
          </p:cNvPr>
          <p:cNvSpPr txBox="1"/>
          <p:nvPr/>
        </p:nvSpPr>
        <p:spPr>
          <a:xfrm rot="-2700000">
            <a:off x="1224027" y="6349733"/>
            <a:ext cx="227626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CD20</a:t>
            </a:r>
            <a:endParaRPr kumimoji="1" lang="ja-JP" altLang="en-US" sz="700" dirty="0"/>
          </a:p>
        </p:txBody>
      </p:sp>
      <p:sp>
        <p:nvSpPr>
          <p:cNvPr id="141" name="テキスト ボックス 4">
            <a:extLst>
              <a:ext uri="{FF2B5EF4-FFF2-40B4-BE49-F238E27FC236}">
                <a16:creationId xmlns:a16="http://schemas.microsoft.com/office/drawing/2014/main" id="{1ECD1691-EDEB-7F3A-FC54-3BB55D3B634A}"/>
              </a:ext>
            </a:extLst>
          </p:cNvPr>
          <p:cNvSpPr txBox="1"/>
          <p:nvPr/>
        </p:nvSpPr>
        <p:spPr>
          <a:xfrm rot="-2700000">
            <a:off x="1421978" y="6349733"/>
            <a:ext cx="227626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CD68</a:t>
            </a:r>
            <a:endParaRPr kumimoji="1" lang="ja-JP" altLang="en-US" sz="700" dirty="0"/>
          </a:p>
        </p:txBody>
      </p:sp>
      <p:sp>
        <p:nvSpPr>
          <p:cNvPr id="142" name="テキスト ボックス 5">
            <a:extLst>
              <a:ext uri="{FF2B5EF4-FFF2-40B4-BE49-F238E27FC236}">
                <a16:creationId xmlns:a16="http://schemas.microsoft.com/office/drawing/2014/main" id="{55B465C9-A7E6-81B0-87CC-FC0ADDB5B330}"/>
              </a:ext>
            </a:extLst>
          </p:cNvPr>
          <p:cNvSpPr txBox="1"/>
          <p:nvPr/>
        </p:nvSpPr>
        <p:spPr>
          <a:xfrm rot="-2700000">
            <a:off x="1531644" y="6387139"/>
            <a:ext cx="333425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MARCO</a:t>
            </a:r>
            <a:endParaRPr kumimoji="1" lang="ja-JP" altLang="en-US" sz="700" dirty="0"/>
          </a:p>
        </p:txBody>
      </p:sp>
      <p:sp>
        <p:nvSpPr>
          <p:cNvPr id="150" name="テキスト ボックス 6">
            <a:extLst>
              <a:ext uri="{FF2B5EF4-FFF2-40B4-BE49-F238E27FC236}">
                <a16:creationId xmlns:a16="http://schemas.microsoft.com/office/drawing/2014/main" id="{DC57B95C-4752-1C18-68F4-D836C57F28CC}"/>
              </a:ext>
            </a:extLst>
          </p:cNvPr>
          <p:cNvSpPr txBox="1"/>
          <p:nvPr/>
        </p:nvSpPr>
        <p:spPr>
          <a:xfrm rot="-2700000">
            <a:off x="1872545" y="6330464"/>
            <a:ext cx="17312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PD1</a:t>
            </a:r>
            <a:endParaRPr kumimoji="1" lang="ja-JP" altLang="en-US" sz="700" dirty="0"/>
          </a:p>
        </p:txBody>
      </p:sp>
      <p:sp>
        <p:nvSpPr>
          <p:cNvPr id="153" name="テキスト ボックス 7">
            <a:extLst>
              <a:ext uri="{FF2B5EF4-FFF2-40B4-BE49-F238E27FC236}">
                <a16:creationId xmlns:a16="http://schemas.microsoft.com/office/drawing/2014/main" id="{3F64448D-FEFD-2C92-BC9B-D44BBCF8E871}"/>
              </a:ext>
            </a:extLst>
          </p:cNvPr>
          <p:cNvSpPr txBox="1"/>
          <p:nvPr/>
        </p:nvSpPr>
        <p:spPr>
          <a:xfrm rot="-2700000">
            <a:off x="2032593" y="6348033"/>
            <a:ext cx="222818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PDL1</a:t>
            </a:r>
            <a:endParaRPr kumimoji="1" lang="ja-JP" altLang="en-US" sz="700" dirty="0"/>
          </a:p>
        </p:txBody>
      </p:sp>
      <p:sp>
        <p:nvSpPr>
          <p:cNvPr id="156" name="テキスト ボックス 8">
            <a:extLst>
              <a:ext uri="{FF2B5EF4-FFF2-40B4-BE49-F238E27FC236}">
                <a16:creationId xmlns:a16="http://schemas.microsoft.com/office/drawing/2014/main" id="{EA80E737-1D7D-97C9-222C-B315069907E1}"/>
              </a:ext>
            </a:extLst>
          </p:cNvPr>
          <p:cNvSpPr txBox="1"/>
          <p:nvPr/>
        </p:nvSpPr>
        <p:spPr>
          <a:xfrm rot="-2700000">
            <a:off x="2166757" y="6376370"/>
            <a:ext cx="302967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 err="1"/>
              <a:t>MelanA</a:t>
            </a:r>
            <a:endParaRPr kumimoji="1" lang="ja-JP" altLang="en-US" sz="700" dirty="0"/>
          </a:p>
        </p:txBody>
      </p:sp>
      <p:sp>
        <p:nvSpPr>
          <p:cNvPr id="166" name="テキスト ボックス 1">
            <a:extLst>
              <a:ext uri="{FF2B5EF4-FFF2-40B4-BE49-F238E27FC236}">
                <a16:creationId xmlns:a16="http://schemas.microsoft.com/office/drawing/2014/main" id="{BB7911E8-91BD-0193-27A9-DBAB8EB9B85C}"/>
              </a:ext>
            </a:extLst>
          </p:cNvPr>
          <p:cNvSpPr txBox="1"/>
          <p:nvPr/>
        </p:nvSpPr>
        <p:spPr>
          <a:xfrm rot="-2700000">
            <a:off x="2706777" y="6332164"/>
            <a:ext cx="1779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CD4</a:t>
            </a:r>
            <a:endParaRPr kumimoji="1" lang="ja-JP" altLang="en-US" sz="700" dirty="0"/>
          </a:p>
        </p:txBody>
      </p:sp>
      <p:sp>
        <p:nvSpPr>
          <p:cNvPr id="167" name="テキスト ボックス 2">
            <a:extLst>
              <a:ext uri="{FF2B5EF4-FFF2-40B4-BE49-F238E27FC236}">
                <a16:creationId xmlns:a16="http://schemas.microsoft.com/office/drawing/2014/main" id="{4FD36B01-0F37-CE37-9AB2-BC58AAAFBC4B}"/>
              </a:ext>
            </a:extLst>
          </p:cNvPr>
          <p:cNvSpPr txBox="1"/>
          <p:nvPr/>
        </p:nvSpPr>
        <p:spPr>
          <a:xfrm rot="-2700000">
            <a:off x="2901023" y="6332164"/>
            <a:ext cx="17793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CD8</a:t>
            </a:r>
            <a:endParaRPr kumimoji="1" lang="ja-JP" altLang="en-US" sz="700" dirty="0"/>
          </a:p>
        </p:txBody>
      </p:sp>
      <p:sp>
        <p:nvSpPr>
          <p:cNvPr id="168" name="テキスト ボックス 3">
            <a:extLst>
              <a:ext uri="{FF2B5EF4-FFF2-40B4-BE49-F238E27FC236}">
                <a16:creationId xmlns:a16="http://schemas.microsoft.com/office/drawing/2014/main" id="{86F30D8D-2509-3D2B-5805-9D1A0C47957B}"/>
              </a:ext>
            </a:extLst>
          </p:cNvPr>
          <p:cNvSpPr txBox="1"/>
          <p:nvPr/>
        </p:nvSpPr>
        <p:spPr>
          <a:xfrm rot="-2700000">
            <a:off x="3062843" y="6349733"/>
            <a:ext cx="227626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CD20</a:t>
            </a:r>
            <a:endParaRPr kumimoji="1" lang="ja-JP" altLang="en-US" sz="700" dirty="0"/>
          </a:p>
        </p:txBody>
      </p:sp>
      <p:sp>
        <p:nvSpPr>
          <p:cNvPr id="169" name="テキスト ボックス 4">
            <a:extLst>
              <a:ext uri="{FF2B5EF4-FFF2-40B4-BE49-F238E27FC236}">
                <a16:creationId xmlns:a16="http://schemas.microsoft.com/office/drawing/2014/main" id="{A579BDD7-663C-312B-96C7-35C51E9C2715}"/>
              </a:ext>
            </a:extLst>
          </p:cNvPr>
          <p:cNvSpPr txBox="1"/>
          <p:nvPr/>
        </p:nvSpPr>
        <p:spPr>
          <a:xfrm rot="-2700000">
            <a:off x="3260794" y="6349733"/>
            <a:ext cx="227626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CD68</a:t>
            </a:r>
            <a:endParaRPr kumimoji="1" lang="ja-JP" altLang="en-US" sz="700" dirty="0"/>
          </a:p>
        </p:txBody>
      </p:sp>
      <p:sp>
        <p:nvSpPr>
          <p:cNvPr id="171" name="テキスト ボックス 5">
            <a:extLst>
              <a:ext uri="{FF2B5EF4-FFF2-40B4-BE49-F238E27FC236}">
                <a16:creationId xmlns:a16="http://schemas.microsoft.com/office/drawing/2014/main" id="{BACD1CBE-89D8-D3A4-FF39-7675487B1C80}"/>
              </a:ext>
            </a:extLst>
          </p:cNvPr>
          <p:cNvSpPr txBox="1"/>
          <p:nvPr/>
        </p:nvSpPr>
        <p:spPr>
          <a:xfrm rot="-2700000">
            <a:off x="3370460" y="6387139"/>
            <a:ext cx="333425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MARCO</a:t>
            </a:r>
            <a:endParaRPr kumimoji="1" lang="ja-JP" altLang="en-US" sz="700" dirty="0"/>
          </a:p>
        </p:txBody>
      </p:sp>
      <p:sp>
        <p:nvSpPr>
          <p:cNvPr id="172" name="テキスト ボックス 6">
            <a:extLst>
              <a:ext uri="{FF2B5EF4-FFF2-40B4-BE49-F238E27FC236}">
                <a16:creationId xmlns:a16="http://schemas.microsoft.com/office/drawing/2014/main" id="{A60A2FA5-919E-3E47-577B-0AC80E05DDC8}"/>
              </a:ext>
            </a:extLst>
          </p:cNvPr>
          <p:cNvSpPr txBox="1"/>
          <p:nvPr/>
        </p:nvSpPr>
        <p:spPr>
          <a:xfrm rot="-2700000">
            <a:off x="3708980" y="6330464"/>
            <a:ext cx="17312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PD1</a:t>
            </a:r>
            <a:endParaRPr kumimoji="1" lang="ja-JP" altLang="en-US" sz="700" dirty="0"/>
          </a:p>
        </p:txBody>
      </p:sp>
      <p:sp>
        <p:nvSpPr>
          <p:cNvPr id="174" name="テキスト ボックス 7">
            <a:extLst>
              <a:ext uri="{FF2B5EF4-FFF2-40B4-BE49-F238E27FC236}">
                <a16:creationId xmlns:a16="http://schemas.microsoft.com/office/drawing/2014/main" id="{6156B87D-4637-304D-CF14-6D1440F98C8D}"/>
              </a:ext>
            </a:extLst>
          </p:cNvPr>
          <p:cNvSpPr txBox="1"/>
          <p:nvPr/>
        </p:nvSpPr>
        <p:spPr>
          <a:xfrm rot="-2700000">
            <a:off x="3861885" y="6348033"/>
            <a:ext cx="222818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PDL1</a:t>
            </a:r>
            <a:endParaRPr kumimoji="1" lang="ja-JP" altLang="en-US" sz="700" dirty="0"/>
          </a:p>
        </p:txBody>
      </p:sp>
      <p:sp>
        <p:nvSpPr>
          <p:cNvPr id="175" name="テキスト ボックス 8">
            <a:extLst>
              <a:ext uri="{FF2B5EF4-FFF2-40B4-BE49-F238E27FC236}">
                <a16:creationId xmlns:a16="http://schemas.microsoft.com/office/drawing/2014/main" id="{BBC3DCA6-2C36-FD2A-783C-33F8C11BB194}"/>
              </a:ext>
            </a:extLst>
          </p:cNvPr>
          <p:cNvSpPr txBox="1"/>
          <p:nvPr/>
        </p:nvSpPr>
        <p:spPr>
          <a:xfrm rot="-2700000">
            <a:off x="3993668" y="6376370"/>
            <a:ext cx="302967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t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 err="1"/>
              <a:t>MelanA</a:t>
            </a:r>
            <a:endParaRPr kumimoji="1" lang="ja-JP" altLang="en-US" sz="700" dirty="0"/>
          </a:p>
        </p:txBody>
      </p:sp>
      <p:pic>
        <p:nvPicPr>
          <p:cNvPr id="176" name="図 175">
            <a:extLst>
              <a:ext uri="{FF2B5EF4-FFF2-40B4-BE49-F238E27FC236}">
                <a16:creationId xmlns:a16="http://schemas.microsoft.com/office/drawing/2014/main" id="{071F7C29-2A7C-E2BF-F1EB-39A80EDA463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6486" y="5048092"/>
            <a:ext cx="1764000" cy="1296000"/>
          </a:xfrm>
          <a:prstGeom prst="rect">
            <a:avLst/>
          </a:prstGeom>
        </p:spPr>
      </p:pic>
      <p:grpSp>
        <p:nvGrpSpPr>
          <p:cNvPr id="184" name="グループ化 183">
            <a:extLst>
              <a:ext uri="{FF2B5EF4-FFF2-40B4-BE49-F238E27FC236}">
                <a16:creationId xmlns:a16="http://schemas.microsoft.com/office/drawing/2014/main" id="{B16789E1-9472-732B-08C3-809A8A0D8051}"/>
              </a:ext>
            </a:extLst>
          </p:cNvPr>
          <p:cNvGrpSpPr/>
          <p:nvPr/>
        </p:nvGrpSpPr>
        <p:grpSpPr>
          <a:xfrm>
            <a:off x="4632244" y="5247042"/>
            <a:ext cx="922318" cy="107722"/>
            <a:chOff x="5044006" y="5333886"/>
            <a:chExt cx="922318" cy="107722"/>
          </a:xfrm>
        </p:grpSpPr>
        <p:sp>
          <p:nvSpPr>
            <p:cNvPr id="178" name="テキスト ボックス 1">
              <a:extLst>
                <a:ext uri="{FF2B5EF4-FFF2-40B4-BE49-F238E27FC236}">
                  <a16:creationId xmlns:a16="http://schemas.microsoft.com/office/drawing/2014/main" id="{92400134-4A06-D086-8841-9BBDAF5BD4EA}"/>
                </a:ext>
              </a:extLst>
            </p:cNvPr>
            <p:cNvSpPr txBox="1"/>
            <p:nvPr/>
          </p:nvSpPr>
          <p:spPr>
            <a:xfrm>
              <a:off x="5174441" y="5333886"/>
              <a:ext cx="791883" cy="107722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700" dirty="0"/>
                <a:t>Region 1 / Region 1</a:t>
              </a:r>
              <a:endParaRPr kumimoji="1" lang="ja-JP" altLang="en-US" sz="700" dirty="0"/>
            </a:p>
          </p:txBody>
        </p:sp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BC4DC140-3418-A8B7-038E-6E1E1D88A3AB}"/>
                </a:ext>
              </a:extLst>
            </p:cNvPr>
            <p:cNvSpPr/>
            <p:nvPr/>
          </p:nvSpPr>
          <p:spPr>
            <a:xfrm>
              <a:off x="5044006" y="5351747"/>
              <a:ext cx="108000" cy="72000"/>
            </a:xfrm>
            <a:prstGeom prst="rect">
              <a:avLst/>
            </a:prstGeom>
            <a:solidFill>
              <a:srgbClr val="8AC0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5" name="グループ化 184">
            <a:extLst>
              <a:ext uri="{FF2B5EF4-FFF2-40B4-BE49-F238E27FC236}">
                <a16:creationId xmlns:a16="http://schemas.microsoft.com/office/drawing/2014/main" id="{67A0488F-0E6A-5BA5-B812-8D16354C55BC}"/>
              </a:ext>
            </a:extLst>
          </p:cNvPr>
          <p:cNvGrpSpPr/>
          <p:nvPr/>
        </p:nvGrpSpPr>
        <p:grpSpPr>
          <a:xfrm>
            <a:off x="4632244" y="5388080"/>
            <a:ext cx="922318" cy="107722"/>
            <a:chOff x="5044006" y="5528899"/>
            <a:chExt cx="922318" cy="107722"/>
          </a:xfrm>
        </p:grpSpPr>
        <p:sp>
          <p:nvSpPr>
            <p:cNvPr id="180" name="テキスト ボックス 2">
              <a:extLst>
                <a:ext uri="{FF2B5EF4-FFF2-40B4-BE49-F238E27FC236}">
                  <a16:creationId xmlns:a16="http://schemas.microsoft.com/office/drawing/2014/main" id="{3812B539-E91E-CFA1-0315-661631E1D87C}"/>
                </a:ext>
              </a:extLst>
            </p:cNvPr>
            <p:cNvSpPr txBox="1"/>
            <p:nvPr/>
          </p:nvSpPr>
          <p:spPr>
            <a:xfrm>
              <a:off x="5174441" y="5528899"/>
              <a:ext cx="791883" cy="107722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700" dirty="0"/>
                <a:t>Region 2 / Region 1</a:t>
              </a:r>
              <a:endParaRPr kumimoji="1" lang="ja-JP" altLang="en-US" sz="700" dirty="0"/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55C4B242-1CA5-3FF9-EF25-CDC268CE1792}"/>
                </a:ext>
              </a:extLst>
            </p:cNvPr>
            <p:cNvSpPr/>
            <p:nvPr/>
          </p:nvSpPr>
          <p:spPr>
            <a:xfrm>
              <a:off x="5044006" y="5546760"/>
              <a:ext cx="108000" cy="72000"/>
            </a:xfrm>
            <a:prstGeom prst="rect">
              <a:avLst/>
            </a:prstGeom>
            <a:solidFill>
              <a:srgbClr val="EF9A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6" name="グループ化 185">
            <a:extLst>
              <a:ext uri="{FF2B5EF4-FFF2-40B4-BE49-F238E27FC236}">
                <a16:creationId xmlns:a16="http://schemas.microsoft.com/office/drawing/2014/main" id="{BA99E24F-83BC-0703-CD17-F2D656AE3A4F}"/>
              </a:ext>
            </a:extLst>
          </p:cNvPr>
          <p:cNvGrpSpPr/>
          <p:nvPr/>
        </p:nvGrpSpPr>
        <p:grpSpPr>
          <a:xfrm>
            <a:off x="4632244" y="5529118"/>
            <a:ext cx="922318" cy="107722"/>
            <a:chOff x="5044006" y="5723912"/>
            <a:chExt cx="922318" cy="107722"/>
          </a:xfrm>
        </p:grpSpPr>
        <p:sp>
          <p:nvSpPr>
            <p:cNvPr id="182" name="テキスト ボックス 3">
              <a:extLst>
                <a:ext uri="{FF2B5EF4-FFF2-40B4-BE49-F238E27FC236}">
                  <a16:creationId xmlns:a16="http://schemas.microsoft.com/office/drawing/2014/main" id="{8497E369-DA7F-F2DE-7DDB-54678E4B8C38}"/>
                </a:ext>
              </a:extLst>
            </p:cNvPr>
            <p:cNvSpPr txBox="1"/>
            <p:nvPr/>
          </p:nvSpPr>
          <p:spPr>
            <a:xfrm>
              <a:off x="5174441" y="5723912"/>
              <a:ext cx="791883" cy="107722"/>
            </a:xfrm>
            <a:prstGeom prst="rect">
              <a:avLst/>
            </a:prstGeom>
            <a:noFill/>
            <a:ln w="9525" cmpd="sng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chemeClr val="lt1">
                      <a:shade val="50000"/>
                    </a:schemeClr>
                  </a:solidFill>
                </a14:hiddenLine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none" lIns="0" tIns="0" rIns="0" bIns="0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700" dirty="0"/>
                <a:t>Region 3 / Region 1</a:t>
              </a:r>
              <a:endParaRPr kumimoji="1" lang="ja-JP" altLang="en-US" sz="700" dirty="0"/>
            </a:p>
          </p:txBody>
        </p:sp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7B1DC3F9-1F63-AD70-B0AC-7B9261D5518B}"/>
                </a:ext>
              </a:extLst>
            </p:cNvPr>
            <p:cNvSpPr/>
            <p:nvPr/>
          </p:nvSpPr>
          <p:spPr>
            <a:xfrm>
              <a:off x="5044006" y="5741773"/>
              <a:ext cx="108000" cy="72000"/>
            </a:xfrm>
            <a:prstGeom prst="rect">
              <a:avLst/>
            </a:prstGeom>
            <a:solidFill>
              <a:srgbClr val="D967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7" name="テキスト ボックス 93">
            <a:extLst>
              <a:ext uri="{FF2B5EF4-FFF2-40B4-BE49-F238E27FC236}">
                <a16:creationId xmlns:a16="http://schemas.microsoft.com/office/drawing/2014/main" id="{807C12CF-12ED-FA23-CCA9-0CEA6A6C11F3}"/>
              </a:ext>
            </a:extLst>
          </p:cNvPr>
          <p:cNvSpPr txBox="1"/>
          <p:nvPr/>
        </p:nvSpPr>
        <p:spPr>
          <a:xfrm>
            <a:off x="808688" y="5144353"/>
            <a:ext cx="4969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2</a:t>
            </a:r>
            <a:endParaRPr kumimoji="1" lang="ja-JP" altLang="en-US" sz="700" dirty="0"/>
          </a:p>
        </p:txBody>
      </p:sp>
      <p:sp>
        <p:nvSpPr>
          <p:cNvPr id="188" name="テキスト ボックス 94">
            <a:extLst>
              <a:ext uri="{FF2B5EF4-FFF2-40B4-BE49-F238E27FC236}">
                <a16:creationId xmlns:a16="http://schemas.microsoft.com/office/drawing/2014/main" id="{E21A0B44-DB4D-4CA6-40CD-64E69743C36E}"/>
              </a:ext>
            </a:extLst>
          </p:cNvPr>
          <p:cNvSpPr txBox="1"/>
          <p:nvPr/>
        </p:nvSpPr>
        <p:spPr>
          <a:xfrm>
            <a:off x="808688" y="5683019"/>
            <a:ext cx="4969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1</a:t>
            </a:r>
            <a:endParaRPr kumimoji="1" lang="ja-JP" altLang="en-US" sz="700" dirty="0"/>
          </a:p>
        </p:txBody>
      </p:sp>
      <p:sp>
        <p:nvSpPr>
          <p:cNvPr id="189" name="テキスト ボックス 95">
            <a:extLst>
              <a:ext uri="{FF2B5EF4-FFF2-40B4-BE49-F238E27FC236}">
                <a16:creationId xmlns:a16="http://schemas.microsoft.com/office/drawing/2014/main" id="{CC3A073F-47CB-5BB7-F138-96725B6D26CD}"/>
              </a:ext>
            </a:extLst>
          </p:cNvPr>
          <p:cNvSpPr txBox="1"/>
          <p:nvPr/>
        </p:nvSpPr>
        <p:spPr>
          <a:xfrm>
            <a:off x="808688" y="6222694"/>
            <a:ext cx="4969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0</a:t>
            </a:r>
            <a:endParaRPr kumimoji="1" lang="ja-JP" altLang="en-US" sz="700" dirty="0"/>
          </a:p>
        </p:txBody>
      </p:sp>
      <p:sp>
        <p:nvSpPr>
          <p:cNvPr id="197" name="テキスト ボックス 93">
            <a:extLst>
              <a:ext uri="{FF2B5EF4-FFF2-40B4-BE49-F238E27FC236}">
                <a16:creationId xmlns:a16="http://schemas.microsoft.com/office/drawing/2014/main" id="{3C9808F9-4F24-63FC-1133-74564A410C3B}"/>
              </a:ext>
            </a:extLst>
          </p:cNvPr>
          <p:cNvSpPr txBox="1"/>
          <p:nvPr/>
        </p:nvSpPr>
        <p:spPr>
          <a:xfrm>
            <a:off x="2651896" y="5987781"/>
            <a:ext cx="4969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2</a:t>
            </a:r>
            <a:endParaRPr kumimoji="1" lang="ja-JP" altLang="en-US" sz="700" dirty="0"/>
          </a:p>
        </p:txBody>
      </p:sp>
      <p:sp>
        <p:nvSpPr>
          <p:cNvPr id="198" name="テキスト ボックス 94">
            <a:extLst>
              <a:ext uri="{FF2B5EF4-FFF2-40B4-BE49-F238E27FC236}">
                <a16:creationId xmlns:a16="http://schemas.microsoft.com/office/drawing/2014/main" id="{EF56A911-77E9-ED17-C88A-D0DEAE0D2DA3}"/>
              </a:ext>
            </a:extLst>
          </p:cNvPr>
          <p:cNvSpPr txBox="1"/>
          <p:nvPr/>
        </p:nvSpPr>
        <p:spPr>
          <a:xfrm>
            <a:off x="2651896" y="5743344"/>
            <a:ext cx="4969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4</a:t>
            </a:r>
            <a:endParaRPr kumimoji="1" lang="ja-JP" altLang="en-US" sz="700" dirty="0"/>
          </a:p>
        </p:txBody>
      </p:sp>
      <p:sp>
        <p:nvSpPr>
          <p:cNvPr id="199" name="テキスト ボックス 95">
            <a:extLst>
              <a:ext uri="{FF2B5EF4-FFF2-40B4-BE49-F238E27FC236}">
                <a16:creationId xmlns:a16="http://schemas.microsoft.com/office/drawing/2014/main" id="{86B9D078-0494-BD34-E649-63FD5A922172}"/>
              </a:ext>
            </a:extLst>
          </p:cNvPr>
          <p:cNvSpPr txBox="1"/>
          <p:nvPr/>
        </p:nvSpPr>
        <p:spPr>
          <a:xfrm>
            <a:off x="2651896" y="6222694"/>
            <a:ext cx="4969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0</a:t>
            </a:r>
            <a:endParaRPr kumimoji="1" lang="ja-JP" altLang="en-US" sz="700" dirty="0"/>
          </a:p>
        </p:txBody>
      </p:sp>
      <p:sp>
        <p:nvSpPr>
          <p:cNvPr id="200" name="テキスト ボックス 94">
            <a:extLst>
              <a:ext uri="{FF2B5EF4-FFF2-40B4-BE49-F238E27FC236}">
                <a16:creationId xmlns:a16="http://schemas.microsoft.com/office/drawing/2014/main" id="{34D5C4A7-B19F-A1C9-C978-AF5690A62C37}"/>
              </a:ext>
            </a:extLst>
          </p:cNvPr>
          <p:cNvSpPr txBox="1"/>
          <p:nvPr/>
        </p:nvSpPr>
        <p:spPr>
          <a:xfrm>
            <a:off x="2651896" y="5500117"/>
            <a:ext cx="49694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6</a:t>
            </a:r>
            <a:endParaRPr kumimoji="1" lang="ja-JP" altLang="en-US" sz="700" dirty="0"/>
          </a:p>
        </p:txBody>
      </p:sp>
      <p:sp>
        <p:nvSpPr>
          <p:cNvPr id="202" name="テキスト ボックス 94">
            <a:extLst>
              <a:ext uri="{FF2B5EF4-FFF2-40B4-BE49-F238E27FC236}">
                <a16:creationId xmlns:a16="http://schemas.microsoft.com/office/drawing/2014/main" id="{8C69EC34-33EB-A168-EBB4-ED2756291267}"/>
              </a:ext>
            </a:extLst>
          </p:cNvPr>
          <p:cNvSpPr txBox="1"/>
          <p:nvPr/>
        </p:nvSpPr>
        <p:spPr>
          <a:xfrm>
            <a:off x="2602203" y="5152417"/>
            <a:ext cx="99387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24</a:t>
            </a:r>
            <a:endParaRPr kumimoji="1" lang="ja-JP" altLang="en-US" sz="7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855E23-C225-337F-8299-2E83CEBF0B8C}"/>
              </a:ext>
            </a:extLst>
          </p:cNvPr>
          <p:cNvSpPr txBox="1"/>
          <p:nvPr/>
        </p:nvSpPr>
        <p:spPr>
          <a:xfrm rot="16200000">
            <a:off x="265818" y="5674468"/>
            <a:ext cx="833562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Relative Density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3C08D43-4B6F-5633-2BDF-262FD87B401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60919" y="5048092"/>
            <a:ext cx="1777500" cy="1296000"/>
          </a:xfrm>
          <a:prstGeom prst="rect">
            <a:avLst/>
          </a:prstGeom>
        </p:spPr>
      </p:pic>
      <p:sp>
        <p:nvSpPr>
          <p:cNvPr id="12" name="テキスト ボックス 94">
            <a:extLst>
              <a:ext uri="{FF2B5EF4-FFF2-40B4-BE49-F238E27FC236}">
                <a16:creationId xmlns:a16="http://schemas.microsoft.com/office/drawing/2014/main" id="{AEC086C0-3847-8439-1304-057A144A09FC}"/>
              </a:ext>
            </a:extLst>
          </p:cNvPr>
          <p:cNvSpPr txBox="1"/>
          <p:nvPr/>
        </p:nvSpPr>
        <p:spPr>
          <a:xfrm>
            <a:off x="2602204" y="5258020"/>
            <a:ext cx="99386" cy="107722"/>
          </a:xfrm>
          <a:prstGeom prst="rect">
            <a:avLst/>
          </a:prstGeom>
          <a:noFill/>
          <a:ln w="9525" cmpd="sng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lt1">
                    <a:shade val="50000"/>
                  </a:schemeClr>
                </a:solidFill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none" lIns="0" tIns="0" rIns="0" bIns="0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700" dirty="0"/>
              <a:t>22</a:t>
            </a:r>
            <a:endParaRPr kumimoji="1" lang="ja-JP" altLang="en-US" sz="700" dirty="0"/>
          </a:p>
        </p:txBody>
      </p:sp>
    </p:spTree>
    <p:extLst>
      <p:ext uri="{BB962C8B-B14F-4D97-AF65-F5344CB8AC3E}">
        <p14:creationId xmlns:p14="http://schemas.microsoft.com/office/powerpoint/2010/main" val="2471563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67212</TotalTime>
  <Words>619</Words>
  <Application>Microsoft Macintosh PowerPoint</Application>
  <PresentationFormat>画面に合わせる (4:3)</PresentationFormat>
  <Paragraphs>561</Paragraphs>
  <Slides>4</Slides>
  <Notes>4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Ｐゴシック</vt:lpstr>
      <vt:lpstr>游ゴシック</vt:lpstr>
      <vt:lpstr>Arial</vt:lpstr>
      <vt:lpstr>Office テーマ</vt:lpstr>
      <vt:lpstr>Prism 10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教生 田中</dc:creator>
  <cp:lastModifiedBy>木村俊寛</cp:lastModifiedBy>
  <cp:revision>351</cp:revision>
  <dcterms:created xsi:type="dcterms:W3CDTF">2023-09-29T01:59:28Z</dcterms:created>
  <dcterms:modified xsi:type="dcterms:W3CDTF">2024-12-27T08:58:36Z</dcterms:modified>
</cp:coreProperties>
</file>