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9" r:id="rId3"/>
    <p:sldId id="278" r:id="rId4"/>
    <p:sldId id="280" r:id="rId5"/>
    <p:sldId id="283" r:id="rId6"/>
    <p:sldId id="281" r:id="rId7"/>
    <p:sldId id="282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search" initials="R" lastIdx="3" clrIdx="0">
    <p:extLst>
      <p:ext uri="{19B8F6BF-5375-455C-9EA6-DF929625EA0E}">
        <p15:presenceInfo xmlns:p15="http://schemas.microsoft.com/office/powerpoint/2012/main" userId="Researc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>
        <p:scale>
          <a:sx n="100" d="100"/>
          <a:sy n="100" d="100"/>
        </p:scale>
        <p:origin x="148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tuh\cfdna\Huang%20CS\20190529_bamreadcount\20190529_bamreadcount\222\Lin221m.bwamem.bam.nucleotide_composition_rearrangmen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tuh\cfdna\Huang%20CS\20190529_bamreadcount\20190529_bamreadcount\222\Lin221m.bwamem.bam.nucleotide_composition_rearrangmen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tuh\cfdna\Huang%20CS\20190916_cfDNA_Lin1_30_ONCOCNV_Chart%20150prob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tuh\cfdna\Huang%20CS\20190916_cfDNA_Lin1_30_ONCOCNV_Chart%20150prob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tuh\cfdna\Huang%20CS\20190916_cfDNA_Lin1_30_ONCOCNV_Chart%20150prob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reast\manuscript3_cfdna\20200504%20cox%20analysi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901129943502828E-2"/>
          <c:y val="0.24080330803560174"/>
          <c:w val="0.64085396369945269"/>
          <c:h val="0.70349868985808572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工作表3!$A$1:$A$4</c:f>
              <c:numCache>
                <c:formatCode>0.00%</c:formatCode>
                <c:ptCount val="4"/>
                <c:pt idx="0">
                  <c:v>1</c:v>
                </c:pt>
                <c:pt idx="1">
                  <c:v>0.1</c:v>
                </c:pt>
                <c:pt idx="2">
                  <c:v>0.01</c:v>
                </c:pt>
                <c:pt idx="3">
                  <c:v>1E-3</c:v>
                </c:pt>
              </c:numCache>
            </c:numRef>
          </c:xVal>
          <c:yVal>
            <c:numRef>
              <c:f>工作表3!$B$1:$B$4</c:f>
              <c:numCache>
                <c:formatCode>General</c:formatCode>
                <c:ptCount val="4"/>
                <c:pt idx="0">
                  <c:v>0.99498137850746371</c:v>
                </c:pt>
                <c:pt idx="1">
                  <c:v>0.11764814212313</c:v>
                </c:pt>
                <c:pt idx="2">
                  <c:v>1.3484597682587104E-2</c:v>
                </c:pt>
                <c:pt idx="3">
                  <c:v>3.1774964962181184E-3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DE8-4508-B1EA-2643B9D060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03377040"/>
        <c:axId val="992521392"/>
      </c:scatterChart>
      <c:valAx>
        <c:axId val="803377040"/>
        <c:scaling>
          <c:logBase val="10"/>
          <c:orientation val="minMax"/>
        </c:scaling>
        <c:delete val="0"/>
        <c:axPos val="b"/>
        <c:numFmt formatCode="0.000_);[Red]\(0.000\)" sourceLinked="0"/>
        <c:majorTickMark val="in"/>
        <c:minorTickMark val="none"/>
        <c:tickLblPos val="high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TW"/>
          </a:p>
        </c:txPr>
        <c:crossAx val="992521392"/>
        <c:crosses val="autoZero"/>
        <c:crossBetween val="midCat"/>
      </c:valAx>
      <c:valAx>
        <c:axId val="992521392"/>
        <c:scaling>
          <c:logBase val="10"/>
          <c:orientation val="minMax"/>
        </c:scaling>
        <c:delete val="0"/>
        <c:axPos val="l"/>
        <c:numFmt formatCode="#,##0.000_);[Red]\(#,##0.000\)" sourceLinked="0"/>
        <c:majorTickMark val="in"/>
        <c:minorTickMark val="none"/>
        <c:tickLblPos val="high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TW"/>
          </a:p>
        </c:txPr>
        <c:crossAx val="8033770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691597986365074"/>
          <c:y val="4.2918146051242681E-2"/>
          <c:w val="0.68664369825290295"/>
          <c:h val="0.77627322418489297"/>
        </c:manualLayout>
      </c:layout>
      <c:bar3DChart>
        <c:barDir val="col"/>
        <c:grouping val="standard"/>
        <c:varyColors val="0"/>
        <c:ser>
          <c:idx val="0"/>
          <c:order val="0"/>
          <c:tx>
            <c:v>A</c:v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val>
            <c:numRef>
              <c:f>Lin221m.bwamem.bam.nucleotide_c!$K$1504:$K$1509</c:f>
              <c:numCache>
                <c:formatCode>General</c:formatCode>
                <c:ptCount val="6"/>
                <c:pt idx="0">
                  <c:v>1.4038635868921297E-3</c:v>
                </c:pt>
                <c:pt idx="1">
                  <c:v>1.2137842959431806E-3</c:v>
                </c:pt>
                <c:pt idx="2">
                  <c:v>3.1774964962181184E-3</c:v>
                </c:pt>
                <c:pt idx="3">
                  <c:v>9.1361897685682052E-4</c:v>
                </c:pt>
                <c:pt idx="4">
                  <c:v>1.1618688318434075E-3</c:v>
                </c:pt>
                <c:pt idx="5">
                  <c:v>6.1594812895490031E-4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E5-43D6-9BDC-5CDBADC828AE}"/>
            </c:ext>
          </c:extLst>
        </c:ser>
        <c:ser>
          <c:idx val="1"/>
          <c:order val="1"/>
          <c:tx>
            <c:v>T</c:v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val>
            <c:numRef>
              <c:f>Lin221m.bwamem.bam.nucleotide_c!$L$1504:$L$1509</c:f>
              <c:numCache>
                <c:formatCode>General</c:formatCode>
                <c:ptCount val="6"/>
                <c:pt idx="0">
                  <c:v>0.99709859007458801</c:v>
                </c:pt>
                <c:pt idx="1">
                  <c:v>0.99676599422282708</c:v>
                </c:pt>
                <c:pt idx="2">
                  <c:v>5.9750150752108469E-4</c:v>
                </c:pt>
                <c:pt idx="3">
                  <c:v>7.1823660530009078E-4</c:v>
                </c:pt>
                <c:pt idx="4">
                  <c:v>1.5664725662265233E-3</c:v>
                </c:pt>
                <c:pt idx="5">
                  <c:v>0.99839169099661773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E5-43D6-9BDC-5CDBADC828AE}"/>
            </c:ext>
          </c:extLst>
        </c:ser>
        <c:ser>
          <c:idx val="2"/>
          <c:order val="2"/>
          <c:tx>
            <c:v>C</c:v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val>
            <c:numRef>
              <c:f>Lin221m.bwamem.bam.nucleotide_c!$M$1504:$M$1509</c:f>
              <c:numCache>
                <c:formatCode>General</c:formatCode>
                <c:ptCount val="6"/>
                <c:pt idx="0">
                  <c:v>5.7449569748186269E-4</c:v>
                </c:pt>
                <c:pt idx="1">
                  <c:v>3.6055723983799697E-4</c:v>
                </c:pt>
                <c:pt idx="2">
                  <c:v>0.99393412064023523</c:v>
                </c:pt>
                <c:pt idx="3">
                  <c:v>0.99768017832081235</c:v>
                </c:pt>
                <c:pt idx="4">
                  <c:v>1.5582711391782171E-3</c:v>
                </c:pt>
                <c:pt idx="5">
                  <c:v>2.7786104483965501E-4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E5-43D6-9BDC-5CDBADC828AE}"/>
            </c:ext>
          </c:extLst>
        </c:ser>
        <c:ser>
          <c:idx val="3"/>
          <c:order val="3"/>
          <c:tx>
            <c:v>G</c:v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val>
            <c:numRef>
              <c:f>Lin221m.bwamem.bam.nucleotide_c!$N$1504:$N$1509</c:f>
              <c:numCache>
                <c:formatCode>General</c:formatCode>
                <c:ptCount val="6"/>
                <c:pt idx="0">
                  <c:v>8.8447539036775995E-4</c:v>
                </c:pt>
                <c:pt idx="1">
                  <c:v>1.6459025146803219E-3</c:v>
                </c:pt>
                <c:pt idx="2">
                  <c:v>8.5632704534127798E-4</c:v>
                </c:pt>
                <c:pt idx="3">
                  <c:v>6.6595118192575465E-4</c:v>
                </c:pt>
                <c:pt idx="4">
                  <c:v>0.99562317176522053</c:v>
                </c:pt>
                <c:pt idx="5">
                  <c:v>6.7480539461059073E-4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E5-43D6-9BDC-5CDBADC82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02777936"/>
        <c:axId val="1002777520"/>
        <c:axId val="898469232"/>
      </c:bar3DChart>
      <c:catAx>
        <c:axId val="1002777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002777520"/>
        <c:crosses val="autoZero"/>
        <c:auto val="1"/>
        <c:lblAlgn val="ctr"/>
        <c:lblOffset val="100"/>
        <c:noMultiLvlLbl val="0"/>
      </c:catAx>
      <c:valAx>
        <c:axId val="1002777520"/>
        <c:scaling>
          <c:orientation val="minMax"/>
          <c:max val="4.000000000000001E-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002777936"/>
        <c:crosses val="autoZero"/>
        <c:crossBetween val="between"/>
      </c:valAx>
      <c:serAx>
        <c:axId val="898469232"/>
        <c:scaling>
          <c:orientation val="minMax"/>
        </c:scaling>
        <c:delete val="1"/>
        <c:axPos val="b"/>
        <c:majorTickMark val="none"/>
        <c:minorTickMark val="none"/>
        <c:tickLblPos val="nextTo"/>
        <c:crossAx val="1002777520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8216374164345501"/>
          <c:y val="5.5980380270934459E-2"/>
          <c:w val="0.10432555884180406"/>
          <c:h val="0.608807493934821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工作表1!$DV$1</c:f>
              <c:strCache>
                <c:ptCount val="1"/>
                <c:pt idx="0">
                  <c:v>BF08_S11.bwamem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noFill/>
              </a:ln>
              <a:effectLst/>
            </c:spPr>
          </c:marker>
          <c:xVal>
            <c:strRef>
              <c:f>工作表1!$A$2:$A$150</c:f>
              <c:strCache>
                <c:ptCount val="149"/>
                <c:pt idx="0">
                  <c:v>S100A9_NM_002965_exon2_1</c:v>
                </c:pt>
                <c:pt idx="1">
                  <c:v>S100A9_NM_002965_exon2_2</c:v>
                </c:pt>
                <c:pt idx="2">
                  <c:v>S100A9_NM_002965_exon3_1</c:v>
                </c:pt>
                <c:pt idx="3">
                  <c:v>S100A9_NM_002965_exon3_2</c:v>
                </c:pt>
                <c:pt idx="4">
                  <c:v>S100A8_NM_002964_intron3</c:v>
                </c:pt>
                <c:pt idx="5">
                  <c:v>S100A8_NM_002964_exon2_1</c:v>
                </c:pt>
                <c:pt idx="6">
                  <c:v>S100A7A_NM_176823_exon3</c:v>
                </c:pt>
                <c:pt idx="7">
                  <c:v>S100A7_NM_002963_exon3_0</c:v>
                </c:pt>
                <c:pt idx="8">
                  <c:v>S100A7_NM_002963_exon3_1</c:v>
                </c:pt>
                <c:pt idx="9">
                  <c:v>S100A7_NM_002963_exon3_3</c:v>
                </c:pt>
                <c:pt idx="10">
                  <c:v>S100A7_NM_002963_intron3</c:v>
                </c:pt>
                <c:pt idx="11">
                  <c:v>S100A7_NM_002963_intron2</c:v>
                </c:pt>
                <c:pt idx="12">
                  <c:v>PIK3CA_NM_006218_exon2_2</c:v>
                </c:pt>
                <c:pt idx="13">
                  <c:v>PIK3CA_NM_006218_exon2_4</c:v>
                </c:pt>
                <c:pt idx="14">
                  <c:v>PIK3CA_NM_006218_exon5_3</c:v>
                </c:pt>
                <c:pt idx="15">
                  <c:v>PIK3CA_NM_006218_exon5_1</c:v>
                </c:pt>
                <c:pt idx="16">
                  <c:v>PIK3CA_NM_006218_exon5_2</c:v>
                </c:pt>
                <c:pt idx="17">
                  <c:v>PIK3CA_NM_006218_exon10_2</c:v>
                </c:pt>
                <c:pt idx="18">
                  <c:v>PIK3CA_NM_006218_intron20_1</c:v>
                </c:pt>
                <c:pt idx="19">
                  <c:v>PIK3CA_NM_006218_exon21_1</c:v>
                </c:pt>
                <c:pt idx="20">
                  <c:v>PIK3CA_NM_006218_exon21_2</c:v>
                </c:pt>
                <c:pt idx="21">
                  <c:v>ESR1_NM_000125_exon5_1</c:v>
                </c:pt>
                <c:pt idx="22">
                  <c:v>ESR1_NM_000125_exon5_2</c:v>
                </c:pt>
                <c:pt idx="23">
                  <c:v>ESR1_NM_000125_exon5_3</c:v>
                </c:pt>
                <c:pt idx="24">
                  <c:v>ESR1_NM_000125_exon7_1</c:v>
                </c:pt>
                <c:pt idx="25">
                  <c:v>ESR1_NM_000125_exon7_2</c:v>
                </c:pt>
                <c:pt idx="26">
                  <c:v>ESR1_NM_000125_intron7_1</c:v>
                </c:pt>
                <c:pt idx="27">
                  <c:v>ESR1_NM_000125_intron7_2</c:v>
                </c:pt>
                <c:pt idx="28">
                  <c:v>ESR1_NM_000125_exon8_1</c:v>
                </c:pt>
                <c:pt idx="29">
                  <c:v>ESR1_NM_000125_exon8_2</c:v>
                </c:pt>
                <c:pt idx="30">
                  <c:v>ZNF703_NM_025069_exon1_1</c:v>
                </c:pt>
                <c:pt idx="31">
                  <c:v>ZNF703_NM_025069_exon1_2</c:v>
                </c:pt>
                <c:pt idx="32">
                  <c:v>ZNF703_NM_025069_exon1_4</c:v>
                </c:pt>
                <c:pt idx="33">
                  <c:v>ZNF703_NM_025069_exon2_1</c:v>
                </c:pt>
                <c:pt idx="34">
                  <c:v>ZNF703_NM_025069_exon2_2</c:v>
                </c:pt>
                <c:pt idx="35">
                  <c:v>ZNF703_NM_025069_exon2_3</c:v>
                </c:pt>
                <c:pt idx="36">
                  <c:v>ZNF703_NM_025069_exon2_4</c:v>
                </c:pt>
                <c:pt idx="37">
                  <c:v>ZNF703_NM_025069_exon2_5</c:v>
                </c:pt>
                <c:pt idx="38">
                  <c:v>ZNF703_NM_025069_exon2_6</c:v>
                </c:pt>
                <c:pt idx="39">
                  <c:v>ZNF703_NM_025069_exon2_7</c:v>
                </c:pt>
                <c:pt idx="40">
                  <c:v>ZNF703_NM_025069_exon2_8</c:v>
                </c:pt>
                <c:pt idx="41">
                  <c:v>MYC_NM_002467_intron1_1</c:v>
                </c:pt>
                <c:pt idx="42">
                  <c:v>MYC_NM_002467_intron1_2</c:v>
                </c:pt>
                <c:pt idx="43">
                  <c:v>MYC_NM_002467_exon2_1</c:v>
                </c:pt>
                <c:pt idx="44">
                  <c:v>MYC_NM_002467_exon2_3</c:v>
                </c:pt>
                <c:pt idx="45">
                  <c:v>MYC_NM_002467_exon2_4</c:v>
                </c:pt>
                <c:pt idx="46">
                  <c:v>MYC_NM_002467_exon2_6</c:v>
                </c:pt>
                <c:pt idx="47">
                  <c:v>MYC_NM_002467_exon2_7</c:v>
                </c:pt>
                <c:pt idx="48">
                  <c:v>MYC_NM_002467_intron2_1</c:v>
                </c:pt>
                <c:pt idx="49">
                  <c:v>MYC_NM_002467_exon3_1</c:v>
                </c:pt>
                <c:pt idx="50">
                  <c:v>MYC_NM_002467_exon3_2</c:v>
                </c:pt>
                <c:pt idx="51">
                  <c:v>MYC_NM_002467_exon3_3</c:v>
                </c:pt>
                <c:pt idx="52">
                  <c:v>GATA3_NM_002051_exon5</c:v>
                </c:pt>
                <c:pt idx="53">
                  <c:v>GATA3_NM_002051_intron5</c:v>
                </c:pt>
                <c:pt idx="54">
                  <c:v>GATA3_NM_002051_exon6_3</c:v>
                </c:pt>
                <c:pt idx="55">
                  <c:v>GATA3_NM_002051_exon6_2</c:v>
                </c:pt>
                <c:pt idx="56">
                  <c:v>GATA3_NM_002051_exon6_4</c:v>
                </c:pt>
                <c:pt idx="57">
                  <c:v>PTEN_NM_000314_exon5_1</c:v>
                </c:pt>
                <c:pt idx="58">
                  <c:v>PTEN_NM_000314_exon5_2</c:v>
                </c:pt>
                <c:pt idx="59">
                  <c:v>PTEN_NM_000314_exon7_1</c:v>
                </c:pt>
                <c:pt idx="60">
                  <c:v>PTEN_NM_000314_exon9_2</c:v>
                </c:pt>
                <c:pt idx="61">
                  <c:v>PTEN_NM_000314_exon9_3</c:v>
                </c:pt>
                <c:pt idx="62">
                  <c:v>CCND1_NM_053056_exon1_1</c:v>
                </c:pt>
                <c:pt idx="63">
                  <c:v>CCND1_NM_053056_exon1_2</c:v>
                </c:pt>
                <c:pt idx="64">
                  <c:v>CCND1_NM_053056_exon2_1</c:v>
                </c:pt>
                <c:pt idx="65">
                  <c:v>CCND1_NM_053056_exon2_2</c:v>
                </c:pt>
                <c:pt idx="66">
                  <c:v>CCND1_NM_053056_exon2_3</c:v>
                </c:pt>
                <c:pt idx="67">
                  <c:v>CCND1_NM_053056_exon3_1</c:v>
                </c:pt>
                <c:pt idx="68">
                  <c:v>CCND1_NM_053056_exon3_2</c:v>
                </c:pt>
                <c:pt idx="69">
                  <c:v>CCND1_NM_053056_exon4</c:v>
                </c:pt>
                <c:pt idx="70">
                  <c:v>CCND1_NM_053056_exon5_2</c:v>
                </c:pt>
                <c:pt idx="71">
                  <c:v>AKT1_NM_005163_exon3_1</c:v>
                </c:pt>
                <c:pt idx="72">
                  <c:v>AKT1_NM_005163_exon3_2</c:v>
                </c:pt>
                <c:pt idx="73">
                  <c:v>B2M_NM_004048_intron1</c:v>
                </c:pt>
                <c:pt idx="74">
                  <c:v>B2M_NM_004048_exon2</c:v>
                </c:pt>
                <c:pt idx="75">
                  <c:v>B2M_NM_004048_intron2</c:v>
                </c:pt>
                <c:pt idx="76">
                  <c:v>CDH1_NM_004360_exon1</c:v>
                </c:pt>
                <c:pt idx="77">
                  <c:v>CDH1_NM_004360_intron1_1</c:v>
                </c:pt>
                <c:pt idx="78">
                  <c:v>CDH1_NM_004360_exon2</c:v>
                </c:pt>
                <c:pt idx="79">
                  <c:v>CDH1_NM_004360_intron2</c:v>
                </c:pt>
                <c:pt idx="80">
                  <c:v>CDH1_NM_004360_exon3_1</c:v>
                </c:pt>
                <c:pt idx="81">
                  <c:v>CDH1_NM_004360_exon3_3</c:v>
                </c:pt>
                <c:pt idx="82">
                  <c:v>CDH1_NM_004360_exon3_2</c:v>
                </c:pt>
                <c:pt idx="83">
                  <c:v>CDH1_NM_004360_intron3</c:v>
                </c:pt>
                <c:pt idx="84">
                  <c:v>CDH1_NM_004360_exon4_1</c:v>
                </c:pt>
                <c:pt idx="85">
                  <c:v>CDH1_NM_004360_exon4_2</c:v>
                </c:pt>
                <c:pt idx="86">
                  <c:v>CDH1_NM_004360_exon5_1</c:v>
                </c:pt>
                <c:pt idx="87">
                  <c:v>CDH1_NM_004360_exon5_2</c:v>
                </c:pt>
                <c:pt idx="88">
                  <c:v>CDH1_NM_004360_intron5</c:v>
                </c:pt>
                <c:pt idx="89">
                  <c:v>CDH1_NM_004360_exon6_1</c:v>
                </c:pt>
                <c:pt idx="90">
                  <c:v>CDH1_NM_004360_exon6_2</c:v>
                </c:pt>
                <c:pt idx="91">
                  <c:v>CDH1_NM_004360_intron6_1</c:v>
                </c:pt>
                <c:pt idx="92">
                  <c:v>CDH1_NM_004360_intron6_2</c:v>
                </c:pt>
                <c:pt idx="93">
                  <c:v>CDH1_NM_004360_exon7_1</c:v>
                </c:pt>
                <c:pt idx="94">
                  <c:v>CDH1_NM_004360_exon7_2</c:v>
                </c:pt>
                <c:pt idx="95">
                  <c:v>CDH1_NM_004360_intron7</c:v>
                </c:pt>
                <c:pt idx="96">
                  <c:v>CDH1_NM_004360_intron8_2</c:v>
                </c:pt>
                <c:pt idx="97">
                  <c:v>CDH1_NM_004360_intron8_1</c:v>
                </c:pt>
                <c:pt idx="98">
                  <c:v>CDH1_NM_004360_intron8_3</c:v>
                </c:pt>
                <c:pt idx="99">
                  <c:v>CDH1_NM_004360_exon9_2</c:v>
                </c:pt>
                <c:pt idx="100">
                  <c:v>CDH1_NM_004360_exon9_3</c:v>
                </c:pt>
                <c:pt idx="101">
                  <c:v>CDH1_NM_004360_exon10_1</c:v>
                </c:pt>
                <c:pt idx="102">
                  <c:v>CDH1_NM_004360_exon10_2</c:v>
                </c:pt>
                <c:pt idx="103">
                  <c:v>CDH1_NM_004360_intron10</c:v>
                </c:pt>
                <c:pt idx="104">
                  <c:v>CDH1_NM_004360_intron11_1</c:v>
                </c:pt>
                <c:pt idx="105">
                  <c:v>CDH1_NM_004360_intron11_2</c:v>
                </c:pt>
                <c:pt idx="106">
                  <c:v>CDH1_NM_004360_exon12_1</c:v>
                </c:pt>
                <c:pt idx="107">
                  <c:v>CDH1_NM_004360_exon13_1</c:v>
                </c:pt>
                <c:pt idx="108">
                  <c:v>CDH1_NM_004360_exon13_2</c:v>
                </c:pt>
                <c:pt idx="109">
                  <c:v>CDH1_NM_004360_intron13_2</c:v>
                </c:pt>
                <c:pt idx="110">
                  <c:v>CDH1_NM_004360_exon14</c:v>
                </c:pt>
                <c:pt idx="111">
                  <c:v>CDH1_NM_004360_intron14_1</c:v>
                </c:pt>
                <c:pt idx="112">
                  <c:v>CDH1_NM_004360_intron15_1</c:v>
                </c:pt>
                <c:pt idx="113">
                  <c:v>CDH1_NM_004360_exon16_2</c:v>
                </c:pt>
                <c:pt idx="114">
                  <c:v>TP53_NM_000546_exon11_1</c:v>
                </c:pt>
                <c:pt idx="115">
                  <c:v>TP53_NM_000546_exon11_2</c:v>
                </c:pt>
                <c:pt idx="116">
                  <c:v>TP53_NM_000546_intron11</c:v>
                </c:pt>
                <c:pt idx="117">
                  <c:v>TP53_NM_000546_intron10_1</c:v>
                </c:pt>
                <c:pt idx="118">
                  <c:v>TP53_NM_000546_intron10_3</c:v>
                </c:pt>
                <c:pt idx="119">
                  <c:v>TP53_NM_000546_exon8_2</c:v>
                </c:pt>
                <c:pt idx="120">
                  <c:v>TP53_NM_000546_intron8</c:v>
                </c:pt>
                <c:pt idx="121">
                  <c:v>TP53_NM_000546_exon7_1</c:v>
                </c:pt>
                <c:pt idx="122">
                  <c:v>TP53_NM_000546_exon7_2</c:v>
                </c:pt>
                <c:pt idx="123">
                  <c:v>TP53_NM_000546_intron7</c:v>
                </c:pt>
                <c:pt idx="124">
                  <c:v>TP53_NM_000546_exon6_1</c:v>
                </c:pt>
                <c:pt idx="125">
                  <c:v>TP53_NM_000546_exon6_2</c:v>
                </c:pt>
                <c:pt idx="126">
                  <c:v>TP53_NM_000546_exon5</c:v>
                </c:pt>
                <c:pt idx="127">
                  <c:v>TP53_NM_000546_intron5</c:v>
                </c:pt>
                <c:pt idx="128">
                  <c:v>TP53_NM_000546_exon4_1</c:v>
                </c:pt>
                <c:pt idx="129">
                  <c:v>TP53_NM_000546_exon4_2</c:v>
                </c:pt>
                <c:pt idx="130">
                  <c:v>TP53_NM_000546_exon4_3</c:v>
                </c:pt>
                <c:pt idx="131">
                  <c:v>TP53_NM_000546_exon2_1</c:v>
                </c:pt>
                <c:pt idx="132">
                  <c:v>TP53_NM_000546_exon2_2</c:v>
                </c:pt>
                <c:pt idx="133">
                  <c:v>ERBB2_NM_004448_exon8_1</c:v>
                </c:pt>
                <c:pt idx="134">
                  <c:v>ERBB2_NM_004448_exon8_2</c:v>
                </c:pt>
                <c:pt idx="135">
                  <c:v>ERBB2_NM_004448_exon15_1</c:v>
                </c:pt>
                <c:pt idx="136">
                  <c:v>ERBB2_NM_004448_exon15_2</c:v>
                </c:pt>
                <c:pt idx="137">
                  <c:v>ERBB2_NM_004448_intron15_1</c:v>
                </c:pt>
                <c:pt idx="138">
                  <c:v>ERBB2_NM_004448_intron15_3</c:v>
                </c:pt>
                <c:pt idx="139">
                  <c:v>ERBB2_NM_004448_exon17_1</c:v>
                </c:pt>
                <c:pt idx="140">
                  <c:v>ERBB2_NM_004448_exon17_2</c:v>
                </c:pt>
                <c:pt idx="141">
                  <c:v>ERBB2_NM_004448_exon18_1</c:v>
                </c:pt>
                <c:pt idx="142">
                  <c:v>ERBB2_NM_004448_exon18_2</c:v>
                </c:pt>
                <c:pt idx="143">
                  <c:v>ERBB2_NM_004448_intron18</c:v>
                </c:pt>
                <c:pt idx="144">
                  <c:v>ERBB2_NM_004448_exon20_2</c:v>
                </c:pt>
                <c:pt idx="145">
                  <c:v>ERBB2_NM_004448_exon20_1</c:v>
                </c:pt>
                <c:pt idx="146">
                  <c:v>ERBB2_NM_004448_exon21_2</c:v>
                </c:pt>
                <c:pt idx="147">
                  <c:v>ERBB2_NM_004448_exon21_1</c:v>
                </c:pt>
                <c:pt idx="148">
                  <c:v>ERBB2_NM_004448_exon21_3</c:v>
                </c:pt>
              </c:strCache>
            </c:strRef>
          </c:xVal>
          <c:yVal>
            <c:numRef>
              <c:f>工作表1!$DW$2:$DW$150</c:f>
              <c:numCache>
                <c:formatCode>General</c:formatCode>
                <c:ptCount val="149"/>
                <c:pt idx="0">
                  <c:v>1.1840573396564129</c:v>
                </c:pt>
                <c:pt idx="1">
                  <c:v>1.2734572460103915</c:v>
                </c:pt>
                <c:pt idx="2">
                  <c:v>1.1167671951631988</c:v>
                </c:pt>
                <c:pt idx="3">
                  <c:v>1.0946421243076845</c:v>
                </c:pt>
                <c:pt idx="4">
                  <c:v>1.1916437257858674</c:v>
                </c:pt>
                <c:pt idx="5">
                  <c:v>1.1760109776827239</c:v>
                </c:pt>
                <c:pt idx="6">
                  <c:v>1.1113606731433745</c:v>
                </c:pt>
                <c:pt idx="7">
                  <c:v>1.0327798284016918</c:v>
                </c:pt>
                <c:pt idx="8">
                  <c:v>1.53343202958512</c:v>
                </c:pt>
                <c:pt idx="9">
                  <c:v>1.0371196916063319</c:v>
                </c:pt>
                <c:pt idx="10">
                  <c:v>1.0429570313364998</c:v>
                </c:pt>
                <c:pt idx="11">
                  <c:v>1.0055417719272062</c:v>
                </c:pt>
                <c:pt idx="12">
                  <c:v>2.1163492516823919</c:v>
                </c:pt>
                <c:pt idx="13">
                  <c:v>1.5011054440794509</c:v>
                </c:pt>
                <c:pt idx="14">
                  <c:v>1.1499151047687302</c:v>
                </c:pt>
                <c:pt idx="15">
                  <c:v>1.0428328231089361</c:v>
                </c:pt>
                <c:pt idx="16">
                  <c:v>1.7960885870415078</c:v>
                </c:pt>
                <c:pt idx="17">
                  <c:v>1.088751713903265</c:v>
                </c:pt>
                <c:pt idx="18">
                  <c:v>1.0387944226477597</c:v>
                </c:pt>
                <c:pt idx="19">
                  <c:v>1.0420097505500459</c:v>
                </c:pt>
                <c:pt idx="20">
                  <c:v>1.2049456822604938</c:v>
                </c:pt>
                <c:pt idx="21">
                  <c:v>1.3830148397406292</c:v>
                </c:pt>
                <c:pt idx="22">
                  <c:v>1.8511097419094789</c:v>
                </c:pt>
                <c:pt idx="23">
                  <c:v>2.4780175426517101</c:v>
                </c:pt>
                <c:pt idx="24">
                  <c:v>1.7830105509104768</c:v>
                </c:pt>
                <c:pt idx="25">
                  <c:v>1.6641839404087055</c:v>
                </c:pt>
                <c:pt idx="26">
                  <c:v>2.6227611236769173</c:v>
                </c:pt>
                <c:pt idx="27">
                  <c:v>1.8777296336891158</c:v>
                </c:pt>
                <c:pt idx="28">
                  <c:v>2.219151132331183</c:v>
                </c:pt>
                <c:pt idx="29">
                  <c:v>1.6194076609008043</c:v>
                </c:pt>
                <c:pt idx="30">
                  <c:v>1.813096284168382</c:v>
                </c:pt>
                <c:pt idx="31">
                  <c:v>3.0456905971348998</c:v>
                </c:pt>
                <c:pt idx="32">
                  <c:v>1.6545791430285595</c:v>
                </c:pt>
                <c:pt idx="33">
                  <c:v>1.0986014978733396</c:v>
                </c:pt>
                <c:pt idx="34">
                  <c:v>1.8513548092752528</c:v>
                </c:pt>
                <c:pt idx="35">
                  <c:v>1.6029464364873665</c:v>
                </c:pt>
                <c:pt idx="36">
                  <c:v>2.3659941681732151</c:v>
                </c:pt>
                <c:pt idx="37">
                  <c:v>1.0345786861491815</c:v>
                </c:pt>
                <c:pt idx="38">
                  <c:v>1.479979264419323</c:v>
                </c:pt>
                <c:pt idx="39">
                  <c:v>1.5693194374988646</c:v>
                </c:pt>
                <c:pt idx="40">
                  <c:v>1.4305266372043639</c:v>
                </c:pt>
                <c:pt idx="41">
                  <c:v>5.3663221676454453</c:v>
                </c:pt>
                <c:pt idx="42">
                  <c:v>7.8889462386058868</c:v>
                </c:pt>
                <c:pt idx="43">
                  <c:v>6.5457924732904145</c:v>
                </c:pt>
                <c:pt idx="44">
                  <c:v>7.1174547944490874</c:v>
                </c:pt>
                <c:pt idx="45">
                  <c:v>6.4096556330131991</c:v>
                </c:pt>
                <c:pt idx="46">
                  <c:v>4.7492143700667526</c:v>
                </c:pt>
                <c:pt idx="47">
                  <c:v>6.8732177640870873</c:v>
                </c:pt>
                <c:pt idx="48">
                  <c:v>6.9883591460184533</c:v>
                </c:pt>
                <c:pt idx="49">
                  <c:v>5.0026063723212362</c:v>
                </c:pt>
                <c:pt idx="50">
                  <c:v>2.7808369023278767</c:v>
                </c:pt>
                <c:pt idx="51">
                  <c:v>3.2873323429766765</c:v>
                </c:pt>
                <c:pt idx="52">
                  <c:v>1.6004784938606829</c:v>
                </c:pt>
                <c:pt idx="53">
                  <c:v>1.3029590211019482</c:v>
                </c:pt>
                <c:pt idx="54">
                  <c:v>1.4757954207534876</c:v>
                </c:pt>
                <c:pt idx="55">
                  <c:v>1.5929273405812383</c:v>
                </c:pt>
                <c:pt idx="56">
                  <c:v>1.4583835355633932</c:v>
                </c:pt>
                <c:pt idx="57">
                  <c:v>1.67203940994643</c:v>
                </c:pt>
                <c:pt idx="58">
                  <c:v>1.337883603374074</c:v>
                </c:pt>
                <c:pt idx="59">
                  <c:v>1.0112642375859098</c:v>
                </c:pt>
                <c:pt idx="60">
                  <c:v>2.7444646165422268</c:v>
                </c:pt>
                <c:pt idx="61">
                  <c:v>1.0730415893557181</c:v>
                </c:pt>
                <c:pt idx="62">
                  <c:v>1.0918942848066453</c:v>
                </c:pt>
                <c:pt idx="63">
                  <c:v>1.0221167225810479</c:v>
                </c:pt>
                <c:pt idx="64">
                  <c:v>1.6993042789659838</c:v>
                </c:pt>
                <c:pt idx="65">
                  <c:v>1.4899399358847498</c:v>
                </c:pt>
                <c:pt idx="66">
                  <c:v>1.505704794966594</c:v>
                </c:pt>
                <c:pt idx="67">
                  <c:v>1.6075955501864403</c:v>
                </c:pt>
                <c:pt idx="68">
                  <c:v>1.4079678568315952</c:v>
                </c:pt>
                <c:pt idx="69">
                  <c:v>2.1362408261018468</c:v>
                </c:pt>
                <c:pt idx="70">
                  <c:v>1.2924174035719074</c:v>
                </c:pt>
                <c:pt idx="71">
                  <c:v>2.3323134733259643</c:v>
                </c:pt>
                <c:pt idx="72">
                  <c:v>1.4232595814537323</c:v>
                </c:pt>
                <c:pt idx="73">
                  <c:v>1.1026877158614861</c:v>
                </c:pt>
                <c:pt idx="74">
                  <c:v>1.7973584377409855</c:v>
                </c:pt>
                <c:pt idx="75">
                  <c:v>1.8452399112060771</c:v>
                </c:pt>
                <c:pt idx="76">
                  <c:v>1.6807766078843231</c:v>
                </c:pt>
                <c:pt idx="77">
                  <c:v>1.0220747889029191</c:v>
                </c:pt>
                <c:pt idx="78">
                  <c:v>2.4012267598657315</c:v>
                </c:pt>
                <c:pt idx="79">
                  <c:v>2.2166120590353202</c:v>
                </c:pt>
                <c:pt idx="80">
                  <c:v>1.7436610904695797</c:v>
                </c:pt>
                <c:pt idx="81">
                  <c:v>1.5141829476791684</c:v>
                </c:pt>
                <c:pt idx="82">
                  <c:v>2.413875666560851</c:v>
                </c:pt>
                <c:pt idx="83">
                  <c:v>3.3033130427168946</c:v>
                </c:pt>
                <c:pt idx="84">
                  <c:v>1.0870865480783531</c:v>
                </c:pt>
                <c:pt idx="85">
                  <c:v>1.321736934634044</c:v>
                </c:pt>
                <c:pt idx="86">
                  <c:v>1.3597514995247817</c:v>
                </c:pt>
                <c:pt idx="87">
                  <c:v>1.5330919819643865</c:v>
                </c:pt>
                <c:pt idx="88">
                  <c:v>1.6919073667958189</c:v>
                </c:pt>
                <c:pt idx="89">
                  <c:v>1.4116603073150606</c:v>
                </c:pt>
                <c:pt idx="90">
                  <c:v>1.3448499991931158</c:v>
                </c:pt>
                <c:pt idx="91">
                  <c:v>2.7301015193562281</c:v>
                </c:pt>
                <c:pt idx="92">
                  <c:v>1.2489866082432948</c:v>
                </c:pt>
                <c:pt idx="93">
                  <c:v>1.3611607659726335</c:v>
                </c:pt>
                <c:pt idx="94">
                  <c:v>1.9430912837068179</c:v>
                </c:pt>
                <c:pt idx="95">
                  <c:v>1.0644908230009922</c:v>
                </c:pt>
                <c:pt idx="96">
                  <c:v>1.9660117590079058</c:v>
                </c:pt>
                <c:pt idx="97">
                  <c:v>1.6816508375990487</c:v>
                </c:pt>
                <c:pt idx="98">
                  <c:v>1.7682627202741252</c:v>
                </c:pt>
                <c:pt idx="99">
                  <c:v>2.0998912172955464</c:v>
                </c:pt>
                <c:pt idx="100">
                  <c:v>1.6328756646956972</c:v>
                </c:pt>
                <c:pt idx="101">
                  <c:v>1.5303347558446256</c:v>
                </c:pt>
                <c:pt idx="102">
                  <c:v>1.8815771947429385</c:v>
                </c:pt>
                <c:pt idx="103">
                  <c:v>1.0112180089448704</c:v>
                </c:pt>
                <c:pt idx="104">
                  <c:v>1.6800401072546225</c:v>
                </c:pt>
                <c:pt idx="105">
                  <c:v>3.0955727379454729</c:v>
                </c:pt>
                <c:pt idx="106">
                  <c:v>1.0704809852894104</c:v>
                </c:pt>
                <c:pt idx="107">
                  <c:v>2.4281852480860793</c:v>
                </c:pt>
                <c:pt idx="108">
                  <c:v>2.2468614516627818</c:v>
                </c:pt>
                <c:pt idx="109">
                  <c:v>1.5394789037457333</c:v>
                </c:pt>
                <c:pt idx="110">
                  <c:v>1.0763125081251066</c:v>
                </c:pt>
                <c:pt idx="111">
                  <c:v>2.1277400827136219</c:v>
                </c:pt>
                <c:pt idx="112">
                  <c:v>1.3734014723454522</c:v>
                </c:pt>
                <c:pt idx="113">
                  <c:v>1.0267731526710628</c:v>
                </c:pt>
                <c:pt idx="114">
                  <c:v>1.0895257449507572</c:v>
                </c:pt>
                <c:pt idx="115">
                  <c:v>1.2698802875915356</c:v>
                </c:pt>
                <c:pt idx="116">
                  <c:v>3.518247860245157</c:v>
                </c:pt>
                <c:pt idx="117">
                  <c:v>1.3214068755979973</c:v>
                </c:pt>
                <c:pt idx="118">
                  <c:v>1.0222874056237981</c:v>
                </c:pt>
                <c:pt idx="119">
                  <c:v>1.4875572349481534</c:v>
                </c:pt>
                <c:pt idx="120">
                  <c:v>2.0278756458871068</c:v>
                </c:pt>
                <c:pt idx="121">
                  <c:v>1.5858497551350252</c:v>
                </c:pt>
                <c:pt idx="122">
                  <c:v>1.6650148421889763</c:v>
                </c:pt>
                <c:pt idx="123">
                  <c:v>4.0529688900852827</c:v>
                </c:pt>
                <c:pt idx="124">
                  <c:v>1.1408933092304012</c:v>
                </c:pt>
                <c:pt idx="125">
                  <c:v>1.9670203574728877</c:v>
                </c:pt>
                <c:pt idx="126">
                  <c:v>1.4094647515578635</c:v>
                </c:pt>
                <c:pt idx="127">
                  <c:v>1.8612010768008507</c:v>
                </c:pt>
                <c:pt idx="128">
                  <c:v>1.0928849474649645</c:v>
                </c:pt>
                <c:pt idx="129">
                  <c:v>1.009583010570992</c:v>
                </c:pt>
                <c:pt idx="130">
                  <c:v>1.411914518291923</c:v>
                </c:pt>
                <c:pt idx="131">
                  <c:v>1.7599526471051317</c:v>
                </c:pt>
                <c:pt idx="132">
                  <c:v>1.2154139776360944</c:v>
                </c:pt>
                <c:pt idx="133">
                  <c:v>7.3545643153491085</c:v>
                </c:pt>
                <c:pt idx="134">
                  <c:v>7.9653093039724698</c:v>
                </c:pt>
                <c:pt idx="135">
                  <c:v>7.3717863242313726</c:v>
                </c:pt>
                <c:pt idx="136">
                  <c:v>5.473738170578021</c:v>
                </c:pt>
                <c:pt idx="137">
                  <c:v>9.0006916858522246</c:v>
                </c:pt>
                <c:pt idx="138">
                  <c:v>7.3585963248346173</c:v>
                </c:pt>
                <c:pt idx="139">
                  <c:v>8.7538912814637442</c:v>
                </c:pt>
                <c:pt idx="140">
                  <c:v>6.121011244448419</c:v>
                </c:pt>
                <c:pt idx="141">
                  <c:v>7.7388102678899147</c:v>
                </c:pt>
                <c:pt idx="142">
                  <c:v>7.3864088919937441</c:v>
                </c:pt>
                <c:pt idx="143">
                  <c:v>5.2196359685186042</c:v>
                </c:pt>
                <c:pt idx="144">
                  <c:v>5.7881109909375263</c:v>
                </c:pt>
                <c:pt idx="145">
                  <c:v>5.3087794379293731</c:v>
                </c:pt>
                <c:pt idx="146">
                  <c:v>4.6712354569252916</c:v>
                </c:pt>
                <c:pt idx="147">
                  <c:v>4.1588677186139957</c:v>
                </c:pt>
                <c:pt idx="148">
                  <c:v>5.5017066533475205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6E9-4224-9BA3-E5852C43E7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1184927"/>
        <c:axId val="841173695"/>
      </c:scatterChart>
      <c:valAx>
        <c:axId val="841184927"/>
        <c:scaling>
          <c:orientation val="minMax"/>
          <c:max val="150"/>
        </c:scaling>
        <c:delete val="1"/>
        <c:axPos val="b"/>
        <c:majorTickMark val="none"/>
        <c:minorTickMark val="none"/>
        <c:tickLblPos val="nextTo"/>
        <c:crossAx val="841173695"/>
        <c:crosses val="autoZero"/>
        <c:crossBetween val="midCat"/>
      </c:valAx>
      <c:valAx>
        <c:axId val="84117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TW"/>
          </a:p>
        </c:txPr>
        <c:crossAx val="841184927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工作表1!$DS$1</c:f>
              <c:strCache>
                <c:ptCount val="1"/>
                <c:pt idx="0">
                  <c:v>Lin009_S9.bwamem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xVal>
            <c:strRef>
              <c:f>工作表1!$A$2:$A$150</c:f>
              <c:strCache>
                <c:ptCount val="149"/>
                <c:pt idx="0">
                  <c:v>S100A9_NM_002965_exon2_1</c:v>
                </c:pt>
                <c:pt idx="1">
                  <c:v>S100A9_NM_002965_exon2_2</c:v>
                </c:pt>
                <c:pt idx="2">
                  <c:v>S100A9_NM_002965_exon3_1</c:v>
                </c:pt>
                <c:pt idx="3">
                  <c:v>S100A9_NM_002965_exon3_2</c:v>
                </c:pt>
                <c:pt idx="4">
                  <c:v>S100A8_NM_002964_intron3</c:v>
                </c:pt>
                <c:pt idx="5">
                  <c:v>S100A8_NM_002964_exon2_1</c:v>
                </c:pt>
                <c:pt idx="6">
                  <c:v>S100A7A_NM_176823_exon3</c:v>
                </c:pt>
                <c:pt idx="7">
                  <c:v>S100A7_NM_002963_exon3_0</c:v>
                </c:pt>
                <c:pt idx="8">
                  <c:v>S100A7_NM_002963_exon3_1</c:v>
                </c:pt>
                <c:pt idx="9">
                  <c:v>S100A7_NM_002963_exon3_3</c:v>
                </c:pt>
                <c:pt idx="10">
                  <c:v>S100A7_NM_002963_intron3</c:v>
                </c:pt>
                <c:pt idx="11">
                  <c:v>S100A7_NM_002963_intron2</c:v>
                </c:pt>
                <c:pt idx="12">
                  <c:v>PIK3CA_NM_006218_exon2_2</c:v>
                </c:pt>
                <c:pt idx="13">
                  <c:v>PIK3CA_NM_006218_exon2_4</c:v>
                </c:pt>
                <c:pt idx="14">
                  <c:v>PIK3CA_NM_006218_exon5_3</c:v>
                </c:pt>
                <c:pt idx="15">
                  <c:v>PIK3CA_NM_006218_exon5_1</c:v>
                </c:pt>
                <c:pt idx="16">
                  <c:v>PIK3CA_NM_006218_exon5_2</c:v>
                </c:pt>
                <c:pt idx="17">
                  <c:v>PIK3CA_NM_006218_exon10_2</c:v>
                </c:pt>
                <c:pt idx="18">
                  <c:v>PIK3CA_NM_006218_intron20_1</c:v>
                </c:pt>
                <c:pt idx="19">
                  <c:v>PIK3CA_NM_006218_exon21_1</c:v>
                </c:pt>
                <c:pt idx="20">
                  <c:v>PIK3CA_NM_006218_exon21_2</c:v>
                </c:pt>
                <c:pt idx="21">
                  <c:v>ESR1_NM_000125_exon5_1</c:v>
                </c:pt>
                <c:pt idx="22">
                  <c:v>ESR1_NM_000125_exon5_2</c:v>
                </c:pt>
                <c:pt idx="23">
                  <c:v>ESR1_NM_000125_exon5_3</c:v>
                </c:pt>
                <c:pt idx="24">
                  <c:v>ESR1_NM_000125_exon7_1</c:v>
                </c:pt>
                <c:pt idx="25">
                  <c:v>ESR1_NM_000125_exon7_2</c:v>
                </c:pt>
                <c:pt idx="26">
                  <c:v>ESR1_NM_000125_intron7_1</c:v>
                </c:pt>
                <c:pt idx="27">
                  <c:v>ESR1_NM_000125_intron7_2</c:v>
                </c:pt>
                <c:pt idx="28">
                  <c:v>ESR1_NM_000125_exon8_1</c:v>
                </c:pt>
                <c:pt idx="29">
                  <c:v>ESR1_NM_000125_exon8_2</c:v>
                </c:pt>
                <c:pt idx="30">
                  <c:v>ZNF703_NM_025069_exon1_1</c:v>
                </c:pt>
                <c:pt idx="31">
                  <c:v>ZNF703_NM_025069_exon1_2</c:v>
                </c:pt>
                <c:pt idx="32">
                  <c:v>ZNF703_NM_025069_exon1_4</c:v>
                </c:pt>
                <c:pt idx="33">
                  <c:v>ZNF703_NM_025069_exon2_1</c:v>
                </c:pt>
                <c:pt idx="34">
                  <c:v>ZNF703_NM_025069_exon2_2</c:v>
                </c:pt>
                <c:pt idx="35">
                  <c:v>ZNF703_NM_025069_exon2_3</c:v>
                </c:pt>
                <c:pt idx="36">
                  <c:v>ZNF703_NM_025069_exon2_4</c:v>
                </c:pt>
                <c:pt idx="37">
                  <c:v>ZNF703_NM_025069_exon2_5</c:v>
                </c:pt>
                <c:pt idx="38">
                  <c:v>ZNF703_NM_025069_exon2_6</c:v>
                </c:pt>
                <c:pt idx="39">
                  <c:v>ZNF703_NM_025069_exon2_7</c:v>
                </c:pt>
                <c:pt idx="40">
                  <c:v>ZNF703_NM_025069_exon2_8</c:v>
                </c:pt>
                <c:pt idx="41">
                  <c:v>MYC_NM_002467_intron1_1</c:v>
                </c:pt>
                <c:pt idx="42">
                  <c:v>MYC_NM_002467_intron1_2</c:v>
                </c:pt>
                <c:pt idx="43">
                  <c:v>MYC_NM_002467_exon2_1</c:v>
                </c:pt>
                <c:pt idx="44">
                  <c:v>MYC_NM_002467_exon2_3</c:v>
                </c:pt>
                <c:pt idx="45">
                  <c:v>MYC_NM_002467_exon2_4</c:v>
                </c:pt>
                <c:pt idx="46">
                  <c:v>MYC_NM_002467_exon2_6</c:v>
                </c:pt>
                <c:pt idx="47">
                  <c:v>MYC_NM_002467_exon2_7</c:v>
                </c:pt>
                <c:pt idx="48">
                  <c:v>MYC_NM_002467_intron2_1</c:v>
                </c:pt>
                <c:pt idx="49">
                  <c:v>MYC_NM_002467_exon3_1</c:v>
                </c:pt>
                <c:pt idx="50">
                  <c:v>MYC_NM_002467_exon3_2</c:v>
                </c:pt>
                <c:pt idx="51">
                  <c:v>MYC_NM_002467_exon3_3</c:v>
                </c:pt>
                <c:pt idx="52">
                  <c:v>GATA3_NM_002051_exon5</c:v>
                </c:pt>
                <c:pt idx="53">
                  <c:v>GATA3_NM_002051_intron5</c:v>
                </c:pt>
                <c:pt idx="54">
                  <c:v>GATA3_NM_002051_exon6_3</c:v>
                </c:pt>
                <c:pt idx="55">
                  <c:v>GATA3_NM_002051_exon6_2</c:v>
                </c:pt>
                <c:pt idx="56">
                  <c:v>GATA3_NM_002051_exon6_4</c:v>
                </c:pt>
                <c:pt idx="57">
                  <c:v>PTEN_NM_000314_exon5_1</c:v>
                </c:pt>
                <c:pt idx="58">
                  <c:v>PTEN_NM_000314_exon5_2</c:v>
                </c:pt>
                <c:pt idx="59">
                  <c:v>PTEN_NM_000314_exon7_1</c:v>
                </c:pt>
                <c:pt idx="60">
                  <c:v>PTEN_NM_000314_exon9_2</c:v>
                </c:pt>
                <c:pt idx="61">
                  <c:v>PTEN_NM_000314_exon9_3</c:v>
                </c:pt>
                <c:pt idx="62">
                  <c:v>CCND1_NM_053056_exon1_1</c:v>
                </c:pt>
                <c:pt idx="63">
                  <c:v>CCND1_NM_053056_exon1_2</c:v>
                </c:pt>
                <c:pt idx="64">
                  <c:v>CCND1_NM_053056_exon2_1</c:v>
                </c:pt>
                <c:pt idx="65">
                  <c:v>CCND1_NM_053056_exon2_2</c:v>
                </c:pt>
                <c:pt idx="66">
                  <c:v>CCND1_NM_053056_exon2_3</c:v>
                </c:pt>
                <c:pt idx="67">
                  <c:v>CCND1_NM_053056_exon3_1</c:v>
                </c:pt>
                <c:pt idx="68">
                  <c:v>CCND1_NM_053056_exon3_2</c:v>
                </c:pt>
                <c:pt idx="69">
                  <c:v>CCND1_NM_053056_exon4</c:v>
                </c:pt>
                <c:pt idx="70">
                  <c:v>CCND1_NM_053056_exon5_2</c:v>
                </c:pt>
                <c:pt idx="71">
                  <c:v>AKT1_NM_005163_exon3_1</c:v>
                </c:pt>
                <c:pt idx="72">
                  <c:v>AKT1_NM_005163_exon3_2</c:v>
                </c:pt>
                <c:pt idx="73">
                  <c:v>B2M_NM_004048_intron1</c:v>
                </c:pt>
                <c:pt idx="74">
                  <c:v>B2M_NM_004048_exon2</c:v>
                </c:pt>
                <c:pt idx="75">
                  <c:v>B2M_NM_004048_intron2</c:v>
                </c:pt>
                <c:pt idx="76">
                  <c:v>CDH1_NM_004360_exon1</c:v>
                </c:pt>
                <c:pt idx="77">
                  <c:v>CDH1_NM_004360_intron1_1</c:v>
                </c:pt>
                <c:pt idx="78">
                  <c:v>CDH1_NM_004360_exon2</c:v>
                </c:pt>
                <c:pt idx="79">
                  <c:v>CDH1_NM_004360_intron2</c:v>
                </c:pt>
                <c:pt idx="80">
                  <c:v>CDH1_NM_004360_exon3_1</c:v>
                </c:pt>
                <c:pt idx="81">
                  <c:v>CDH1_NM_004360_exon3_3</c:v>
                </c:pt>
                <c:pt idx="82">
                  <c:v>CDH1_NM_004360_exon3_2</c:v>
                </c:pt>
                <c:pt idx="83">
                  <c:v>CDH1_NM_004360_intron3</c:v>
                </c:pt>
                <c:pt idx="84">
                  <c:v>CDH1_NM_004360_exon4_1</c:v>
                </c:pt>
                <c:pt idx="85">
                  <c:v>CDH1_NM_004360_exon4_2</c:v>
                </c:pt>
                <c:pt idx="86">
                  <c:v>CDH1_NM_004360_exon5_1</c:v>
                </c:pt>
                <c:pt idx="87">
                  <c:v>CDH1_NM_004360_exon5_2</c:v>
                </c:pt>
                <c:pt idx="88">
                  <c:v>CDH1_NM_004360_intron5</c:v>
                </c:pt>
                <c:pt idx="89">
                  <c:v>CDH1_NM_004360_exon6_1</c:v>
                </c:pt>
                <c:pt idx="90">
                  <c:v>CDH1_NM_004360_exon6_2</c:v>
                </c:pt>
                <c:pt idx="91">
                  <c:v>CDH1_NM_004360_intron6_1</c:v>
                </c:pt>
                <c:pt idx="92">
                  <c:v>CDH1_NM_004360_intron6_2</c:v>
                </c:pt>
                <c:pt idx="93">
                  <c:v>CDH1_NM_004360_exon7_1</c:v>
                </c:pt>
                <c:pt idx="94">
                  <c:v>CDH1_NM_004360_exon7_2</c:v>
                </c:pt>
                <c:pt idx="95">
                  <c:v>CDH1_NM_004360_intron7</c:v>
                </c:pt>
                <c:pt idx="96">
                  <c:v>CDH1_NM_004360_intron8_2</c:v>
                </c:pt>
                <c:pt idx="97">
                  <c:v>CDH1_NM_004360_intron8_1</c:v>
                </c:pt>
                <c:pt idx="98">
                  <c:v>CDH1_NM_004360_intron8_3</c:v>
                </c:pt>
                <c:pt idx="99">
                  <c:v>CDH1_NM_004360_exon9_2</c:v>
                </c:pt>
                <c:pt idx="100">
                  <c:v>CDH1_NM_004360_exon9_3</c:v>
                </c:pt>
                <c:pt idx="101">
                  <c:v>CDH1_NM_004360_exon10_1</c:v>
                </c:pt>
                <c:pt idx="102">
                  <c:v>CDH1_NM_004360_exon10_2</c:v>
                </c:pt>
                <c:pt idx="103">
                  <c:v>CDH1_NM_004360_intron10</c:v>
                </c:pt>
                <c:pt idx="104">
                  <c:v>CDH1_NM_004360_intron11_1</c:v>
                </c:pt>
                <c:pt idx="105">
                  <c:v>CDH1_NM_004360_intron11_2</c:v>
                </c:pt>
                <c:pt idx="106">
                  <c:v>CDH1_NM_004360_exon12_1</c:v>
                </c:pt>
                <c:pt idx="107">
                  <c:v>CDH1_NM_004360_exon13_1</c:v>
                </c:pt>
                <c:pt idx="108">
                  <c:v>CDH1_NM_004360_exon13_2</c:v>
                </c:pt>
                <c:pt idx="109">
                  <c:v>CDH1_NM_004360_intron13_2</c:v>
                </c:pt>
                <c:pt idx="110">
                  <c:v>CDH1_NM_004360_exon14</c:v>
                </c:pt>
                <c:pt idx="111">
                  <c:v>CDH1_NM_004360_intron14_1</c:v>
                </c:pt>
                <c:pt idx="112">
                  <c:v>CDH1_NM_004360_intron15_1</c:v>
                </c:pt>
                <c:pt idx="113">
                  <c:v>CDH1_NM_004360_exon16_2</c:v>
                </c:pt>
                <c:pt idx="114">
                  <c:v>TP53_NM_000546_exon11_1</c:v>
                </c:pt>
                <c:pt idx="115">
                  <c:v>TP53_NM_000546_exon11_2</c:v>
                </c:pt>
                <c:pt idx="116">
                  <c:v>TP53_NM_000546_intron11</c:v>
                </c:pt>
                <c:pt idx="117">
                  <c:v>TP53_NM_000546_intron10_1</c:v>
                </c:pt>
                <c:pt idx="118">
                  <c:v>TP53_NM_000546_intron10_3</c:v>
                </c:pt>
                <c:pt idx="119">
                  <c:v>TP53_NM_000546_exon8_2</c:v>
                </c:pt>
                <c:pt idx="120">
                  <c:v>TP53_NM_000546_intron8</c:v>
                </c:pt>
                <c:pt idx="121">
                  <c:v>TP53_NM_000546_exon7_1</c:v>
                </c:pt>
                <c:pt idx="122">
                  <c:v>TP53_NM_000546_exon7_2</c:v>
                </c:pt>
                <c:pt idx="123">
                  <c:v>TP53_NM_000546_intron7</c:v>
                </c:pt>
                <c:pt idx="124">
                  <c:v>TP53_NM_000546_exon6_1</c:v>
                </c:pt>
                <c:pt idx="125">
                  <c:v>TP53_NM_000546_exon6_2</c:v>
                </c:pt>
                <c:pt idx="126">
                  <c:v>TP53_NM_000546_exon5</c:v>
                </c:pt>
                <c:pt idx="127">
                  <c:v>TP53_NM_000546_intron5</c:v>
                </c:pt>
                <c:pt idx="128">
                  <c:v>TP53_NM_000546_exon4_1</c:v>
                </c:pt>
                <c:pt idx="129">
                  <c:v>TP53_NM_000546_exon4_2</c:v>
                </c:pt>
                <c:pt idx="130">
                  <c:v>TP53_NM_000546_exon4_3</c:v>
                </c:pt>
                <c:pt idx="131">
                  <c:v>TP53_NM_000546_exon2_1</c:v>
                </c:pt>
                <c:pt idx="132">
                  <c:v>TP53_NM_000546_exon2_2</c:v>
                </c:pt>
                <c:pt idx="133">
                  <c:v>ERBB2_NM_004448_exon8_1</c:v>
                </c:pt>
                <c:pt idx="134">
                  <c:v>ERBB2_NM_004448_exon8_2</c:v>
                </c:pt>
                <c:pt idx="135">
                  <c:v>ERBB2_NM_004448_exon15_1</c:v>
                </c:pt>
                <c:pt idx="136">
                  <c:v>ERBB2_NM_004448_exon15_2</c:v>
                </c:pt>
                <c:pt idx="137">
                  <c:v>ERBB2_NM_004448_intron15_1</c:v>
                </c:pt>
                <c:pt idx="138">
                  <c:v>ERBB2_NM_004448_intron15_3</c:v>
                </c:pt>
                <c:pt idx="139">
                  <c:v>ERBB2_NM_004448_exon17_1</c:v>
                </c:pt>
                <c:pt idx="140">
                  <c:v>ERBB2_NM_004448_exon17_2</c:v>
                </c:pt>
                <c:pt idx="141">
                  <c:v>ERBB2_NM_004448_exon18_1</c:v>
                </c:pt>
                <c:pt idx="142">
                  <c:v>ERBB2_NM_004448_exon18_2</c:v>
                </c:pt>
                <c:pt idx="143">
                  <c:v>ERBB2_NM_004448_intron18</c:v>
                </c:pt>
                <c:pt idx="144">
                  <c:v>ERBB2_NM_004448_exon20_2</c:v>
                </c:pt>
                <c:pt idx="145">
                  <c:v>ERBB2_NM_004448_exon20_1</c:v>
                </c:pt>
                <c:pt idx="146">
                  <c:v>ERBB2_NM_004448_exon21_2</c:v>
                </c:pt>
                <c:pt idx="147">
                  <c:v>ERBB2_NM_004448_exon21_1</c:v>
                </c:pt>
                <c:pt idx="148">
                  <c:v>ERBB2_NM_004448_exon21_3</c:v>
                </c:pt>
              </c:strCache>
            </c:strRef>
          </c:xVal>
          <c:yVal>
            <c:numRef>
              <c:f>工作表1!$DS$2:$DS$150</c:f>
              <c:numCache>
                <c:formatCode>General</c:formatCode>
                <c:ptCount val="149"/>
                <c:pt idx="0">
                  <c:v>1.3872370300590204</c:v>
                </c:pt>
                <c:pt idx="1">
                  <c:v>1.423600172011495</c:v>
                </c:pt>
                <c:pt idx="2">
                  <c:v>1.4945532374344852</c:v>
                </c:pt>
                <c:pt idx="3">
                  <c:v>1.3969767168190761</c:v>
                </c:pt>
                <c:pt idx="4">
                  <c:v>1.9102444209379998</c:v>
                </c:pt>
                <c:pt idx="5">
                  <c:v>0.82727738609929891</c:v>
                </c:pt>
                <c:pt idx="6">
                  <c:v>1.7082840728122217</c:v>
                </c:pt>
                <c:pt idx="7">
                  <c:v>1.7345415820956884</c:v>
                </c:pt>
                <c:pt idx="8">
                  <c:v>1.6361966134679382</c:v>
                </c:pt>
                <c:pt idx="9">
                  <c:v>1.9796728653388171</c:v>
                </c:pt>
                <c:pt idx="10">
                  <c:v>1.8151314821861593</c:v>
                </c:pt>
                <c:pt idx="11">
                  <c:v>1.8901532726762269</c:v>
                </c:pt>
                <c:pt idx="12">
                  <c:v>1.3422762782924136</c:v>
                </c:pt>
                <c:pt idx="13">
                  <c:v>1.121887543592083</c:v>
                </c:pt>
                <c:pt idx="14">
                  <c:v>1.9799734635048201</c:v>
                </c:pt>
                <c:pt idx="15">
                  <c:v>1.4998133523556785</c:v>
                </c:pt>
                <c:pt idx="16">
                  <c:v>1.6687827964429889</c:v>
                </c:pt>
                <c:pt idx="17">
                  <c:v>1.7223928777336637</c:v>
                </c:pt>
                <c:pt idx="18">
                  <c:v>1.6604435153343395</c:v>
                </c:pt>
                <c:pt idx="19">
                  <c:v>1.3940820224488886</c:v>
                </c:pt>
                <c:pt idx="20">
                  <c:v>1.8447004676386036</c:v>
                </c:pt>
                <c:pt idx="21">
                  <c:v>1.6076573229697408</c:v>
                </c:pt>
                <c:pt idx="22">
                  <c:v>1.6880657720629393</c:v>
                </c:pt>
                <c:pt idx="23">
                  <c:v>1.1970278219520285</c:v>
                </c:pt>
                <c:pt idx="24">
                  <c:v>1.7245702189262075</c:v>
                </c:pt>
                <c:pt idx="25">
                  <c:v>1.2555889609597792</c:v>
                </c:pt>
                <c:pt idx="26">
                  <c:v>1.2055711100539006</c:v>
                </c:pt>
                <c:pt idx="27">
                  <c:v>1.1797857854019407</c:v>
                </c:pt>
                <c:pt idx="28">
                  <c:v>1.6186392193519117</c:v>
                </c:pt>
                <c:pt idx="29">
                  <c:v>1.2786964026183629</c:v>
                </c:pt>
                <c:pt idx="30">
                  <c:v>1.7499642756224656</c:v>
                </c:pt>
                <c:pt idx="31">
                  <c:v>1.4978824258131747</c:v>
                </c:pt>
                <c:pt idx="32">
                  <c:v>1.8921543694320826</c:v>
                </c:pt>
                <c:pt idx="33">
                  <c:v>1.3399101184509445</c:v>
                </c:pt>
                <c:pt idx="34">
                  <c:v>1.6770198575783362</c:v>
                </c:pt>
                <c:pt idx="35">
                  <c:v>1.5432747193639296</c:v>
                </c:pt>
                <c:pt idx="36">
                  <c:v>1.3770371846564131</c:v>
                </c:pt>
                <c:pt idx="37">
                  <c:v>1.6576532445089283</c:v>
                </c:pt>
                <c:pt idx="38">
                  <c:v>1.6114456298183975</c:v>
                </c:pt>
                <c:pt idx="39">
                  <c:v>1.3911073645133085</c:v>
                </c:pt>
                <c:pt idx="40">
                  <c:v>1.419599937357676</c:v>
                </c:pt>
                <c:pt idx="41">
                  <c:v>4.5111269212099332</c:v>
                </c:pt>
                <c:pt idx="42">
                  <c:v>7.8688536146975947</c:v>
                </c:pt>
                <c:pt idx="43">
                  <c:v>5.1537808197596107</c:v>
                </c:pt>
                <c:pt idx="44">
                  <c:v>4.2431076980560585</c:v>
                </c:pt>
                <c:pt idx="45">
                  <c:v>5.4265686191551739</c:v>
                </c:pt>
                <c:pt idx="46">
                  <c:v>4.5556632603239002</c:v>
                </c:pt>
                <c:pt idx="47">
                  <c:v>4.5639123968898767</c:v>
                </c:pt>
                <c:pt idx="48">
                  <c:v>5.1426246839536054</c:v>
                </c:pt>
                <c:pt idx="49">
                  <c:v>6.4714651885190282</c:v>
                </c:pt>
                <c:pt idx="50">
                  <c:v>5.2571920651953397</c:v>
                </c:pt>
                <c:pt idx="51">
                  <c:v>4.040353060989565</c:v>
                </c:pt>
                <c:pt idx="52">
                  <c:v>1.2262930594268429</c:v>
                </c:pt>
                <c:pt idx="53">
                  <c:v>0.99976056132006119</c:v>
                </c:pt>
                <c:pt idx="54">
                  <c:v>1.6526379014175925</c:v>
                </c:pt>
                <c:pt idx="55">
                  <c:v>1.2547738383041471</c:v>
                </c:pt>
                <c:pt idx="56">
                  <c:v>1.16972001882451</c:v>
                </c:pt>
                <c:pt idx="57">
                  <c:v>1.4427961773133227</c:v>
                </c:pt>
                <c:pt idx="58">
                  <c:v>1.8297733149689497</c:v>
                </c:pt>
                <c:pt idx="59">
                  <c:v>1.271418859119481</c:v>
                </c:pt>
                <c:pt idx="60">
                  <c:v>1.4628694802233271</c:v>
                </c:pt>
                <c:pt idx="61">
                  <c:v>1.1937982606362714</c:v>
                </c:pt>
                <c:pt idx="62">
                  <c:v>1.0350727597458655</c:v>
                </c:pt>
                <c:pt idx="63">
                  <c:v>1.4962171163543416</c:v>
                </c:pt>
                <c:pt idx="64">
                  <c:v>1.1770230552945113</c:v>
                </c:pt>
                <c:pt idx="65">
                  <c:v>1.4921851779243758</c:v>
                </c:pt>
                <c:pt idx="66">
                  <c:v>1.5695682929191486</c:v>
                </c:pt>
                <c:pt idx="67">
                  <c:v>1.4100098692574334</c:v>
                </c:pt>
                <c:pt idx="68">
                  <c:v>1.4621758245716607</c:v>
                </c:pt>
                <c:pt idx="69">
                  <c:v>1.6762966776324768</c:v>
                </c:pt>
                <c:pt idx="70">
                  <c:v>1.4361777274389376</c:v>
                </c:pt>
                <c:pt idx="71">
                  <c:v>1.7475584268417983</c:v>
                </c:pt>
                <c:pt idx="72">
                  <c:v>1.7624629645123095</c:v>
                </c:pt>
                <c:pt idx="73">
                  <c:v>1.2179801284824336</c:v>
                </c:pt>
                <c:pt idx="74">
                  <c:v>1.0169974240324007</c:v>
                </c:pt>
                <c:pt idx="75">
                  <c:v>1.3089548495437762</c:v>
                </c:pt>
                <c:pt idx="76">
                  <c:v>1.0686632498806816</c:v>
                </c:pt>
                <c:pt idx="77">
                  <c:v>1.5342220119606105</c:v>
                </c:pt>
                <c:pt idx="78">
                  <c:v>1.3648063251160827</c:v>
                </c:pt>
                <c:pt idx="79">
                  <c:v>1.5271175068616238</c:v>
                </c:pt>
                <c:pt idx="80">
                  <c:v>1.5949874584143768</c:v>
                </c:pt>
                <c:pt idx="81">
                  <c:v>1.4641266570696347</c:v>
                </c:pt>
                <c:pt idx="82">
                  <c:v>1.2387159190558261</c:v>
                </c:pt>
                <c:pt idx="83">
                  <c:v>1.5251037329452644</c:v>
                </c:pt>
                <c:pt idx="84">
                  <c:v>1.6465323702966472</c:v>
                </c:pt>
                <c:pt idx="85">
                  <c:v>1.465200425313</c:v>
                </c:pt>
                <c:pt idx="86">
                  <c:v>1.4859745516206717</c:v>
                </c:pt>
                <c:pt idx="87">
                  <c:v>1.4586133473325886</c:v>
                </c:pt>
                <c:pt idx="88">
                  <c:v>1.0621831726761772</c:v>
                </c:pt>
                <c:pt idx="89">
                  <c:v>1.6656271260328008</c:v>
                </c:pt>
                <c:pt idx="90">
                  <c:v>1.6206258932999988</c:v>
                </c:pt>
                <c:pt idx="91">
                  <c:v>1.5005120976304249</c:v>
                </c:pt>
                <c:pt idx="92">
                  <c:v>1.2304123526764077</c:v>
                </c:pt>
                <c:pt idx="93">
                  <c:v>1.2202422092541438</c:v>
                </c:pt>
                <c:pt idx="94">
                  <c:v>1.0697356007559398</c:v>
                </c:pt>
                <c:pt idx="95">
                  <c:v>1.1619993097046168</c:v>
                </c:pt>
                <c:pt idx="96">
                  <c:v>1.2381648742041227</c:v>
                </c:pt>
                <c:pt idx="97">
                  <c:v>1.137688021363837</c:v>
                </c:pt>
                <c:pt idx="98">
                  <c:v>1.3857670633494223</c:v>
                </c:pt>
                <c:pt idx="99">
                  <c:v>1.218125778357303</c:v>
                </c:pt>
                <c:pt idx="100">
                  <c:v>1.0473303541625423</c:v>
                </c:pt>
                <c:pt idx="101">
                  <c:v>1.4363165308392314</c:v>
                </c:pt>
                <c:pt idx="102">
                  <c:v>1.3476742202017697</c:v>
                </c:pt>
                <c:pt idx="103">
                  <c:v>1.8961785341365003</c:v>
                </c:pt>
                <c:pt idx="104">
                  <c:v>1.4836952814009092</c:v>
                </c:pt>
                <c:pt idx="105">
                  <c:v>1.2524608607793368</c:v>
                </c:pt>
                <c:pt idx="106">
                  <c:v>1.1482507161213908</c:v>
                </c:pt>
                <c:pt idx="107">
                  <c:v>1.1801900727893537</c:v>
                </c:pt>
                <c:pt idx="108">
                  <c:v>1.1166938666722037</c:v>
                </c:pt>
                <c:pt idx="109">
                  <c:v>1.4517201011438166</c:v>
                </c:pt>
                <c:pt idx="110">
                  <c:v>1.5011995449879678</c:v>
                </c:pt>
                <c:pt idx="111">
                  <c:v>1.5966958435967826</c:v>
                </c:pt>
                <c:pt idx="112">
                  <c:v>1.7422069409045156</c:v>
                </c:pt>
                <c:pt idx="113">
                  <c:v>1.6900351791478956</c:v>
                </c:pt>
                <c:pt idx="114">
                  <c:v>1.0896208837089281</c:v>
                </c:pt>
                <c:pt idx="115">
                  <c:v>1.3990871906415276</c:v>
                </c:pt>
                <c:pt idx="116">
                  <c:v>1.5390953369506937</c:v>
                </c:pt>
                <c:pt idx="117">
                  <c:v>1.2476693231443512</c:v>
                </c:pt>
                <c:pt idx="118">
                  <c:v>1.5853031873405568</c:v>
                </c:pt>
                <c:pt idx="119">
                  <c:v>1.366873862902688</c:v>
                </c:pt>
                <c:pt idx="120">
                  <c:v>1.2469440059214643</c:v>
                </c:pt>
                <c:pt idx="121">
                  <c:v>1.2672975328869704</c:v>
                </c:pt>
                <c:pt idx="122">
                  <c:v>1.2861551963388127</c:v>
                </c:pt>
                <c:pt idx="123">
                  <c:v>1.3035245385646639</c:v>
                </c:pt>
                <c:pt idx="124">
                  <c:v>1.3185356484359789</c:v>
                </c:pt>
                <c:pt idx="125">
                  <c:v>0.98606236664929325</c:v>
                </c:pt>
                <c:pt idx="126">
                  <c:v>1.3103627771543394</c:v>
                </c:pt>
                <c:pt idx="127">
                  <c:v>1.2675843421068231</c:v>
                </c:pt>
                <c:pt idx="128">
                  <c:v>1.9753370886484869</c:v>
                </c:pt>
                <c:pt idx="129">
                  <c:v>1.529735069465014</c:v>
                </c:pt>
                <c:pt idx="130">
                  <c:v>1.2511958577778648</c:v>
                </c:pt>
                <c:pt idx="131">
                  <c:v>1.3063045289333703</c:v>
                </c:pt>
                <c:pt idx="132">
                  <c:v>1.5781113232096433</c:v>
                </c:pt>
                <c:pt idx="133">
                  <c:v>3.2246626581792532</c:v>
                </c:pt>
                <c:pt idx="134">
                  <c:v>2.975103371001226</c:v>
                </c:pt>
                <c:pt idx="135">
                  <c:v>3.1745213457938206</c:v>
                </c:pt>
                <c:pt idx="136">
                  <c:v>3.6781722339995837</c:v>
                </c:pt>
                <c:pt idx="137">
                  <c:v>3.8107368095499607</c:v>
                </c:pt>
                <c:pt idx="138">
                  <c:v>3.1480842862257425</c:v>
                </c:pt>
                <c:pt idx="139">
                  <c:v>3.2018200052740728</c:v>
                </c:pt>
                <c:pt idx="140">
                  <c:v>2.6682688452730758</c:v>
                </c:pt>
                <c:pt idx="141">
                  <c:v>2.8205988982818009</c:v>
                </c:pt>
                <c:pt idx="142">
                  <c:v>3.4900647891848422</c:v>
                </c:pt>
                <c:pt idx="143">
                  <c:v>3.557533722471681</c:v>
                </c:pt>
                <c:pt idx="144">
                  <c:v>3.7019664026276793</c:v>
                </c:pt>
                <c:pt idx="145">
                  <c:v>3.5577175820043614</c:v>
                </c:pt>
                <c:pt idx="146">
                  <c:v>2.7679169479616608</c:v>
                </c:pt>
                <c:pt idx="147">
                  <c:v>3.5970321410860708</c:v>
                </c:pt>
                <c:pt idx="148">
                  <c:v>3.5171728949405838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3CB-436B-8E41-85BD9A66E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1184927"/>
        <c:axId val="841173695"/>
      </c:scatterChart>
      <c:valAx>
        <c:axId val="841184927"/>
        <c:scaling>
          <c:orientation val="minMax"/>
          <c:max val="150"/>
        </c:scaling>
        <c:delete val="1"/>
        <c:axPos val="b"/>
        <c:majorTickMark val="none"/>
        <c:minorTickMark val="none"/>
        <c:tickLblPos val="nextTo"/>
        <c:crossAx val="841173695"/>
        <c:crosses val="autoZero"/>
        <c:crossBetween val="midCat"/>
      </c:valAx>
      <c:valAx>
        <c:axId val="84117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TW"/>
          </a:p>
        </c:txPr>
        <c:crossAx val="841184927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zh-TW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工作表1!$DT$1</c:f>
              <c:strCache>
                <c:ptCount val="1"/>
                <c:pt idx="0">
                  <c:v>Lin038_S38.bwamem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xVal>
            <c:strRef>
              <c:f>工作表1!$A$2:$A$150</c:f>
              <c:strCache>
                <c:ptCount val="149"/>
                <c:pt idx="0">
                  <c:v>S100A9_NM_002965_exon2_1</c:v>
                </c:pt>
                <c:pt idx="1">
                  <c:v>S100A9_NM_002965_exon2_2</c:v>
                </c:pt>
                <c:pt idx="2">
                  <c:v>S100A9_NM_002965_exon3_1</c:v>
                </c:pt>
                <c:pt idx="3">
                  <c:v>S100A9_NM_002965_exon3_2</c:v>
                </c:pt>
                <c:pt idx="4">
                  <c:v>S100A8_NM_002964_intron3</c:v>
                </c:pt>
                <c:pt idx="5">
                  <c:v>S100A8_NM_002964_exon2_1</c:v>
                </c:pt>
                <c:pt idx="6">
                  <c:v>S100A7A_NM_176823_exon3</c:v>
                </c:pt>
                <c:pt idx="7">
                  <c:v>S100A7_NM_002963_exon3_0</c:v>
                </c:pt>
                <c:pt idx="8">
                  <c:v>S100A7_NM_002963_exon3_1</c:v>
                </c:pt>
                <c:pt idx="9">
                  <c:v>S100A7_NM_002963_exon3_3</c:v>
                </c:pt>
                <c:pt idx="10">
                  <c:v>S100A7_NM_002963_intron3</c:v>
                </c:pt>
                <c:pt idx="11">
                  <c:v>S100A7_NM_002963_intron2</c:v>
                </c:pt>
                <c:pt idx="12">
                  <c:v>PIK3CA_NM_006218_exon2_2</c:v>
                </c:pt>
                <c:pt idx="13">
                  <c:v>PIK3CA_NM_006218_exon2_4</c:v>
                </c:pt>
                <c:pt idx="14">
                  <c:v>PIK3CA_NM_006218_exon5_3</c:v>
                </c:pt>
                <c:pt idx="15">
                  <c:v>PIK3CA_NM_006218_exon5_1</c:v>
                </c:pt>
                <c:pt idx="16">
                  <c:v>PIK3CA_NM_006218_exon5_2</c:v>
                </c:pt>
                <c:pt idx="17">
                  <c:v>PIK3CA_NM_006218_exon10_2</c:v>
                </c:pt>
                <c:pt idx="18">
                  <c:v>PIK3CA_NM_006218_intron20_1</c:v>
                </c:pt>
                <c:pt idx="19">
                  <c:v>PIK3CA_NM_006218_exon21_1</c:v>
                </c:pt>
                <c:pt idx="20">
                  <c:v>PIK3CA_NM_006218_exon21_2</c:v>
                </c:pt>
                <c:pt idx="21">
                  <c:v>ESR1_NM_000125_exon5_1</c:v>
                </c:pt>
                <c:pt idx="22">
                  <c:v>ESR1_NM_000125_exon5_2</c:v>
                </c:pt>
                <c:pt idx="23">
                  <c:v>ESR1_NM_000125_exon5_3</c:v>
                </c:pt>
                <c:pt idx="24">
                  <c:v>ESR1_NM_000125_exon7_1</c:v>
                </c:pt>
                <c:pt idx="25">
                  <c:v>ESR1_NM_000125_exon7_2</c:v>
                </c:pt>
                <c:pt idx="26">
                  <c:v>ESR1_NM_000125_intron7_1</c:v>
                </c:pt>
                <c:pt idx="27">
                  <c:v>ESR1_NM_000125_intron7_2</c:v>
                </c:pt>
                <c:pt idx="28">
                  <c:v>ESR1_NM_000125_exon8_1</c:v>
                </c:pt>
                <c:pt idx="29">
                  <c:v>ESR1_NM_000125_exon8_2</c:v>
                </c:pt>
                <c:pt idx="30">
                  <c:v>ZNF703_NM_025069_exon1_1</c:v>
                </c:pt>
                <c:pt idx="31">
                  <c:v>ZNF703_NM_025069_exon1_2</c:v>
                </c:pt>
                <c:pt idx="32">
                  <c:v>ZNF703_NM_025069_exon1_4</c:v>
                </c:pt>
                <c:pt idx="33">
                  <c:v>ZNF703_NM_025069_exon2_1</c:v>
                </c:pt>
                <c:pt idx="34">
                  <c:v>ZNF703_NM_025069_exon2_2</c:v>
                </c:pt>
                <c:pt idx="35">
                  <c:v>ZNF703_NM_025069_exon2_3</c:v>
                </c:pt>
                <c:pt idx="36">
                  <c:v>ZNF703_NM_025069_exon2_4</c:v>
                </c:pt>
                <c:pt idx="37">
                  <c:v>ZNF703_NM_025069_exon2_5</c:v>
                </c:pt>
                <c:pt idx="38">
                  <c:v>ZNF703_NM_025069_exon2_6</c:v>
                </c:pt>
                <c:pt idx="39">
                  <c:v>ZNF703_NM_025069_exon2_7</c:v>
                </c:pt>
                <c:pt idx="40">
                  <c:v>ZNF703_NM_025069_exon2_8</c:v>
                </c:pt>
                <c:pt idx="41">
                  <c:v>MYC_NM_002467_intron1_1</c:v>
                </c:pt>
                <c:pt idx="42">
                  <c:v>MYC_NM_002467_intron1_2</c:v>
                </c:pt>
                <c:pt idx="43">
                  <c:v>MYC_NM_002467_exon2_1</c:v>
                </c:pt>
                <c:pt idx="44">
                  <c:v>MYC_NM_002467_exon2_3</c:v>
                </c:pt>
                <c:pt idx="45">
                  <c:v>MYC_NM_002467_exon2_4</c:v>
                </c:pt>
                <c:pt idx="46">
                  <c:v>MYC_NM_002467_exon2_6</c:v>
                </c:pt>
                <c:pt idx="47">
                  <c:v>MYC_NM_002467_exon2_7</c:v>
                </c:pt>
                <c:pt idx="48">
                  <c:v>MYC_NM_002467_intron2_1</c:v>
                </c:pt>
                <c:pt idx="49">
                  <c:v>MYC_NM_002467_exon3_1</c:v>
                </c:pt>
                <c:pt idx="50">
                  <c:v>MYC_NM_002467_exon3_2</c:v>
                </c:pt>
                <c:pt idx="51">
                  <c:v>MYC_NM_002467_exon3_3</c:v>
                </c:pt>
                <c:pt idx="52">
                  <c:v>GATA3_NM_002051_exon5</c:v>
                </c:pt>
                <c:pt idx="53">
                  <c:v>GATA3_NM_002051_intron5</c:v>
                </c:pt>
                <c:pt idx="54">
                  <c:v>GATA3_NM_002051_exon6_3</c:v>
                </c:pt>
                <c:pt idx="55">
                  <c:v>GATA3_NM_002051_exon6_2</c:v>
                </c:pt>
                <c:pt idx="56">
                  <c:v>GATA3_NM_002051_exon6_4</c:v>
                </c:pt>
                <c:pt idx="57">
                  <c:v>PTEN_NM_000314_exon5_1</c:v>
                </c:pt>
                <c:pt idx="58">
                  <c:v>PTEN_NM_000314_exon5_2</c:v>
                </c:pt>
                <c:pt idx="59">
                  <c:v>PTEN_NM_000314_exon7_1</c:v>
                </c:pt>
                <c:pt idx="60">
                  <c:v>PTEN_NM_000314_exon9_2</c:v>
                </c:pt>
                <c:pt idx="61">
                  <c:v>PTEN_NM_000314_exon9_3</c:v>
                </c:pt>
                <c:pt idx="62">
                  <c:v>CCND1_NM_053056_exon1_1</c:v>
                </c:pt>
                <c:pt idx="63">
                  <c:v>CCND1_NM_053056_exon1_2</c:v>
                </c:pt>
                <c:pt idx="64">
                  <c:v>CCND1_NM_053056_exon2_1</c:v>
                </c:pt>
                <c:pt idx="65">
                  <c:v>CCND1_NM_053056_exon2_2</c:v>
                </c:pt>
                <c:pt idx="66">
                  <c:v>CCND1_NM_053056_exon2_3</c:v>
                </c:pt>
                <c:pt idx="67">
                  <c:v>CCND1_NM_053056_exon3_1</c:v>
                </c:pt>
                <c:pt idx="68">
                  <c:v>CCND1_NM_053056_exon3_2</c:v>
                </c:pt>
                <c:pt idx="69">
                  <c:v>CCND1_NM_053056_exon4</c:v>
                </c:pt>
                <c:pt idx="70">
                  <c:v>CCND1_NM_053056_exon5_2</c:v>
                </c:pt>
                <c:pt idx="71">
                  <c:v>AKT1_NM_005163_exon3_1</c:v>
                </c:pt>
                <c:pt idx="72">
                  <c:v>AKT1_NM_005163_exon3_2</c:v>
                </c:pt>
                <c:pt idx="73">
                  <c:v>B2M_NM_004048_intron1</c:v>
                </c:pt>
                <c:pt idx="74">
                  <c:v>B2M_NM_004048_exon2</c:v>
                </c:pt>
                <c:pt idx="75">
                  <c:v>B2M_NM_004048_intron2</c:v>
                </c:pt>
                <c:pt idx="76">
                  <c:v>CDH1_NM_004360_exon1</c:v>
                </c:pt>
                <c:pt idx="77">
                  <c:v>CDH1_NM_004360_intron1_1</c:v>
                </c:pt>
                <c:pt idx="78">
                  <c:v>CDH1_NM_004360_exon2</c:v>
                </c:pt>
                <c:pt idx="79">
                  <c:v>CDH1_NM_004360_intron2</c:v>
                </c:pt>
                <c:pt idx="80">
                  <c:v>CDH1_NM_004360_exon3_1</c:v>
                </c:pt>
                <c:pt idx="81">
                  <c:v>CDH1_NM_004360_exon3_3</c:v>
                </c:pt>
                <c:pt idx="82">
                  <c:v>CDH1_NM_004360_exon3_2</c:v>
                </c:pt>
                <c:pt idx="83">
                  <c:v>CDH1_NM_004360_intron3</c:v>
                </c:pt>
                <c:pt idx="84">
                  <c:v>CDH1_NM_004360_exon4_1</c:v>
                </c:pt>
                <c:pt idx="85">
                  <c:v>CDH1_NM_004360_exon4_2</c:v>
                </c:pt>
                <c:pt idx="86">
                  <c:v>CDH1_NM_004360_exon5_1</c:v>
                </c:pt>
                <c:pt idx="87">
                  <c:v>CDH1_NM_004360_exon5_2</c:v>
                </c:pt>
                <c:pt idx="88">
                  <c:v>CDH1_NM_004360_intron5</c:v>
                </c:pt>
                <c:pt idx="89">
                  <c:v>CDH1_NM_004360_exon6_1</c:v>
                </c:pt>
                <c:pt idx="90">
                  <c:v>CDH1_NM_004360_exon6_2</c:v>
                </c:pt>
                <c:pt idx="91">
                  <c:v>CDH1_NM_004360_intron6_1</c:v>
                </c:pt>
                <c:pt idx="92">
                  <c:v>CDH1_NM_004360_intron6_2</c:v>
                </c:pt>
                <c:pt idx="93">
                  <c:v>CDH1_NM_004360_exon7_1</c:v>
                </c:pt>
                <c:pt idx="94">
                  <c:v>CDH1_NM_004360_exon7_2</c:v>
                </c:pt>
                <c:pt idx="95">
                  <c:v>CDH1_NM_004360_intron7</c:v>
                </c:pt>
                <c:pt idx="96">
                  <c:v>CDH1_NM_004360_intron8_2</c:v>
                </c:pt>
                <c:pt idx="97">
                  <c:v>CDH1_NM_004360_intron8_1</c:v>
                </c:pt>
                <c:pt idx="98">
                  <c:v>CDH1_NM_004360_intron8_3</c:v>
                </c:pt>
                <c:pt idx="99">
                  <c:v>CDH1_NM_004360_exon9_2</c:v>
                </c:pt>
                <c:pt idx="100">
                  <c:v>CDH1_NM_004360_exon9_3</c:v>
                </c:pt>
                <c:pt idx="101">
                  <c:v>CDH1_NM_004360_exon10_1</c:v>
                </c:pt>
                <c:pt idx="102">
                  <c:v>CDH1_NM_004360_exon10_2</c:v>
                </c:pt>
                <c:pt idx="103">
                  <c:v>CDH1_NM_004360_intron10</c:v>
                </c:pt>
                <c:pt idx="104">
                  <c:v>CDH1_NM_004360_intron11_1</c:v>
                </c:pt>
                <c:pt idx="105">
                  <c:v>CDH1_NM_004360_intron11_2</c:v>
                </c:pt>
                <c:pt idx="106">
                  <c:v>CDH1_NM_004360_exon12_1</c:v>
                </c:pt>
                <c:pt idx="107">
                  <c:v>CDH1_NM_004360_exon13_1</c:v>
                </c:pt>
                <c:pt idx="108">
                  <c:v>CDH1_NM_004360_exon13_2</c:v>
                </c:pt>
                <c:pt idx="109">
                  <c:v>CDH1_NM_004360_intron13_2</c:v>
                </c:pt>
                <c:pt idx="110">
                  <c:v>CDH1_NM_004360_exon14</c:v>
                </c:pt>
                <c:pt idx="111">
                  <c:v>CDH1_NM_004360_intron14_1</c:v>
                </c:pt>
                <c:pt idx="112">
                  <c:v>CDH1_NM_004360_intron15_1</c:v>
                </c:pt>
                <c:pt idx="113">
                  <c:v>CDH1_NM_004360_exon16_2</c:v>
                </c:pt>
                <c:pt idx="114">
                  <c:v>TP53_NM_000546_exon11_1</c:v>
                </c:pt>
                <c:pt idx="115">
                  <c:v>TP53_NM_000546_exon11_2</c:v>
                </c:pt>
                <c:pt idx="116">
                  <c:v>TP53_NM_000546_intron11</c:v>
                </c:pt>
                <c:pt idx="117">
                  <c:v>TP53_NM_000546_intron10_1</c:v>
                </c:pt>
                <c:pt idx="118">
                  <c:v>TP53_NM_000546_intron10_3</c:v>
                </c:pt>
                <c:pt idx="119">
                  <c:v>TP53_NM_000546_exon8_2</c:v>
                </c:pt>
                <c:pt idx="120">
                  <c:v>TP53_NM_000546_intron8</c:v>
                </c:pt>
                <c:pt idx="121">
                  <c:v>TP53_NM_000546_exon7_1</c:v>
                </c:pt>
                <c:pt idx="122">
                  <c:v>TP53_NM_000546_exon7_2</c:v>
                </c:pt>
                <c:pt idx="123">
                  <c:v>TP53_NM_000546_intron7</c:v>
                </c:pt>
                <c:pt idx="124">
                  <c:v>TP53_NM_000546_exon6_1</c:v>
                </c:pt>
                <c:pt idx="125">
                  <c:v>TP53_NM_000546_exon6_2</c:v>
                </c:pt>
                <c:pt idx="126">
                  <c:v>TP53_NM_000546_exon5</c:v>
                </c:pt>
                <c:pt idx="127">
                  <c:v>TP53_NM_000546_intron5</c:v>
                </c:pt>
                <c:pt idx="128">
                  <c:v>TP53_NM_000546_exon4_1</c:v>
                </c:pt>
                <c:pt idx="129">
                  <c:v>TP53_NM_000546_exon4_2</c:v>
                </c:pt>
                <c:pt idx="130">
                  <c:v>TP53_NM_000546_exon4_3</c:v>
                </c:pt>
                <c:pt idx="131">
                  <c:v>TP53_NM_000546_exon2_1</c:v>
                </c:pt>
                <c:pt idx="132">
                  <c:v>TP53_NM_000546_exon2_2</c:v>
                </c:pt>
                <c:pt idx="133">
                  <c:v>ERBB2_NM_004448_exon8_1</c:v>
                </c:pt>
                <c:pt idx="134">
                  <c:v>ERBB2_NM_004448_exon8_2</c:v>
                </c:pt>
                <c:pt idx="135">
                  <c:v>ERBB2_NM_004448_exon15_1</c:v>
                </c:pt>
                <c:pt idx="136">
                  <c:v>ERBB2_NM_004448_exon15_2</c:v>
                </c:pt>
                <c:pt idx="137">
                  <c:v>ERBB2_NM_004448_intron15_1</c:v>
                </c:pt>
                <c:pt idx="138">
                  <c:v>ERBB2_NM_004448_intron15_3</c:v>
                </c:pt>
                <c:pt idx="139">
                  <c:v>ERBB2_NM_004448_exon17_1</c:v>
                </c:pt>
                <c:pt idx="140">
                  <c:v>ERBB2_NM_004448_exon17_2</c:v>
                </c:pt>
                <c:pt idx="141">
                  <c:v>ERBB2_NM_004448_exon18_1</c:v>
                </c:pt>
                <c:pt idx="142">
                  <c:v>ERBB2_NM_004448_exon18_2</c:v>
                </c:pt>
                <c:pt idx="143">
                  <c:v>ERBB2_NM_004448_intron18</c:v>
                </c:pt>
                <c:pt idx="144">
                  <c:v>ERBB2_NM_004448_exon20_2</c:v>
                </c:pt>
                <c:pt idx="145">
                  <c:v>ERBB2_NM_004448_exon20_1</c:v>
                </c:pt>
                <c:pt idx="146">
                  <c:v>ERBB2_NM_004448_exon21_2</c:v>
                </c:pt>
                <c:pt idx="147">
                  <c:v>ERBB2_NM_004448_exon21_1</c:v>
                </c:pt>
                <c:pt idx="148">
                  <c:v>ERBB2_NM_004448_exon21_3</c:v>
                </c:pt>
              </c:strCache>
            </c:strRef>
          </c:xVal>
          <c:yVal>
            <c:numRef>
              <c:f>工作表1!$DT$2:$DT$150</c:f>
              <c:numCache>
                <c:formatCode>General</c:formatCode>
                <c:ptCount val="149"/>
                <c:pt idx="0">
                  <c:v>1.4855554582741022</c:v>
                </c:pt>
                <c:pt idx="1">
                  <c:v>1.4655673688125819</c:v>
                </c:pt>
                <c:pt idx="2">
                  <c:v>1.4645424874714734</c:v>
                </c:pt>
                <c:pt idx="3">
                  <c:v>1.6386300017004742</c:v>
                </c:pt>
                <c:pt idx="4">
                  <c:v>1.7032054633010951</c:v>
                </c:pt>
                <c:pt idx="5">
                  <c:v>1.173988088081777</c:v>
                </c:pt>
                <c:pt idx="6">
                  <c:v>1.5338268959150143</c:v>
                </c:pt>
                <c:pt idx="7">
                  <c:v>1.5934334382857624</c:v>
                </c:pt>
                <c:pt idx="8">
                  <c:v>1.7389786533030518</c:v>
                </c:pt>
                <c:pt idx="9">
                  <c:v>1.8972481277775985</c:v>
                </c:pt>
                <c:pt idx="10">
                  <c:v>2.2151033450631403</c:v>
                </c:pt>
                <c:pt idx="11">
                  <c:v>1.4837557507453274</c:v>
                </c:pt>
                <c:pt idx="12">
                  <c:v>1.6258644374881475</c:v>
                </c:pt>
                <c:pt idx="13">
                  <c:v>1.9374063148591751</c:v>
                </c:pt>
                <c:pt idx="14">
                  <c:v>1.6535285143388372</c:v>
                </c:pt>
                <c:pt idx="15">
                  <c:v>1.9484276597275496</c:v>
                </c:pt>
                <c:pt idx="16">
                  <c:v>1.8456396693541786</c:v>
                </c:pt>
                <c:pt idx="17">
                  <c:v>1.8590563773598237</c:v>
                </c:pt>
                <c:pt idx="18">
                  <c:v>1.5289690051542033</c:v>
                </c:pt>
                <c:pt idx="19">
                  <c:v>1.5344408183456952</c:v>
                </c:pt>
                <c:pt idx="20">
                  <c:v>1.7646795658114538</c:v>
                </c:pt>
                <c:pt idx="21">
                  <c:v>1.7848052778518837</c:v>
                </c:pt>
                <c:pt idx="22">
                  <c:v>1.7564249976578092</c:v>
                </c:pt>
                <c:pt idx="23">
                  <c:v>1.7747223621327486</c:v>
                </c:pt>
                <c:pt idx="24">
                  <c:v>1.5036922436362423</c:v>
                </c:pt>
                <c:pt idx="25">
                  <c:v>1.7004447369951712</c:v>
                </c:pt>
                <c:pt idx="26">
                  <c:v>1.2793355915194573</c:v>
                </c:pt>
                <c:pt idx="27">
                  <c:v>1.660406848095535</c:v>
                </c:pt>
                <c:pt idx="28">
                  <c:v>1.643670750484348</c:v>
                </c:pt>
                <c:pt idx="29">
                  <c:v>2.0353122806182489</c:v>
                </c:pt>
                <c:pt idx="30">
                  <c:v>1.3234121872978508</c:v>
                </c:pt>
                <c:pt idx="31">
                  <c:v>1.4930269641009839</c:v>
                </c:pt>
                <c:pt idx="32">
                  <c:v>1.7549899315392519</c:v>
                </c:pt>
                <c:pt idx="33">
                  <c:v>1.2856265453196092</c:v>
                </c:pt>
                <c:pt idx="34">
                  <c:v>1.3380673181288421</c:v>
                </c:pt>
                <c:pt idx="35">
                  <c:v>1.739904058623065</c:v>
                </c:pt>
                <c:pt idx="36">
                  <c:v>1.8057618794389507</c:v>
                </c:pt>
                <c:pt idx="37">
                  <c:v>1.8622674595171804</c:v>
                </c:pt>
                <c:pt idx="38">
                  <c:v>1.3426718727496381</c:v>
                </c:pt>
                <c:pt idx="39">
                  <c:v>1.5442524093211081</c:v>
                </c:pt>
                <c:pt idx="40">
                  <c:v>1.7309149201652934</c:v>
                </c:pt>
                <c:pt idx="41">
                  <c:v>2.414249513036943</c:v>
                </c:pt>
                <c:pt idx="42">
                  <c:v>4.1362873836849845</c:v>
                </c:pt>
                <c:pt idx="43">
                  <c:v>3.0022394341649665</c:v>
                </c:pt>
                <c:pt idx="44">
                  <c:v>2.7802622831490882</c:v>
                </c:pt>
                <c:pt idx="45">
                  <c:v>3.2075217015030932</c:v>
                </c:pt>
                <c:pt idx="46">
                  <c:v>3.2772802897576376</c:v>
                </c:pt>
                <c:pt idx="47">
                  <c:v>2.9516078552627882</c:v>
                </c:pt>
                <c:pt idx="48">
                  <c:v>3.1591085488174273</c:v>
                </c:pt>
                <c:pt idx="49">
                  <c:v>3.7409614585856414</c:v>
                </c:pt>
                <c:pt idx="50">
                  <c:v>2.9449775410462959</c:v>
                </c:pt>
                <c:pt idx="51">
                  <c:v>2.7433163930560434</c:v>
                </c:pt>
                <c:pt idx="52">
                  <c:v>1.5918256585259298</c:v>
                </c:pt>
                <c:pt idx="53">
                  <c:v>1.3499808647551588</c:v>
                </c:pt>
                <c:pt idx="54">
                  <c:v>1.4880842255948439</c:v>
                </c:pt>
                <c:pt idx="55">
                  <c:v>1.3102797142039457</c:v>
                </c:pt>
                <c:pt idx="56">
                  <c:v>1.299831583686486</c:v>
                </c:pt>
                <c:pt idx="57">
                  <c:v>1.3799995631245789</c:v>
                </c:pt>
                <c:pt idx="58">
                  <c:v>1.3371159991874242</c:v>
                </c:pt>
                <c:pt idx="59">
                  <c:v>1.5077079476099828</c:v>
                </c:pt>
                <c:pt idx="60">
                  <c:v>1.5054553951651537</c:v>
                </c:pt>
                <c:pt idx="61">
                  <c:v>1.4586062477814263</c:v>
                </c:pt>
                <c:pt idx="62">
                  <c:v>1.1911039243339747</c:v>
                </c:pt>
                <c:pt idx="63">
                  <c:v>1.3776725788178421</c:v>
                </c:pt>
                <c:pt idx="64">
                  <c:v>1.4662268647646319</c:v>
                </c:pt>
                <c:pt idx="65">
                  <c:v>1.6881459609337477</c:v>
                </c:pt>
                <c:pt idx="66">
                  <c:v>1.8927621252491835</c:v>
                </c:pt>
                <c:pt idx="67">
                  <c:v>1.2999326258924202</c:v>
                </c:pt>
                <c:pt idx="68">
                  <c:v>1.1506812065554002</c:v>
                </c:pt>
                <c:pt idx="69">
                  <c:v>1.9623846759779469</c:v>
                </c:pt>
                <c:pt idx="70">
                  <c:v>1.3250070035971242</c:v>
                </c:pt>
                <c:pt idx="71">
                  <c:v>1.8688843721854014</c:v>
                </c:pt>
                <c:pt idx="72">
                  <c:v>1.7572801911676259</c:v>
                </c:pt>
                <c:pt idx="73">
                  <c:v>1.3926086259208443</c:v>
                </c:pt>
                <c:pt idx="74">
                  <c:v>1.2823606717951104</c:v>
                </c:pt>
                <c:pt idx="75">
                  <c:v>1.4238377325782274</c:v>
                </c:pt>
                <c:pt idx="76">
                  <c:v>2.0947476532122118</c:v>
                </c:pt>
                <c:pt idx="77">
                  <c:v>2.0167434591209989</c:v>
                </c:pt>
                <c:pt idx="78">
                  <c:v>1.4941550937792052</c:v>
                </c:pt>
                <c:pt idx="79">
                  <c:v>1.3706208294933948</c:v>
                </c:pt>
                <c:pt idx="80">
                  <c:v>1.2304112259297062</c:v>
                </c:pt>
                <c:pt idx="81">
                  <c:v>1.73076642533326</c:v>
                </c:pt>
                <c:pt idx="82">
                  <c:v>1.1985709739260686</c:v>
                </c:pt>
                <c:pt idx="83">
                  <c:v>2.235586560452266</c:v>
                </c:pt>
                <c:pt idx="84">
                  <c:v>1.4549477102985839</c:v>
                </c:pt>
                <c:pt idx="85">
                  <c:v>1.5443066459303922</c:v>
                </c:pt>
                <c:pt idx="86">
                  <c:v>1.7447689943987463</c:v>
                </c:pt>
                <c:pt idx="87">
                  <c:v>1.4469383329965511</c:v>
                </c:pt>
                <c:pt idx="88">
                  <c:v>1.7331141910788825</c:v>
                </c:pt>
                <c:pt idx="89">
                  <c:v>1.6022441545299457</c:v>
                </c:pt>
                <c:pt idx="90">
                  <c:v>1.616200600304736</c:v>
                </c:pt>
                <c:pt idx="91">
                  <c:v>1.8394776407789843</c:v>
                </c:pt>
                <c:pt idx="92">
                  <c:v>1.5874540434205933</c:v>
                </c:pt>
                <c:pt idx="93">
                  <c:v>1.4465216060255568</c:v>
                </c:pt>
                <c:pt idx="94">
                  <c:v>1.6002429571452432</c:v>
                </c:pt>
                <c:pt idx="95">
                  <c:v>1.5966385020748599</c:v>
                </c:pt>
                <c:pt idx="96">
                  <c:v>2.0010739901355845</c:v>
                </c:pt>
                <c:pt idx="97">
                  <c:v>1.3831524688725794</c:v>
                </c:pt>
                <c:pt idx="98">
                  <c:v>1.4213393185494481</c:v>
                </c:pt>
                <c:pt idx="99">
                  <c:v>1.8733261368442713</c:v>
                </c:pt>
                <c:pt idx="100">
                  <c:v>1.8106267798562916</c:v>
                </c:pt>
                <c:pt idx="101">
                  <c:v>1.7816646725878289</c:v>
                </c:pt>
                <c:pt idx="102">
                  <c:v>1.9948576447286666</c:v>
                </c:pt>
                <c:pt idx="103">
                  <c:v>1.5606673312842274</c:v>
                </c:pt>
                <c:pt idx="104">
                  <c:v>1.6437385961915354</c:v>
                </c:pt>
                <c:pt idx="105">
                  <c:v>1.771038688193161</c:v>
                </c:pt>
                <c:pt idx="106">
                  <c:v>1.5722808180890731</c:v>
                </c:pt>
                <c:pt idx="107">
                  <c:v>1.8304642137123546</c:v>
                </c:pt>
                <c:pt idx="108">
                  <c:v>1.8470062077237193</c:v>
                </c:pt>
                <c:pt idx="109">
                  <c:v>1.5755035137803788</c:v>
                </c:pt>
                <c:pt idx="110">
                  <c:v>1.6738949776495764</c:v>
                </c:pt>
                <c:pt idx="111">
                  <c:v>1.248758133777087</c:v>
                </c:pt>
                <c:pt idx="112">
                  <c:v>1.5610868331134569</c:v>
                </c:pt>
                <c:pt idx="113">
                  <c:v>1.8494425046782568</c:v>
                </c:pt>
                <c:pt idx="114">
                  <c:v>1.7496612340745958</c:v>
                </c:pt>
                <c:pt idx="115">
                  <c:v>1.9518003241321964</c:v>
                </c:pt>
                <c:pt idx="116">
                  <c:v>1.8668469488346802</c:v>
                </c:pt>
                <c:pt idx="117">
                  <c:v>1.8812216583092436</c:v>
                </c:pt>
                <c:pt idx="118">
                  <c:v>2.1381084134246424</c:v>
                </c:pt>
                <c:pt idx="119">
                  <c:v>1.9855117037667211</c:v>
                </c:pt>
                <c:pt idx="120">
                  <c:v>1.7785067190823545</c:v>
                </c:pt>
                <c:pt idx="121">
                  <c:v>1.6125513869269044</c:v>
                </c:pt>
                <c:pt idx="122">
                  <c:v>1.6013826845887715</c:v>
                </c:pt>
                <c:pt idx="123">
                  <c:v>1.3021731065655653</c:v>
                </c:pt>
                <c:pt idx="124">
                  <c:v>1.5515956933532167</c:v>
                </c:pt>
                <c:pt idx="125">
                  <c:v>1.6371766913603103</c:v>
                </c:pt>
                <c:pt idx="126">
                  <c:v>1.7403051646180938</c:v>
                </c:pt>
                <c:pt idx="127">
                  <c:v>1.8153275446599704</c:v>
                </c:pt>
                <c:pt idx="128">
                  <c:v>1.7474494029786152</c:v>
                </c:pt>
                <c:pt idx="129">
                  <c:v>1.7430521729932138</c:v>
                </c:pt>
                <c:pt idx="130">
                  <c:v>2.124723953165697</c:v>
                </c:pt>
                <c:pt idx="131">
                  <c:v>2.0809476561625955</c:v>
                </c:pt>
                <c:pt idx="132">
                  <c:v>1.9260476071403025</c:v>
                </c:pt>
                <c:pt idx="133">
                  <c:v>3.3179933378582134</c:v>
                </c:pt>
                <c:pt idx="134">
                  <c:v>2.610785260617873</c:v>
                </c:pt>
                <c:pt idx="135">
                  <c:v>3.0607526565274932</c:v>
                </c:pt>
                <c:pt idx="136">
                  <c:v>3.6575741387221625</c:v>
                </c:pt>
                <c:pt idx="137">
                  <c:v>3.550222613142791</c:v>
                </c:pt>
                <c:pt idx="138">
                  <c:v>3.5027498099437833</c:v>
                </c:pt>
                <c:pt idx="139">
                  <c:v>3.278469075913454</c:v>
                </c:pt>
                <c:pt idx="140">
                  <c:v>2.8788785342841683</c:v>
                </c:pt>
                <c:pt idx="141">
                  <c:v>2.9564582516023719</c:v>
                </c:pt>
                <c:pt idx="142">
                  <c:v>3.2373536627706154</c:v>
                </c:pt>
                <c:pt idx="143">
                  <c:v>3.7191381195260207</c:v>
                </c:pt>
                <c:pt idx="144">
                  <c:v>3.8792971530467377</c:v>
                </c:pt>
                <c:pt idx="145">
                  <c:v>3.9405164008464042</c:v>
                </c:pt>
                <c:pt idx="146">
                  <c:v>3.5014349546256693</c:v>
                </c:pt>
                <c:pt idx="147">
                  <c:v>3.5774166308404727</c:v>
                </c:pt>
                <c:pt idx="148">
                  <c:v>3.3534462836320058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952-4BCA-96BF-98077DA0C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1184927"/>
        <c:axId val="841173695"/>
      </c:scatterChart>
      <c:valAx>
        <c:axId val="841184927"/>
        <c:scaling>
          <c:orientation val="minMax"/>
          <c:max val="150"/>
        </c:scaling>
        <c:delete val="1"/>
        <c:axPos val="b"/>
        <c:majorTickMark val="none"/>
        <c:minorTickMark val="none"/>
        <c:tickLblPos val="nextTo"/>
        <c:crossAx val="841173695"/>
        <c:crosses val="autoZero"/>
        <c:crossBetween val="midCat"/>
      </c:valAx>
      <c:valAx>
        <c:axId val="841173695"/>
        <c:scaling>
          <c:orientation val="minMax"/>
          <c:max val="1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TW"/>
          </a:p>
        </c:txPr>
        <c:crossAx val="841184927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87895989114683"/>
          <c:y val="6.7877670970416817E-2"/>
          <c:w val="0.78437425415642481"/>
          <c:h val="0.654010359684898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cnv!$E$29:$E$30</c:f>
                <c:numCache>
                  <c:formatCode>General</c:formatCode>
                  <c:ptCount val="2"/>
                  <c:pt idx="0">
                    <c:v>1.6730185571107612</c:v>
                  </c:pt>
                  <c:pt idx="1">
                    <c:v>2.179214774549727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cnv!$B$29:$B$30</c:f>
              <c:strCache>
                <c:ptCount val="2"/>
                <c:pt idx="0">
                  <c:v>ctDNA negative</c:v>
                </c:pt>
                <c:pt idx="1">
                  <c:v>ctDNA positive</c:v>
                </c:pt>
              </c:strCache>
            </c:strRef>
          </c:cat>
          <c:val>
            <c:numRef>
              <c:f>cnv!$D$29:$D$30</c:f>
              <c:numCache>
                <c:formatCode>####.0000</c:formatCode>
                <c:ptCount val="2"/>
                <c:pt idx="0">
                  <c:v>4.299714285714284</c:v>
                </c:pt>
                <c:pt idx="1">
                  <c:v>5.0019833333333334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84-44CD-B15A-C9A4D7C8A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078143"/>
        <c:axId val="273078559"/>
      </c:barChart>
      <c:catAx>
        <c:axId val="273078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TW"/>
          </a:p>
        </c:txPr>
        <c:crossAx val="273078559"/>
        <c:crosses val="autoZero"/>
        <c:auto val="1"/>
        <c:lblAlgn val="ctr"/>
        <c:lblOffset val="100"/>
        <c:noMultiLvlLbl val="0"/>
      </c:catAx>
      <c:valAx>
        <c:axId val="273078559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TW"/>
          </a:p>
        </c:txPr>
        <c:crossAx val="273078143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E83E-DD26-4C0E-A03E-8DD1CF3A90CD}" type="datetimeFigureOut">
              <a:rPr lang="zh-TW" altLang="en-US" smtClean="0"/>
              <a:t>2021/5/27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5925-0673-439B-A156-8CD476525B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0956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E83E-DD26-4C0E-A03E-8DD1CF3A90CD}" type="datetimeFigureOut">
              <a:rPr lang="zh-TW" altLang="en-US" smtClean="0"/>
              <a:t>2021/5/27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5925-0673-439B-A156-8CD476525B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439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E83E-DD26-4C0E-A03E-8DD1CF3A90CD}" type="datetimeFigureOut">
              <a:rPr lang="zh-TW" altLang="en-US" smtClean="0"/>
              <a:t>2021/5/27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5925-0673-439B-A156-8CD476525B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5775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E83E-DD26-4C0E-A03E-8DD1CF3A90CD}" type="datetimeFigureOut">
              <a:rPr lang="zh-TW" altLang="en-US" smtClean="0"/>
              <a:t>2021/5/27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5925-0673-439B-A156-8CD476525B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8838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E83E-DD26-4C0E-A03E-8DD1CF3A90CD}" type="datetimeFigureOut">
              <a:rPr lang="zh-TW" altLang="en-US" smtClean="0"/>
              <a:t>2021/5/27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5925-0673-439B-A156-8CD476525B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3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E83E-DD26-4C0E-A03E-8DD1CF3A90CD}" type="datetimeFigureOut">
              <a:rPr lang="zh-TW" altLang="en-US" smtClean="0"/>
              <a:t>2021/5/27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5925-0673-439B-A156-8CD476525B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226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E83E-DD26-4C0E-A03E-8DD1CF3A90CD}" type="datetimeFigureOut">
              <a:rPr lang="zh-TW" altLang="en-US" smtClean="0"/>
              <a:t>2021/5/27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5925-0673-439B-A156-8CD476525B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1154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E83E-DD26-4C0E-A03E-8DD1CF3A90CD}" type="datetimeFigureOut">
              <a:rPr lang="zh-TW" altLang="en-US" smtClean="0"/>
              <a:t>2021/5/27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5925-0673-439B-A156-8CD476525B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1876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E83E-DD26-4C0E-A03E-8DD1CF3A90CD}" type="datetimeFigureOut">
              <a:rPr lang="zh-TW" altLang="en-US" smtClean="0"/>
              <a:t>2021/5/27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5925-0673-439B-A156-8CD476525B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78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E83E-DD26-4C0E-A03E-8DD1CF3A90CD}" type="datetimeFigureOut">
              <a:rPr lang="zh-TW" altLang="en-US" smtClean="0"/>
              <a:t>2021/5/27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5925-0673-439B-A156-8CD476525B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2091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E83E-DD26-4C0E-A03E-8DD1CF3A90CD}" type="datetimeFigureOut">
              <a:rPr lang="zh-TW" altLang="en-US" smtClean="0"/>
              <a:t>2021/5/27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5925-0673-439B-A156-8CD476525B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8021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EE83E-DD26-4C0E-A03E-8DD1CF3A90CD}" type="datetimeFigureOut">
              <a:rPr lang="zh-TW" altLang="en-US" smtClean="0"/>
              <a:t>2021/5/27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F5925-0673-439B-A156-8CD476525B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89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chart" Target="../charts/chart4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chart" Target="../charts/chart5.xml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圖表 13"/>
          <p:cNvGraphicFramePr>
            <a:graphicFrameLocks/>
          </p:cNvGraphicFramePr>
          <p:nvPr/>
        </p:nvGraphicFramePr>
        <p:xfrm>
          <a:off x="720723" y="3861420"/>
          <a:ext cx="3596640" cy="2062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圖表 4"/>
          <p:cNvGraphicFramePr>
            <a:graphicFrameLocks/>
          </p:cNvGraphicFramePr>
          <p:nvPr/>
        </p:nvGraphicFramePr>
        <p:xfrm>
          <a:off x="994899" y="1350368"/>
          <a:ext cx="4749421" cy="2235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矩形 8"/>
          <p:cNvSpPr/>
          <p:nvPr/>
        </p:nvSpPr>
        <p:spPr>
          <a:xfrm>
            <a:off x="1529216" y="3037789"/>
            <a:ext cx="2578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T     </a:t>
            </a:r>
            <a:r>
              <a:rPr lang="en-US" altLang="zh-TW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C    </a:t>
            </a:r>
            <a:r>
              <a:rPr lang="en-US" altLang="zh-TW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    G     T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2546207" y="1757713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TW" altLang="en-US" dirty="0"/>
          </a:p>
        </p:txBody>
      </p:sp>
      <p:sp>
        <p:nvSpPr>
          <p:cNvPr id="10" name="矩形 9"/>
          <p:cNvSpPr/>
          <p:nvPr/>
        </p:nvSpPr>
        <p:spPr>
          <a:xfrm>
            <a:off x="1291149" y="971960"/>
            <a:ext cx="3027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0.1% mutant</a:t>
            </a:r>
          </a:p>
          <a:p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NM_000546.6(</a:t>
            </a:r>
            <a:r>
              <a:rPr lang="zh-TW" alt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TP53</a:t>
            </a:r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): c.844C&gt;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TW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平行四邊形 10"/>
          <p:cNvSpPr/>
          <p:nvPr/>
        </p:nvSpPr>
        <p:spPr>
          <a:xfrm>
            <a:off x="1436314" y="1905259"/>
            <a:ext cx="3421911" cy="495930"/>
          </a:xfrm>
          <a:prstGeom prst="parallelogram">
            <a:avLst>
              <a:gd name="adj" fmla="val 139471"/>
            </a:avLst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4400389" y="1696158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0.002233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934843" y="5211770"/>
            <a:ext cx="116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TW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= 0.9997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線接點 15"/>
          <p:cNvCxnSpPr/>
          <p:nvPr/>
        </p:nvCxnSpPr>
        <p:spPr>
          <a:xfrm flipV="1">
            <a:off x="980117" y="4409913"/>
            <a:ext cx="2326963" cy="1219051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719059" y="3752003"/>
            <a:ext cx="3429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Ratio of DNA added (mutant : wild type)</a:t>
            </a:r>
            <a:endParaRPr lang="zh-TW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 rot="5400000">
            <a:off x="3334320" y="4799700"/>
            <a:ext cx="1727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Measured ratio </a:t>
            </a:r>
          </a:p>
          <a:p>
            <a:pPr algn="ctr"/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(mutant : wild type)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698363" y="4409913"/>
          <a:ext cx="1945962" cy="10287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972981">
                  <a:extLst>
                    <a:ext uri="{9D8B030D-6E8A-4147-A177-3AD203B41FA5}">
                      <a16:colId xmlns:a16="http://schemas.microsoft.com/office/drawing/2014/main" val="410238971"/>
                    </a:ext>
                  </a:extLst>
                </a:gridCol>
                <a:gridCol w="972981">
                  <a:extLst>
                    <a:ext uri="{9D8B030D-6E8A-4147-A177-3AD203B41FA5}">
                      <a16:colId xmlns:a16="http://schemas.microsoft.com/office/drawing/2014/main" val="902857858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added DNA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measured DNA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2238857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100.00%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0.994981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1859149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10.00%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0.117648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5325878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1.00%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0.013485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7652358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0.10%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 dirty="0">
                          <a:effectLst/>
                        </a:rPr>
                        <a:t>0.003177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51111907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 rot="16200000">
            <a:off x="86327" y="2076665"/>
            <a:ext cx="14269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Measured ratio 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403013" y="90474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TW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405285" y="3541032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TW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15503" y="523829"/>
            <a:ext cx="3287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69850" y="6545541"/>
            <a:ext cx="607447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Deep sequencing performance for the reference variant NM_000546.6(TP53): c.844C&gt;A. (A) Each bar indicates the frequency of </a:t>
            </a:r>
            <a:r>
              <a:rPr lang="en-US" altLang="zh-TW" sz="12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correct</a:t>
            </a:r>
            <a:r>
              <a:rPr kumimoji="0" lang="en-US" altLang="zh-TW" sz="1200" b="0" i="0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and erroneous nucleotides from sequencing within the region of the reference variant. The mean background error per base was 9.2 × 10</a:t>
            </a:r>
            <a:r>
              <a:rPr kumimoji="0" lang="en-US" altLang="zh-TW" sz="1200" b="0" i="0" strike="noStrike" cap="none" normalizeH="0" baseline="30000" dirty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-4</a:t>
            </a:r>
            <a:r>
              <a:rPr kumimoji="0" lang="en-US" altLang="zh-TW" sz="1200" b="0" i="0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, and the upper limit of the 99% confidence interval of the background error was 2.23 × </a:t>
            </a:r>
            <a:r>
              <a:rPr kumimoji="0" lang="en-US" altLang="zh-TW" sz="1200" b="0" i="0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10</a:t>
            </a:r>
            <a:r>
              <a:rPr kumimoji="0" lang="en-US" altLang="zh-TW" sz="1200" b="0" i="0" strike="noStrike" cap="none" normalizeH="0" baseline="3000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-3</a:t>
            </a:r>
            <a:r>
              <a:rPr kumimoji="0" lang="en-US" altLang="zh-TW" sz="1200" b="0" i="0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(</a:t>
            </a:r>
            <a:r>
              <a:rPr kumimoji="0" lang="en-US" altLang="zh-TW" sz="1200" b="0" i="0" strike="noStrike" cap="none" normalizeH="0" dirty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dotted</a:t>
            </a:r>
            <a:r>
              <a:rPr kumimoji="0" lang="en-US" altLang="zh-TW" sz="1200" b="0" i="0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plane). A variant was considered correct when the frequency of variants was more than 2.23 × 10</a:t>
            </a:r>
            <a:r>
              <a:rPr kumimoji="0" lang="en-US" altLang="zh-TW" sz="1200" b="0" i="0" strike="noStrike" cap="none" normalizeH="0" baseline="30000" dirty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-3</a:t>
            </a:r>
            <a:r>
              <a:rPr kumimoji="0" lang="en-US" altLang="zh-TW" sz="1200" b="0" i="0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. The measured frequency of the 0.1% reference variant was 3.17 × 10</a:t>
            </a:r>
            <a:r>
              <a:rPr kumimoji="0" lang="en-US" altLang="zh-TW" sz="1200" b="0" i="0" strike="noStrike" cap="none" normalizeH="0" baseline="30000" dirty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-3</a:t>
            </a:r>
            <a:r>
              <a:rPr kumimoji="0" lang="en-US" altLang="zh-TW" sz="1200" b="0" i="0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, which was higher than upper limit of background errors, showing that the variant was detected. (B) High degree of linearity between the added and measured ratio of variants. </a:t>
            </a:r>
            <a:endParaRPr kumimoji="0" lang="en-US" altLang="zh-TW" sz="18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439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95191" y="255422"/>
            <a:ext cx="3213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S2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8980" y="984194"/>
            <a:ext cx="53975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Patient #8 : TP53:NM_000546: c.916C&gt;T, p.Arg306* (NC_000017.10:g.7577022G&gt;A)</a:t>
            </a:r>
          </a:p>
        </p:txBody>
      </p:sp>
      <p:sp>
        <p:nvSpPr>
          <p:cNvPr id="5" name="矩形 4"/>
          <p:cNvSpPr/>
          <p:nvPr/>
        </p:nvSpPr>
        <p:spPr>
          <a:xfrm>
            <a:off x="674080" y="665363"/>
            <a:ext cx="8421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Arial" panose="020B0604020202020204" pitchFamily="34" charset="0"/>
                <a:cs typeface="Arial" panose="020B0604020202020204" pitchFamily="34" charset="0"/>
              </a:rPr>
              <a:t>Tumor </a:t>
            </a:r>
          </a:p>
        </p:txBody>
      </p:sp>
      <p:sp>
        <p:nvSpPr>
          <p:cNvPr id="6" name="矩形 5"/>
          <p:cNvSpPr/>
          <p:nvPr/>
        </p:nvSpPr>
        <p:spPr>
          <a:xfrm>
            <a:off x="2639558" y="645793"/>
            <a:ext cx="15252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Arial" panose="020B0604020202020204" pitchFamily="34" charset="0"/>
                <a:cs typeface="Arial" panose="020B0604020202020204" pitchFamily="34" charset="0"/>
              </a:rPr>
              <a:t>Before NAT </a:t>
            </a:r>
          </a:p>
        </p:txBody>
      </p:sp>
      <p:sp>
        <p:nvSpPr>
          <p:cNvPr id="7" name="矩形 6"/>
          <p:cNvSpPr/>
          <p:nvPr/>
        </p:nvSpPr>
        <p:spPr>
          <a:xfrm>
            <a:off x="4855145" y="648576"/>
            <a:ext cx="15252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Arial" panose="020B0604020202020204" pitchFamily="34" charset="0"/>
                <a:cs typeface="Arial" panose="020B0604020202020204" pitchFamily="34" charset="0"/>
              </a:rPr>
              <a:t>After NAT </a:t>
            </a:r>
          </a:p>
        </p:txBody>
      </p:sp>
      <p:sp>
        <p:nvSpPr>
          <p:cNvPr id="10" name="矩形 9"/>
          <p:cNvSpPr/>
          <p:nvPr/>
        </p:nvSpPr>
        <p:spPr>
          <a:xfrm>
            <a:off x="138980" y="3398997"/>
            <a:ext cx="57531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Patient #91: TP53:NM_000546: c.724T&gt;C,p.Cys242Arg (NC_000017.10:g.7577557A&gt;G)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02" y="3675996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矩形 15"/>
          <p:cNvSpPr/>
          <p:nvPr/>
        </p:nvSpPr>
        <p:spPr>
          <a:xfrm>
            <a:off x="177080" y="5870430"/>
            <a:ext cx="62714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Patient #45: TP53:NM_000546: c.818G&gt;A, p.Arg273His (NC_000017.10:g. g.7577120C&gt;T)</a:t>
            </a: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0" y="6147429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4"/>
          <a:srcRect l="7873" r="2108"/>
          <a:stretch/>
        </p:blipFill>
        <p:spPr>
          <a:xfrm>
            <a:off x="4505836" y="1240731"/>
            <a:ext cx="187452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圖片 27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364769" y="1245958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圖片 28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364769" y="3702530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圖片 30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505836" y="3702530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圖片 31"/>
          <p:cNvPicPr>
            <a:picLocks noChangeAspect="1"/>
          </p:cNvPicPr>
          <p:nvPr/>
        </p:nvPicPr>
        <p:blipFill rotWithShape="1">
          <a:blip r:embed="rId8"/>
          <a:srcRect l="2754" r="2954"/>
          <a:stretch/>
        </p:blipFill>
        <p:spPr>
          <a:xfrm>
            <a:off x="2402869" y="6147429"/>
            <a:ext cx="1799492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圖片 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6418" y="6147429"/>
            <a:ext cx="1817518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圖片 7"/>
          <p:cNvPicPr>
            <a:picLocks/>
          </p:cNvPicPr>
          <p:nvPr/>
        </p:nvPicPr>
        <p:blipFill rotWithShape="1">
          <a:blip r:embed="rId10"/>
          <a:srcRect r="2016"/>
          <a:stretch/>
        </p:blipFill>
        <p:spPr>
          <a:xfrm>
            <a:off x="223703" y="1240035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48520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01123" y="256267"/>
            <a:ext cx="5341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S2 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(continued)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05482" y="2586976"/>
            <a:ext cx="65893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Patient #27: TP53:NM_000546: c.701A&gt;G, p.Tyr234Cys (NC_000017.10:g. 7577580T&gt;C)</a:t>
            </a:r>
          </a:p>
        </p:txBody>
      </p:sp>
      <p:sp>
        <p:nvSpPr>
          <p:cNvPr id="4" name="矩形 3"/>
          <p:cNvSpPr/>
          <p:nvPr/>
        </p:nvSpPr>
        <p:spPr>
          <a:xfrm>
            <a:off x="962685" y="651992"/>
            <a:ext cx="8421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Arial" panose="020B0604020202020204" pitchFamily="34" charset="0"/>
                <a:cs typeface="Arial" panose="020B0604020202020204" pitchFamily="34" charset="0"/>
              </a:rPr>
              <a:t>Tumor </a:t>
            </a:r>
          </a:p>
        </p:txBody>
      </p:sp>
      <p:sp>
        <p:nvSpPr>
          <p:cNvPr id="5" name="矩形 4"/>
          <p:cNvSpPr/>
          <p:nvPr/>
        </p:nvSpPr>
        <p:spPr>
          <a:xfrm>
            <a:off x="2800711" y="659277"/>
            <a:ext cx="15252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Arial" panose="020B0604020202020204" pitchFamily="34" charset="0"/>
                <a:cs typeface="Arial" panose="020B0604020202020204" pitchFamily="34" charset="0"/>
              </a:rPr>
              <a:t>Before NAT </a:t>
            </a:r>
          </a:p>
        </p:txBody>
      </p:sp>
      <p:sp>
        <p:nvSpPr>
          <p:cNvPr id="6" name="矩形 5"/>
          <p:cNvSpPr/>
          <p:nvPr/>
        </p:nvSpPr>
        <p:spPr>
          <a:xfrm>
            <a:off x="5068136" y="663755"/>
            <a:ext cx="15252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Arial" panose="020B0604020202020204" pitchFamily="34" charset="0"/>
                <a:cs typeface="Arial" panose="020B0604020202020204" pitchFamily="34" charset="0"/>
              </a:rPr>
              <a:t>After NAT </a:t>
            </a:r>
          </a:p>
        </p:txBody>
      </p:sp>
      <p:graphicFrame>
        <p:nvGraphicFramePr>
          <p:cNvPr id="7" name="圖表 6">
            <a:extLst>
              <a:ext uri="{FF2B5EF4-FFF2-40B4-BE49-F238E27FC236}">
                <a16:creationId xmlns:a16="http://schemas.microsoft.com/office/drawing/2014/main" id="{00000000-0008-0000-0000-0000A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3801684"/>
              </p:ext>
            </p:extLst>
          </p:nvPr>
        </p:nvGraphicFramePr>
        <p:xfrm>
          <a:off x="326117" y="1056713"/>
          <a:ext cx="2115259" cy="1662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圖表 7">
            <a:extLst>
              <a:ext uri="{FF2B5EF4-FFF2-40B4-BE49-F238E27FC236}">
                <a16:creationId xmlns:a16="http://schemas.microsoft.com/office/drawing/2014/main" id="{00000000-0008-0000-0000-00006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710220"/>
              </p:ext>
            </p:extLst>
          </p:nvPr>
        </p:nvGraphicFramePr>
        <p:xfrm>
          <a:off x="2380416" y="1056713"/>
          <a:ext cx="2133432" cy="1662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圖表 8">
            <a:extLst>
              <a:ext uri="{FF2B5EF4-FFF2-40B4-BE49-F238E27FC236}">
                <a16:creationId xmlns:a16="http://schemas.microsoft.com/office/drawing/2014/main" id="{00000000-0008-0000-0000-00006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143063"/>
              </p:ext>
            </p:extLst>
          </p:nvPr>
        </p:nvGraphicFramePr>
        <p:xfrm>
          <a:off x="4613076" y="1056713"/>
          <a:ext cx="2057400" cy="1655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矩形 9"/>
          <p:cNvSpPr/>
          <p:nvPr/>
        </p:nvSpPr>
        <p:spPr>
          <a:xfrm>
            <a:off x="268634" y="907143"/>
            <a:ext cx="65893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Patient #27: Her2 and c-MYC amplification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3564663" y="1783650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i="1" dirty="0">
                <a:latin typeface="Arial" panose="020B0604020202020204" pitchFamily="34" charset="0"/>
                <a:cs typeface="Arial" panose="020B0604020202020204" pitchFamily="34" charset="0"/>
              </a:rPr>
              <a:t>Her2</a:t>
            </a:r>
            <a:endParaRPr lang="zh-TW" alt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4040108" y="1972142"/>
            <a:ext cx="528477" cy="297525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5735818" y="1783650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i="1" dirty="0">
                <a:latin typeface="Arial" panose="020B0604020202020204" pitchFamily="34" charset="0"/>
                <a:cs typeface="Arial" panose="020B0604020202020204" pitchFamily="34" charset="0"/>
              </a:rPr>
              <a:t>Her2</a:t>
            </a:r>
            <a:endParaRPr lang="zh-TW" alt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6211263" y="1972142"/>
            <a:ext cx="528477" cy="297525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/>
          <p:cNvSpPr txBox="1"/>
          <p:nvPr/>
        </p:nvSpPr>
        <p:spPr>
          <a:xfrm>
            <a:off x="1513584" y="1128787"/>
            <a:ext cx="767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i="1" dirty="0">
                <a:latin typeface="Arial" panose="020B0604020202020204" pitchFamily="34" charset="0"/>
                <a:cs typeface="Arial" panose="020B0604020202020204" pitchFamily="34" charset="0"/>
              </a:rPr>
              <a:t>Her2</a:t>
            </a:r>
            <a:endParaRPr lang="zh-TW" alt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1989029" y="1257701"/>
            <a:ext cx="452347" cy="819208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590914" y="1128787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i="1" dirty="0">
                <a:latin typeface="Arial" panose="020B0604020202020204" pitchFamily="34" charset="0"/>
                <a:cs typeface="Arial" panose="020B0604020202020204" pitchFamily="34" charset="0"/>
              </a:rPr>
              <a:t>c-</a:t>
            </a:r>
            <a:r>
              <a:rPr lang="en-US" altLang="zh-TW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zh-TW" alt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橢圓 17"/>
          <p:cNvSpPr/>
          <p:nvPr/>
        </p:nvSpPr>
        <p:spPr>
          <a:xfrm>
            <a:off x="940940" y="1397000"/>
            <a:ext cx="452347" cy="635000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2979964" y="1454948"/>
            <a:ext cx="452347" cy="635000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/>
          <p:cNvSpPr txBox="1"/>
          <p:nvPr/>
        </p:nvSpPr>
        <p:spPr>
          <a:xfrm>
            <a:off x="2622048" y="1140103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i="1" dirty="0">
                <a:latin typeface="Arial" panose="020B0604020202020204" pitchFamily="34" charset="0"/>
                <a:cs typeface="Arial" panose="020B0604020202020204" pitchFamily="34" charset="0"/>
              </a:rPr>
              <a:t>c-</a:t>
            </a:r>
            <a:r>
              <a:rPr lang="en-US" altLang="zh-TW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zh-TW" alt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 rotWithShape="1">
          <a:blip r:embed="rId5"/>
          <a:srcRect l="4380" r="3060"/>
          <a:stretch/>
        </p:blipFill>
        <p:spPr>
          <a:xfrm>
            <a:off x="2513232" y="2853762"/>
            <a:ext cx="1798238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圖片 22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772098" y="2853762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圖片 23"/>
          <p:cNvPicPr>
            <a:picLocks/>
          </p:cNvPicPr>
          <p:nvPr/>
        </p:nvPicPr>
        <p:blipFill rotWithShape="1">
          <a:blip r:embed="rId7"/>
          <a:srcRect l="1331" r="2226"/>
          <a:stretch/>
        </p:blipFill>
        <p:spPr>
          <a:xfrm>
            <a:off x="463456" y="2853762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圖片 25"/>
          <p:cNvPicPr>
            <a:picLocks/>
          </p:cNvPicPr>
          <p:nvPr/>
        </p:nvPicPr>
        <p:blipFill rotWithShape="1">
          <a:blip r:embed="rId8"/>
          <a:srcRect l="1333" r="8306"/>
          <a:stretch/>
        </p:blipFill>
        <p:spPr>
          <a:xfrm>
            <a:off x="463456" y="5340971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矩形 26"/>
          <p:cNvSpPr/>
          <p:nvPr/>
        </p:nvSpPr>
        <p:spPr>
          <a:xfrm>
            <a:off x="376100" y="5045054"/>
            <a:ext cx="65893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Patient #83: TP53:NM_000546: c.589G&gt;A, p.Val197Met (NC_000017.10:g. 7578260C&gt;T)</a:t>
            </a:r>
          </a:p>
        </p:txBody>
      </p:sp>
      <p:pic>
        <p:nvPicPr>
          <p:cNvPr id="28" name="圖片 27"/>
          <p:cNvPicPr>
            <a:picLocks/>
          </p:cNvPicPr>
          <p:nvPr/>
        </p:nvPicPr>
        <p:blipFill rotWithShape="1">
          <a:blip r:embed="rId9"/>
          <a:srcRect r="1797"/>
          <a:stretch/>
        </p:blipFill>
        <p:spPr>
          <a:xfrm>
            <a:off x="2511470" y="5340971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圖片 29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4772098" y="5340971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矩形 30"/>
          <p:cNvSpPr/>
          <p:nvPr/>
        </p:nvSpPr>
        <p:spPr>
          <a:xfrm>
            <a:off x="376100" y="7159889"/>
            <a:ext cx="65893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Patient #83: PIK3CA:c.3140A&gt;G, p.His1047Arg (NC_000003.11:g.178952085A&gt;G)</a:t>
            </a:r>
          </a:p>
        </p:txBody>
      </p:sp>
      <p:pic>
        <p:nvPicPr>
          <p:cNvPr id="32" name="圖片 31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4772098" y="7455806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圖片 32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2511470" y="7455806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圖片 33"/>
          <p:cNvPicPr>
            <a:picLocks/>
          </p:cNvPicPr>
          <p:nvPr/>
        </p:nvPicPr>
        <p:blipFill rotWithShape="1">
          <a:blip r:embed="rId13"/>
          <a:srcRect r="3826"/>
          <a:stretch/>
        </p:blipFill>
        <p:spPr>
          <a:xfrm>
            <a:off x="461662" y="7471019"/>
            <a:ext cx="18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文字方塊 34"/>
          <p:cNvSpPr txBox="1"/>
          <p:nvPr/>
        </p:nvSpPr>
        <p:spPr>
          <a:xfrm rot="16200000">
            <a:off x="-122259" y="1807288"/>
            <a:ext cx="9509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Copy number</a:t>
            </a:r>
            <a:endParaRPr lang="zh-TW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4933661" y="1536722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i="1" dirty="0">
                <a:latin typeface="Arial" panose="020B0604020202020204" pitchFamily="34" charset="0"/>
                <a:cs typeface="Arial" panose="020B0604020202020204" pitchFamily="34" charset="0"/>
              </a:rPr>
              <a:t>c-</a:t>
            </a:r>
            <a:r>
              <a:rPr lang="en-US" altLang="zh-TW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zh-TW" alt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5203684" y="1857644"/>
            <a:ext cx="452347" cy="482972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510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22214" y="938328"/>
            <a:ext cx="620327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Illustration of the genetic alterations in 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DNA of breast tumor,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ctDNA before NAT and </a:t>
            </a:r>
            <a:r>
              <a:rPr lang="en-US" altLang="zh-TW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ctDNA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after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en-US" altLang="zh-TW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selected 5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who had </a:t>
            </a:r>
            <a:r>
              <a:rPr lang="en-US" altLang="zh-TW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TP53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variants in their </a:t>
            </a:r>
            <a:r>
              <a:rPr lang="en-US" altLang="zh-TW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ctDNA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their biopsy tumors were available for DNA extraction. We performed NGS on the DNA of the biopsy tumor to check whether the </a:t>
            </a:r>
            <a:r>
              <a:rPr lang="en-US" altLang="zh-TW" sz="12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TP53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variants that were detected in </a:t>
            </a:r>
            <a:r>
              <a:rPr lang="en-US" altLang="zh-TW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ctDNA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existed in the DNA of breast tumors.  If the </a:t>
            </a:r>
            <a:r>
              <a:rPr lang="en-US" altLang="zh-TW" sz="12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TP53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variant could be parallel identified in the DNA</a:t>
            </a:r>
            <a:r>
              <a:rPr lang="zh-TW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breast tumor and </a:t>
            </a:r>
            <a:r>
              <a:rPr lang="en-US" altLang="zh-TW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ctDNA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we could confirm that the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 of the genetic variants detected in the </a:t>
            </a:r>
            <a:r>
              <a:rPr lang="en-US" altLang="zh-TW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ctDNA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originated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breast tumors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US" altLang="zh-TW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TW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TP53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 variants of patients #8 and  #91 were detected in 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DNA of breast tumors, </a:t>
            </a:r>
            <a:r>
              <a:rPr lang="en-US" altLang="zh-TW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ctDNA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before and after NAT. These results suggest that the </a:t>
            </a:r>
            <a:r>
              <a:rPr lang="en-US" altLang="zh-TW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TP53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variants in the </a:t>
            </a:r>
            <a:r>
              <a:rPr lang="en-US" altLang="zh-TW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ctDNA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came from breast cancer cells. The presence of ctDNA after NAT was related to a high risk of recurrence; accordingly, both patients experienced recurrence. </a:t>
            </a:r>
            <a:endParaRPr lang="en-US" altLang="zh-TW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 #45, the source of the </a:t>
            </a:r>
            <a:r>
              <a:rPr lang="en-US" altLang="zh-TW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TP53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variant (</a:t>
            </a:r>
            <a:r>
              <a:rPr lang="en-US" altLang="zh-TW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TP53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:NM_000546: c.818G&gt;A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was detected both in DNA of breast tumors and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TW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ctDNA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before 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NAT, suggesting the variants of </a:t>
            </a:r>
            <a:r>
              <a:rPr lang="en-US" altLang="zh-TW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ctDNA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originating from breast tumor. The variant was not identified in the </a:t>
            </a:r>
            <a:r>
              <a:rPr lang="en-US" altLang="zh-TW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ctDNA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after NAT. She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not experience recurrence. </a:t>
            </a:r>
          </a:p>
          <a:p>
            <a:endParaRPr lang="en-US" altLang="zh-TW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#27 and #83 had more than one genetic alteration in their tumors; these mutations have the potential to be biomarkers for the presence of ctDNA. Patient #27 had </a:t>
            </a:r>
            <a:r>
              <a:rPr lang="en-US" altLang="zh-TW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Her2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TW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c-MYC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amplification 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breast tumor,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ctDNA before and after NAT. The tumor DNA also contained the mutation </a:t>
            </a:r>
            <a:r>
              <a:rPr lang="en-US" altLang="zh-TW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TP53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:NM_000546: </a:t>
            </a:r>
            <a:r>
              <a:rPr lang="en-US" altLang="zh-TW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c.701A&gt;G, and this variant also observed 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ctDNA before and after NAT. Patient #27 experienced recurrence. Patient #83 had variants in the </a:t>
            </a:r>
            <a:r>
              <a:rPr lang="en-US" altLang="zh-TW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TP53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TW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PIK3CA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genes in tumor cells. Both variants were identified in ctDNA before NAT but not after NAT. Patient #83 did not experience recurrence. The data show good concordance between </a:t>
            </a:r>
            <a:r>
              <a:rPr lang="en-US" altLang="zh-TW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TP53</a:t>
            </a:r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variants and other genetic alterations in ctDNA.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201123" y="256267"/>
            <a:ext cx="5341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S2 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(continued)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100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76409" y="745036"/>
            <a:ext cx="3336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S3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6409" y="4582826"/>
            <a:ext cx="55051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 smtClean="0">
                <a:solidFill>
                  <a:srgbClr val="0D0D0D"/>
                </a:solidFill>
                <a:latin typeface="Times New Roman" panose="02020603050405020304" pitchFamily="18" charset="0"/>
              </a:rPr>
              <a:t>The difference of tumor size in patients with or without </a:t>
            </a:r>
            <a:r>
              <a:rPr lang="en-US" altLang="zh-TW" sz="1200" dirty="0" err="1" smtClean="0">
                <a:solidFill>
                  <a:srgbClr val="0D0D0D"/>
                </a:solidFill>
                <a:latin typeface="Times New Roman" panose="02020603050405020304" pitchFamily="18" charset="0"/>
              </a:rPr>
              <a:t>ctDNA</a:t>
            </a:r>
            <a:r>
              <a:rPr lang="en-US" altLang="zh-TW" sz="1200" dirty="0" smtClean="0">
                <a:solidFill>
                  <a:srgbClr val="0D0D0D"/>
                </a:solidFill>
                <a:latin typeface="Times New Roman" panose="02020603050405020304" pitchFamily="18" charset="0"/>
              </a:rPr>
              <a:t> before NAT.</a:t>
            </a:r>
            <a:endParaRPr lang="zh-TW" altLang="en-US" sz="1200" dirty="0"/>
          </a:p>
        </p:txBody>
      </p:sp>
      <p:graphicFrame>
        <p:nvGraphicFramePr>
          <p:cNvPr id="6" name="圖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5189783"/>
              </p:ext>
            </p:extLst>
          </p:nvPr>
        </p:nvGraphicFramePr>
        <p:xfrm>
          <a:off x="1413165" y="1233054"/>
          <a:ext cx="3054926" cy="3151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矩形 7"/>
          <p:cNvSpPr/>
          <p:nvPr/>
        </p:nvSpPr>
        <p:spPr>
          <a:xfrm>
            <a:off x="2599919" y="1312231"/>
            <a:ext cx="9348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= 0.104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 rot="16200000">
            <a:off x="712620" y="2309759"/>
            <a:ext cx="14010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Tumor size, cm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997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6915" t="17262" r="24404" b="7737"/>
          <a:stretch/>
        </p:blipFill>
        <p:spPr>
          <a:xfrm>
            <a:off x="1721116" y="1406023"/>
            <a:ext cx="2880000" cy="2520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887519" y="3264941"/>
            <a:ext cx="1427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p &lt; 0.001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676409" y="745036"/>
            <a:ext cx="3336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S4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6409" y="4582826"/>
            <a:ext cx="5505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solidFill>
                  <a:srgbClr val="0D0D0D"/>
                </a:solidFill>
                <a:latin typeface="Times New Roman" panose="02020603050405020304" pitchFamily="18" charset="0"/>
              </a:rPr>
              <a:t>ctDNA positivity after NAT was significantly associated with RFS among 72 patients with detectable genetic variants before and after NAT, p &lt; 0.001.</a:t>
            </a:r>
            <a:endParaRPr lang="zh-TW" altLang="en-US" sz="1200" dirty="0"/>
          </a:p>
        </p:txBody>
      </p:sp>
      <p:sp>
        <p:nvSpPr>
          <p:cNvPr id="6" name="矩形 5"/>
          <p:cNvSpPr/>
          <p:nvPr/>
        </p:nvSpPr>
        <p:spPr>
          <a:xfrm rot="16200000">
            <a:off x="602187" y="2506721"/>
            <a:ext cx="185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Recurrence-free survival</a:t>
            </a:r>
            <a:endParaRPr lang="zh-TW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55401" y="3926023"/>
            <a:ext cx="5713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endParaRPr lang="zh-TW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407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1366520"/>
            <a:ext cx="2057400" cy="20574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450" y="1366520"/>
            <a:ext cx="2057400" cy="20574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450" y="3736340"/>
            <a:ext cx="2080260" cy="208026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831472" y="1067895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TW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668687" y="1094390"/>
            <a:ext cx="1866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Before NAT</a:t>
            </a:r>
            <a:endParaRPr lang="zh-TW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113088" y="353688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TW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95161" y="431137"/>
            <a:ext cx="3213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S5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2478" y="2256720"/>
            <a:ext cx="806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#50</a:t>
            </a:r>
            <a:endParaRPr lang="zh-TW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802287" y="1096189"/>
            <a:ext cx="1866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After NAT</a:t>
            </a:r>
            <a:endParaRPr lang="zh-TW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2477" y="4637970"/>
            <a:ext cx="7216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#5</a:t>
            </a:r>
            <a:endParaRPr lang="zh-TW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6729" y="6511388"/>
            <a:ext cx="60394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case #50, staging computed tomography (CT) showed no hepatic metastasis before NAT; however, follow-up CT revealed multiple hepatic metastases 6 months after NAT. Case #5 did not have neurologic symptoms before NAT. However, unsteady gait occurred 13 months after NAT, and magnetic resonance imaging found cerebellar metastasis. 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85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10382</TotalTime>
  <Words>806</Words>
  <Application>Microsoft Office PowerPoint</Application>
  <PresentationFormat>A4 紙張 (210x297 公釐)</PresentationFormat>
  <Paragraphs>71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新細明體</vt:lpstr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Po-Han Lin</dc:creator>
  <cp:lastModifiedBy>Po-Han Lin</cp:lastModifiedBy>
  <cp:revision>327</cp:revision>
  <dcterms:created xsi:type="dcterms:W3CDTF">2019-11-09T03:05:42Z</dcterms:created>
  <dcterms:modified xsi:type="dcterms:W3CDTF">2021-05-27T10:01:10Z</dcterms:modified>
</cp:coreProperties>
</file>