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2" r:id="rId2"/>
    <p:sldId id="283" r:id="rId3"/>
    <p:sldId id="284" r:id="rId4"/>
    <p:sldId id="277" r:id="rId5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C000"/>
    <a:srgbClr val="7F48AB"/>
    <a:srgbClr val="4472C4"/>
    <a:srgbClr val="FF0000"/>
    <a:srgbClr val="A9D18E"/>
    <a:srgbClr val="1CB864"/>
    <a:srgbClr val="9D8ECD"/>
    <a:srgbClr val="00B050"/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29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86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9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41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438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78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668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600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095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13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22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76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CBFA9-FBCF-4806-9CD2-4A6F798D3AF1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CE335-9E51-4298-BBD4-07178DDD8A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690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6EC82DD9-2E9D-46C7-A01D-CC9FC4AD2D00}"/>
              </a:ext>
            </a:extLst>
          </p:cNvPr>
          <p:cNvSpPr/>
          <p:nvPr/>
        </p:nvSpPr>
        <p:spPr>
          <a:xfrm>
            <a:off x="724492" y="9052016"/>
            <a:ext cx="82815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 S1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Hypocotyl length in eight eudicot species treated with diverse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 conditions (W, B, FR, R, D)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AU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01B52ED-E44A-4C22-B917-BCF01C23C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37" y="2330668"/>
            <a:ext cx="8401126" cy="624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20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6F70A0D9-B355-42A4-AD4B-40C0AB158819}"/>
              </a:ext>
            </a:extLst>
          </p:cNvPr>
          <p:cNvGrpSpPr/>
          <p:nvPr/>
        </p:nvGrpSpPr>
        <p:grpSpPr>
          <a:xfrm>
            <a:off x="1759116" y="1589553"/>
            <a:ext cx="6695211" cy="369332"/>
            <a:chOff x="1635130" y="1424177"/>
            <a:chExt cx="6695211" cy="36933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1832852-1AEA-4034-958E-92862E006606}"/>
                </a:ext>
              </a:extLst>
            </p:cNvPr>
            <p:cNvSpPr/>
            <p:nvPr/>
          </p:nvSpPr>
          <p:spPr>
            <a:xfrm>
              <a:off x="1635130" y="1579465"/>
              <a:ext cx="360306" cy="6335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A9A6C35-70F4-4573-B41D-D0B59EA05C8E}"/>
                </a:ext>
              </a:extLst>
            </p:cNvPr>
            <p:cNvSpPr txBox="1"/>
            <p:nvPr/>
          </p:nvSpPr>
          <p:spPr>
            <a:xfrm>
              <a:off x="1995436" y="1424177"/>
              <a:ext cx="39520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Gene expression in RNA-seq</a:t>
              </a:r>
              <a:endParaRPr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7C3B633-BABC-4EC8-A9C9-BEB9800084BA}"/>
                </a:ext>
              </a:extLst>
            </p:cNvPr>
            <p:cNvSpPr/>
            <p:nvPr/>
          </p:nvSpPr>
          <p:spPr>
            <a:xfrm>
              <a:off x="5517455" y="1424177"/>
              <a:ext cx="28128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Gene expression in</a:t>
              </a:r>
              <a:r>
                <a:rPr lang="zh-CN" altLang="en-US" dirty="0"/>
                <a:t> </a:t>
              </a:r>
              <a:r>
                <a:rPr lang="en-US" altLang="zh-CN" dirty="0" err="1"/>
                <a:t>qRT</a:t>
              </a:r>
              <a:r>
                <a:rPr lang="en-US" altLang="zh-CN" dirty="0"/>
                <a:t>-PCR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016A3D5-CC62-447E-9AC2-4E7EE3A70E28}"/>
                </a:ext>
              </a:extLst>
            </p:cNvPr>
            <p:cNvSpPr/>
            <p:nvPr/>
          </p:nvSpPr>
          <p:spPr>
            <a:xfrm>
              <a:off x="5157149" y="1589804"/>
              <a:ext cx="360306" cy="633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9CA34BB-0BA3-46E2-841B-A43F40E617DD}"/>
              </a:ext>
            </a:extLst>
          </p:cNvPr>
          <p:cNvSpPr/>
          <p:nvPr/>
        </p:nvSpPr>
        <p:spPr>
          <a:xfrm>
            <a:off x="766548" y="9086278"/>
            <a:ext cx="8347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 S2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Comparison of gene expression results in RNA-seq and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-PCR. 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D4C96F-D8E6-489C-B4C7-84B094FB9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67" y="2124512"/>
            <a:ext cx="9347533" cy="619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8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B07FEBE-4A5E-45A2-9428-948DF25D963F}"/>
              </a:ext>
            </a:extLst>
          </p:cNvPr>
          <p:cNvSpPr/>
          <p:nvPr/>
        </p:nvSpPr>
        <p:spPr>
          <a:xfrm>
            <a:off x="1557482" y="8795862"/>
            <a:ext cx="70119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 S3 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CRY1 and CRY2</a:t>
            </a:r>
            <a:r>
              <a:rPr lang="zh-CN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gene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expression in 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Brassica </a:t>
            </a:r>
            <a:r>
              <a:rPr lang="en-US" altLang="zh-CN" i="1" dirty="0" err="1">
                <a:latin typeface="Arial" panose="020B0604020202020204" pitchFamily="34" charset="0"/>
                <a:cs typeface="Arial" panose="020B0604020202020204" pitchFamily="34" charset="0"/>
              </a:rPr>
              <a:t>napus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under different light quality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D, R, W, B, FR). 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33E3424-3C8B-439B-B358-9C3DBDB04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82" y="3124628"/>
            <a:ext cx="6486236" cy="478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5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36ECB715-F155-460C-AF0A-D44666419E02}"/>
              </a:ext>
            </a:extLst>
          </p:cNvPr>
          <p:cNvSpPr/>
          <p:nvPr/>
        </p:nvSpPr>
        <p:spPr>
          <a:xfrm>
            <a:off x="659822" y="11524774"/>
            <a:ext cx="82815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 S4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Gene expression of 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PIFs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gene family in 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Brassica </a:t>
            </a:r>
            <a:r>
              <a:rPr lang="en-US" altLang="zh-CN" i="1" dirty="0" err="1">
                <a:latin typeface="Arial" panose="020B0604020202020204" pitchFamily="34" charset="0"/>
                <a:cs typeface="Arial" panose="020B0604020202020204" pitchFamily="34" charset="0"/>
              </a:rPr>
              <a:t>napus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upon various light conditions. The scale bar represents the log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of the ratio.    </a:t>
            </a:r>
            <a:endParaRPr lang="en-AU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3FBB4E7-D24F-49FF-A91A-A9A919DD9E9D}"/>
              </a:ext>
            </a:extLst>
          </p:cNvPr>
          <p:cNvGrpSpPr/>
          <p:nvPr/>
        </p:nvGrpSpPr>
        <p:grpSpPr>
          <a:xfrm>
            <a:off x="3303173" y="2111271"/>
            <a:ext cx="3246875" cy="8579057"/>
            <a:chOff x="2820094" y="2233681"/>
            <a:chExt cx="3246875" cy="8579057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9ECC4AC-FD99-450E-A8A0-3A670ED27691}"/>
                </a:ext>
              </a:extLst>
            </p:cNvPr>
            <p:cNvGrpSpPr/>
            <p:nvPr/>
          </p:nvGrpSpPr>
          <p:grpSpPr>
            <a:xfrm>
              <a:off x="3375138" y="10198588"/>
              <a:ext cx="2487878" cy="614150"/>
              <a:chOff x="1586229" y="10112991"/>
              <a:chExt cx="2487878" cy="614150"/>
            </a:xfrm>
          </p:grpSpPr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7FFC0D9A-D3D5-463A-BA9C-1E4AC0D4FA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80817" y="10112991"/>
                <a:ext cx="2057758" cy="232013"/>
              </a:xfrm>
              <a:prstGeom prst="rect">
                <a:avLst/>
              </a:prstGeom>
            </p:spPr>
          </p:pic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C69C2B6-89EC-4AE8-A2E9-0600F0189511}"/>
                  </a:ext>
                </a:extLst>
              </p:cNvPr>
              <p:cNvSpPr txBox="1"/>
              <p:nvPr/>
            </p:nvSpPr>
            <p:spPr>
              <a:xfrm>
                <a:off x="1586229" y="10345004"/>
                <a:ext cx="389176" cy="382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>
                    <a:latin typeface="Arial" panose="020B0604020202020204" pitchFamily="34" charset="0"/>
                    <a:cs typeface="Arial" panose="020B0604020202020204" pitchFamily="34" charset="0"/>
                  </a:rPr>
                  <a:t>-2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22E623B-D435-4D31-8C43-F21044DDDF04}"/>
                  </a:ext>
                </a:extLst>
              </p:cNvPr>
              <p:cNvSpPr txBox="1"/>
              <p:nvPr/>
            </p:nvSpPr>
            <p:spPr>
              <a:xfrm>
                <a:off x="3603043" y="10345004"/>
                <a:ext cx="471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1EE10E5E-2452-4C56-A6DB-2009F8B57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20094" y="2233681"/>
              <a:ext cx="3246875" cy="7649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2067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42200</TotalTime>
  <Words>102</Words>
  <Application>Microsoft Office PowerPoint</Application>
  <PresentationFormat>A3 纸张(297x420 毫米)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18404965200@163.com</dc:creator>
  <cp:lastModifiedBy>18404965200@163.com</cp:lastModifiedBy>
  <cp:revision>426</cp:revision>
  <dcterms:created xsi:type="dcterms:W3CDTF">2020-04-12T04:36:29Z</dcterms:created>
  <dcterms:modified xsi:type="dcterms:W3CDTF">2020-08-14T02:46:17Z</dcterms:modified>
</cp:coreProperties>
</file>