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3" r:id="rId2"/>
    <p:sldId id="259" r:id="rId3"/>
    <p:sldId id="260" r:id="rId4"/>
    <p:sldId id="354" r:id="rId5"/>
  </p:sldIdLst>
  <p:sldSz cx="5486400" cy="594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7DA5D6-5EE8-455E-BC23-0BF23C9BC1D2}" v="7" dt="2025-04-06T20:41:38.6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>
        <p:scale>
          <a:sx n="112" d="100"/>
          <a:sy n="112" d="100"/>
        </p:scale>
        <p:origin x="289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yarbide Cuervas-Mons, Usua" userId="3dbed6a6-2dc6-4f41-9401-ace43aebf2c5" providerId="ADAL" clId="{207DA5D6-5EE8-455E-BC23-0BF23C9BC1D2}"/>
    <pc:docChg chg="undo redo custSel modSld">
      <pc:chgData name="Oyarbide Cuervas-Mons, Usua" userId="3dbed6a6-2dc6-4f41-9401-ace43aebf2c5" providerId="ADAL" clId="{207DA5D6-5EE8-455E-BC23-0BF23C9BC1D2}" dt="2025-04-06T20:46:05.280" v="146" actId="1036"/>
      <pc:docMkLst>
        <pc:docMk/>
      </pc:docMkLst>
      <pc:sldChg chg="addSp delSp modSp mod">
        <pc:chgData name="Oyarbide Cuervas-Mons, Usua" userId="3dbed6a6-2dc6-4f41-9401-ace43aebf2c5" providerId="ADAL" clId="{207DA5D6-5EE8-455E-BC23-0BF23C9BC1D2}" dt="2025-04-06T20:46:05.280" v="146" actId="1036"/>
        <pc:sldMkLst>
          <pc:docMk/>
          <pc:sldMk cId="2512648152" sldId="354"/>
        </pc:sldMkLst>
        <pc:spChg chg="add mod">
          <ac:chgData name="Oyarbide Cuervas-Mons, Usua" userId="3dbed6a6-2dc6-4f41-9401-ace43aebf2c5" providerId="ADAL" clId="{207DA5D6-5EE8-455E-BC23-0BF23C9BC1D2}" dt="2025-04-06T20:31:42.422" v="32" actId="1076"/>
          <ac:spMkLst>
            <pc:docMk/>
            <pc:sldMk cId="2512648152" sldId="354"/>
            <ac:spMk id="11" creationId="{C3588759-C62B-523C-D443-A544A0958410}"/>
          </ac:spMkLst>
        </pc:spChg>
        <pc:spChg chg="add mod">
          <ac:chgData name="Oyarbide Cuervas-Mons, Usua" userId="3dbed6a6-2dc6-4f41-9401-ace43aebf2c5" providerId="ADAL" clId="{207DA5D6-5EE8-455E-BC23-0BF23C9BC1D2}" dt="2025-04-06T20:31:51.371" v="40" actId="20577"/>
          <ac:spMkLst>
            <pc:docMk/>
            <pc:sldMk cId="2512648152" sldId="354"/>
            <ac:spMk id="14" creationId="{B83B6DEB-3C07-9BDA-2209-9CD0FCAB4378}"/>
          </ac:spMkLst>
        </pc:spChg>
        <pc:spChg chg="mod">
          <ac:chgData name="Oyarbide Cuervas-Mons, Usua" userId="3dbed6a6-2dc6-4f41-9401-ace43aebf2c5" providerId="ADAL" clId="{207DA5D6-5EE8-455E-BC23-0BF23C9BC1D2}" dt="2025-04-06T20:38:37.145" v="129" actId="1076"/>
          <ac:spMkLst>
            <pc:docMk/>
            <pc:sldMk cId="2512648152" sldId="354"/>
            <ac:spMk id="16" creationId="{552AB577-BA35-892F-A6D7-31D2CB4E17D9}"/>
          </ac:spMkLst>
        </pc:spChg>
        <pc:spChg chg="mod">
          <ac:chgData name="Oyarbide Cuervas-Mons, Usua" userId="3dbed6a6-2dc6-4f41-9401-ace43aebf2c5" providerId="ADAL" clId="{207DA5D6-5EE8-455E-BC23-0BF23C9BC1D2}" dt="2025-04-06T20:30:55.273" v="16" actId="1076"/>
          <ac:spMkLst>
            <pc:docMk/>
            <pc:sldMk cId="2512648152" sldId="354"/>
            <ac:spMk id="22" creationId="{EDF85490-D587-1818-D050-841988445DD6}"/>
          </ac:spMkLst>
        </pc:spChg>
        <pc:spChg chg="add del mod">
          <ac:chgData name="Oyarbide Cuervas-Mons, Usua" userId="3dbed6a6-2dc6-4f41-9401-ace43aebf2c5" providerId="ADAL" clId="{207DA5D6-5EE8-455E-BC23-0BF23C9BC1D2}" dt="2025-04-06T20:36:04.764" v="84" actId="478"/>
          <ac:spMkLst>
            <pc:docMk/>
            <pc:sldMk cId="2512648152" sldId="354"/>
            <ac:spMk id="23" creationId="{5413405D-35DE-3B5A-A30A-EF91B42F5956}"/>
          </ac:spMkLst>
        </pc:spChg>
        <pc:spChg chg="add mod">
          <ac:chgData name="Oyarbide Cuervas-Mons, Usua" userId="3dbed6a6-2dc6-4f41-9401-ace43aebf2c5" providerId="ADAL" clId="{207DA5D6-5EE8-455E-BC23-0BF23C9BC1D2}" dt="2025-04-06T20:38:43.772" v="137" actId="1036"/>
          <ac:spMkLst>
            <pc:docMk/>
            <pc:sldMk cId="2512648152" sldId="354"/>
            <ac:spMk id="26" creationId="{BB0F6C93-A3F8-38AD-2FDC-42491FE04769}"/>
          </ac:spMkLst>
        </pc:spChg>
        <pc:spChg chg="add mod">
          <ac:chgData name="Oyarbide Cuervas-Mons, Usua" userId="3dbed6a6-2dc6-4f41-9401-ace43aebf2c5" providerId="ADAL" clId="{207DA5D6-5EE8-455E-BC23-0BF23C9BC1D2}" dt="2025-04-06T20:38:43.772" v="137" actId="1036"/>
          <ac:spMkLst>
            <pc:docMk/>
            <pc:sldMk cId="2512648152" sldId="354"/>
            <ac:spMk id="34" creationId="{7B509316-38CA-8508-153D-D29C640A4101}"/>
          </ac:spMkLst>
        </pc:spChg>
        <pc:spChg chg="mod">
          <ac:chgData name="Oyarbide Cuervas-Mons, Usua" userId="3dbed6a6-2dc6-4f41-9401-ace43aebf2c5" providerId="ADAL" clId="{207DA5D6-5EE8-455E-BC23-0BF23C9BC1D2}" dt="2025-04-06T20:35:41.741" v="79" actId="6549"/>
          <ac:spMkLst>
            <pc:docMk/>
            <pc:sldMk cId="2512648152" sldId="354"/>
            <ac:spMk id="38" creationId="{0046E381-748C-4B7F-7AF2-C41BC441EE1E}"/>
          </ac:spMkLst>
        </pc:spChg>
        <pc:spChg chg="add mod">
          <ac:chgData name="Oyarbide Cuervas-Mons, Usua" userId="3dbed6a6-2dc6-4f41-9401-ace43aebf2c5" providerId="ADAL" clId="{207DA5D6-5EE8-455E-BC23-0BF23C9BC1D2}" dt="2025-04-06T20:41:46.341" v="140" actId="20577"/>
          <ac:spMkLst>
            <pc:docMk/>
            <pc:sldMk cId="2512648152" sldId="354"/>
            <ac:spMk id="39" creationId="{ECCE56C2-8012-065F-890E-7485B2608F1F}"/>
          </ac:spMkLst>
        </pc:spChg>
        <pc:spChg chg="mod">
          <ac:chgData name="Oyarbide Cuervas-Mons, Usua" userId="3dbed6a6-2dc6-4f41-9401-ace43aebf2c5" providerId="ADAL" clId="{207DA5D6-5EE8-455E-BC23-0BF23C9BC1D2}" dt="2025-04-06T20:30:40.406" v="12" actId="1076"/>
          <ac:spMkLst>
            <pc:docMk/>
            <pc:sldMk cId="2512648152" sldId="354"/>
            <ac:spMk id="42" creationId="{24851DC0-3DA2-5466-6DD0-8AD0AEC29F6D}"/>
          </ac:spMkLst>
        </pc:spChg>
        <pc:spChg chg="mod">
          <ac:chgData name="Oyarbide Cuervas-Mons, Usua" userId="3dbed6a6-2dc6-4f41-9401-ace43aebf2c5" providerId="ADAL" clId="{207DA5D6-5EE8-455E-BC23-0BF23C9BC1D2}" dt="2025-04-06T20:37:40.150" v="120" actId="1076"/>
          <ac:spMkLst>
            <pc:docMk/>
            <pc:sldMk cId="2512648152" sldId="354"/>
            <ac:spMk id="62" creationId="{C5536083-24EF-D24C-B38C-0EA99D12DD3C}"/>
          </ac:spMkLst>
        </pc:spChg>
        <pc:spChg chg="mod">
          <ac:chgData name="Oyarbide Cuervas-Mons, Usua" userId="3dbed6a6-2dc6-4f41-9401-ace43aebf2c5" providerId="ADAL" clId="{207DA5D6-5EE8-455E-BC23-0BF23C9BC1D2}" dt="2025-04-06T20:37:44.307" v="121" actId="1076"/>
          <ac:spMkLst>
            <pc:docMk/>
            <pc:sldMk cId="2512648152" sldId="354"/>
            <ac:spMk id="63" creationId="{30B4F353-D20F-5119-4879-24C22824EB6F}"/>
          </ac:spMkLst>
        </pc:spChg>
        <pc:spChg chg="mod">
          <ac:chgData name="Oyarbide Cuervas-Mons, Usua" userId="3dbed6a6-2dc6-4f41-9401-ace43aebf2c5" providerId="ADAL" clId="{207DA5D6-5EE8-455E-BC23-0BF23C9BC1D2}" dt="2025-04-06T20:37:58.333" v="123" actId="1076"/>
          <ac:spMkLst>
            <pc:docMk/>
            <pc:sldMk cId="2512648152" sldId="354"/>
            <ac:spMk id="64" creationId="{67FB49C5-0F61-4FC7-9D13-77D21B4CB5F7}"/>
          </ac:spMkLst>
        </pc:spChg>
        <pc:spChg chg="mod">
          <ac:chgData name="Oyarbide Cuervas-Mons, Usua" userId="3dbed6a6-2dc6-4f41-9401-ace43aebf2c5" providerId="ADAL" clId="{207DA5D6-5EE8-455E-BC23-0BF23C9BC1D2}" dt="2025-04-06T20:38:02.644" v="124" actId="1076"/>
          <ac:spMkLst>
            <pc:docMk/>
            <pc:sldMk cId="2512648152" sldId="354"/>
            <ac:spMk id="65" creationId="{ACE3522D-B27A-5116-9F31-6AA34E225671}"/>
          </ac:spMkLst>
        </pc:spChg>
        <pc:spChg chg="mod">
          <ac:chgData name="Oyarbide Cuervas-Mons, Usua" userId="3dbed6a6-2dc6-4f41-9401-ace43aebf2c5" providerId="ADAL" clId="{207DA5D6-5EE8-455E-BC23-0BF23C9BC1D2}" dt="2025-04-06T20:38:43.772" v="137" actId="1036"/>
          <ac:spMkLst>
            <pc:docMk/>
            <pc:sldMk cId="2512648152" sldId="354"/>
            <ac:spMk id="66" creationId="{5BF9C7D2-8D10-CDB7-57DC-80947F42A2E5}"/>
          </ac:spMkLst>
        </pc:spChg>
        <pc:spChg chg="mod">
          <ac:chgData name="Oyarbide Cuervas-Mons, Usua" userId="3dbed6a6-2dc6-4f41-9401-ace43aebf2c5" providerId="ADAL" clId="{207DA5D6-5EE8-455E-BC23-0BF23C9BC1D2}" dt="2025-04-06T20:38:43.772" v="137" actId="1036"/>
          <ac:spMkLst>
            <pc:docMk/>
            <pc:sldMk cId="2512648152" sldId="354"/>
            <ac:spMk id="67" creationId="{AAE4BF55-198B-748D-D453-69BF01A20A83}"/>
          </ac:spMkLst>
        </pc:spChg>
        <pc:spChg chg="mod">
          <ac:chgData name="Oyarbide Cuervas-Mons, Usua" userId="3dbed6a6-2dc6-4f41-9401-ace43aebf2c5" providerId="ADAL" clId="{207DA5D6-5EE8-455E-BC23-0BF23C9BC1D2}" dt="2025-04-06T20:30:15.917" v="6" actId="1076"/>
          <ac:spMkLst>
            <pc:docMk/>
            <pc:sldMk cId="2512648152" sldId="354"/>
            <ac:spMk id="68" creationId="{19F4DAE3-3A23-D082-574E-9A6F17E4D235}"/>
          </ac:spMkLst>
        </pc:spChg>
        <pc:spChg chg="mod">
          <ac:chgData name="Oyarbide Cuervas-Mons, Usua" userId="3dbed6a6-2dc6-4f41-9401-ace43aebf2c5" providerId="ADAL" clId="{207DA5D6-5EE8-455E-BC23-0BF23C9BC1D2}" dt="2025-04-06T20:41:49.748" v="141" actId="20577"/>
          <ac:spMkLst>
            <pc:docMk/>
            <pc:sldMk cId="2512648152" sldId="354"/>
            <ac:spMk id="69" creationId="{8B3FC204-9FE9-A016-578D-C7050B13E502}"/>
          </ac:spMkLst>
        </pc:spChg>
        <pc:grpChg chg="mod">
          <ac:chgData name="Oyarbide Cuervas-Mons, Usua" userId="3dbed6a6-2dc6-4f41-9401-ace43aebf2c5" providerId="ADAL" clId="{207DA5D6-5EE8-455E-BC23-0BF23C9BC1D2}" dt="2025-04-06T20:31:08.476" v="18" actId="1076"/>
          <ac:grpSpMkLst>
            <pc:docMk/>
            <pc:sldMk cId="2512648152" sldId="354"/>
            <ac:grpSpMk id="6" creationId="{31797D80-DB35-C2AA-5780-1780C34C47E5}"/>
          </ac:grpSpMkLst>
        </pc:grpChg>
        <pc:grpChg chg="mod">
          <ac:chgData name="Oyarbide Cuervas-Mons, Usua" userId="3dbed6a6-2dc6-4f41-9401-ace43aebf2c5" providerId="ADAL" clId="{207DA5D6-5EE8-455E-BC23-0BF23C9BC1D2}" dt="2025-04-06T20:30:47.615" v="14" actId="1076"/>
          <ac:grpSpMkLst>
            <pc:docMk/>
            <pc:sldMk cId="2512648152" sldId="354"/>
            <ac:grpSpMk id="8" creationId="{35D40471-5622-167D-F6D2-2DC12E86D05F}"/>
          </ac:grpSpMkLst>
        </pc:grpChg>
        <pc:grpChg chg="del">
          <ac:chgData name="Oyarbide Cuervas-Mons, Usua" userId="3dbed6a6-2dc6-4f41-9401-ace43aebf2c5" providerId="ADAL" clId="{207DA5D6-5EE8-455E-BC23-0BF23C9BC1D2}" dt="2025-04-06T20:35:59.587" v="83" actId="478"/>
          <ac:grpSpMkLst>
            <pc:docMk/>
            <pc:sldMk cId="2512648152" sldId="354"/>
            <ac:grpSpMk id="12" creationId="{6663647A-0413-D92A-3944-DD2B3A2C3D65}"/>
          </ac:grpSpMkLst>
        </pc:grpChg>
        <pc:grpChg chg="del">
          <ac:chgData name="Oyarbide Cuervas-Mons, Usua" userId="3dbed6a6-2dc6-4f41-9401-ace43aebf2c5" providerId="ADAL" clId="{207DA5D6-5EE8-455E-BC23-0BF23C9BC1D2}" dt="2025-04-06T20:35:44.667" v="80" actId="478"/>
          <ac:grpSpMkLst>
            <pc:docMk/>
            <pc:sldMk cId="2512648152" sldId="354"/>
            <ac:grpSpMk id="21" creationId="{040077AF-5EB0-6F77-84CA-334A8C2CC392}"/>
          </ac:grpSpMkLst>
        </pc:grpChg>
        <pc:grpChg chg="mod">
          <ac:chgData name="Oyarbide Cuervas-Mons, Usua" userId="3dbed6a6-2dc6-4f41-9401-ace43aebf2c5" providerId="ADAL" clId="{207DA5D6-5EE8-455E-BC23-0BF23C9BC1D2}" dt="2025-04-06T20:30:45.309" v="13" actId="1076"/>
          <ac:grpSpMkLst>
            <pc:docMk/>
            <pc:sldMk cId="2512648152" sldId="354"/>
            <ac:grpSpMk id="28" creationId="{FEE2422D-8AB5-0345-9690-95FD559F3018}"/>
          </ac:grpSpMkLst>
        </pc:grpChg>
        <pc:grpChg chg="mod">
          <ac:chgData name="Oyarbide Cuervas-Mons, Usua" userId="3dbed6a6-2dc6-4f41-9401-ace43aebf2c5" providerId="ADAL" clId="{207DA5D6-5EE8-455E-BC23-0BF23C9BC1D2}" dt="2025-04-06T20:30:51.101" v="15" actId="1076"/>
          <ac:grpSpMkLst>
            <pc:docMk/>
            <pc:sldMk cId="2512648152" sldId="354"/>
            <ac:grpSpMk id="45" creationId="{BDE6491E-B31E-3D88-6489-F9003F31DD48}"/>
          </ac:grpSpMkLst>
        </pc:grpChg>
        <pc:grpChg chg="mod">
          <ac:chgData name="Oyarbide Cuervas-Mons, Usua" userId="3dbed6a6-2dc6-4f41-9401-ace43aebf2c5" providerId="ADAL" clId="{207DA5D6-5EE8-455E-BC23-0BF23C9BC1D2}" dt="2025-04-06T20:30:51.101" v="15" actId="1076"/>
          <ac:grpSpMkLst>
            <pc:docMk/>
            <pc:sldMk cId="2512648152" sldId="354"/>
            <ac:grpSpMk id="46" creationId="{0E34E434-CAB3-E05C-48AF-E494AA44143D}"/>
          </ac:grpSpMkLst>
        </pc:grpChg>
        <pc:graphicFrameChg chg="mod">
          <ac:chgData name="Oyarbide Cuervas-Mons, Usua" userId="3dbed6a6-2dc6-4f41-9401-ace43aebf2c5" providerId="ADAL" clId="{207DA5D6-5EE8-455E-BC23-0BF23C9BC1D2}" dt="2025-04-06T20:30:24.494" v="9" actId="1076"/>
          <ac:graphicFrameMkLst>
            <pc:docMk/>
            <pc:sldMk cId="2512648152" sldId="354"/>
            <ac:graphicFrameMk id="5" creationId="{88CAFBA4-DE8E-D70C-55F3-24B2F016EFB6}"/>
          </ac:graphicFrameMkLst>
        </pc:graphicFrameChg>
        <pc:graphicFrameChg chg="mod">
          <ac:chgData name="Oyarbide Cuervas-Mons, Usua" userId="3dbed6a6-2dc6-4f41-9401-ace43aebf2c5" providerId="ADAL" clId="{207DA5D6-5EE8-455E-BC23-0BF23C9BC1D2}" dt="2025-04-06T20:30:22.103" v="8" actId="1076"/>
          <ac:graphicFrameMkLst>
            <pc:docMk/>
            <pc:sldMk cId="2512648152" sldId="354"/>
            <ac:graphicFrameMk id="13" creationId="{55D42D0C-632E-28E9-78BF-31BC90AE32D0}"/>
          </ac:graphicFrameMkLst>
        </pc:graphicFrameChg>
        <pc:picChg chg="mod modCrop">
          <ac:chgData name="Oyarbide Cuervas-Mons, Usua" userId="3dbed6a6-2dc6-4f41-9401-ace43aebf2c5" providerId="ADAL" clId="{207DA5D6-5EE8-455E-BC23-0BF23C9BC1D2}" dt="2025-04-06T20:38:22.537" v="127" actId="554"/>
          <ac:picMkLst>
            <pc:docMk/>
            <pc:sldMk cId="2512648152" sldId="354"/>
            <ac:picMk id="17" creationId="{ECB2BDAE-FC08-88BD-11F8-FC1B298EFDCE}"/>
          </ac:picMkLst>
        </pc:picChg>
        <pc:picChg chg="add mod modCrop">
          <ac:chgData name="Oyarbide Cuervas-Mons, Usua" userId="3dbed6a6-2dc6-4f41-9401-ace43aebf2c5" providerId="ADAL" clId="{207DA5D6-5EE8-455E-BC23-0BF23C9BC1D2}" dt="2025-04-06T20:38:22.537" v="127" actId="554"/>
          <ac:picMkLst>
            <pc:docMk/>
            <pc:sldMk cId="2512648152" sldId="354"/>
            <ac:picMk id="18" creationId="{0D52478E-0DB8-8709-697A-0D537CD37FA5}"/>
          </ac:picMkLst>
        </pc:picChg>
        <pc:picChg chg="add mod">
          <ac:chgData name="Oyarbide Cuervas-Mons, Usua" userId="3dbed6a6-2dc6-4f41-9401-ace43aebf2c5" providerId="ADAL" clId="{207DA5D6-5EE8-455E-BC23-0BF23C9BC1D2}" dt="2025-04-06T20:45:59.647" v="143" actId="1038"/>
          <ac:picMkLst>
            <pc:docMk/>
            <pc:sldMk cId="2512648152" sldId="354"/>
            <ac:picMk id="19" creationId="{64CC5305-DD29-B4C6-F485-365F1DD2DA58}"/>
          </ac:picMkLst>
        </pc:picChg>
        <pc:picChg chg="add mod">
          <ac:chgData name="Oyarbide Cuervas-Mons, Usua" userId="3dbed6a6-2dc6-4f41-9401-ace43aebf2c5" providerId="ADAL" clId="{207DA5D6-5EE8-455E-BC23-0BF23C9BC1D2}" dt="2025-04-06T20:46:05.280" v="146" actId="1036"/>
          <ac:picMkLst>
            <pc:docMk/>
            <pc:sldMk cId="2512648152" sldId="354"/>
            <ac:picMk id="24" creationId="{E30D6E7B-1A5D-0BD7-3742-A05C67002853}"/>
          </ac:picMkLst>
        </pc:picChg>
        <pc:picChg chg="mod">
          <ac:chgData name="Oyarbide Cuervas-Mons, Usua" userId="3dbed6a6-2dc6-4f41-9401-ace43aebf2c5" providerId="ADAL" clId="{207DA5D6-5EE8-455E-BC23-0BF23C9BC1D2}" dt="2025-04-06T20:31:23.949" v="21" actId="14100"/>
          <ac:picMkLst>
            <pc:docMk/>
            <pc:sldMk cId="2512648152" sldId="354"/>
            <ac:picMk id="50" creationId="{3E4F6146-D54E-29A2-D910-C24704A08F9E}"/>
          </ac:picMkLst>
        </pc:picChg>
        <pc:picChg chg="del">
          <ac:chgData name="Oyarbide Cuervas-Mons, Usua" userId="3dbed6a6-2dc6-4f41-9401-ace43aebf2c5" providerId="ADAL" clId="{207DA5D6-5EE8-455E-BC23-0BF23C9BC1D2}" dt="2025-04-06T20:35:55.192" v="82" actId="478"/>
          <ac:picMkLst>
            <pc:docMk/>
            <pc:sldMk cId="2512648152" sldId="354"/>
            <ac:picMk id="56" creationId="{B992EA38-1559-B10F-C6C0-31613B8F4C34}"/>
          </ac:picMkLst>
        </pc:picChg>
        <pc:picChg chg="del mod">
          <ac:chgData name="Oyarbide Cuervas-Mons, Usua" userId="3dbed6a6-2dc6-4f41-9401-ace43aebf2c5" providerId="ADAL" clId="{207DA5D6-5EE8-455E-BC23-0BF23C9BC1D2}" dt="2025-04-06T20:35:39.516" v="78" actId="478"/>
          <ac:picMkLst>
            <pc:docMk/>
            <pc:sldMk cId="2512648152" sldId="354"/>
            <ac:picMk id="57" creationId="{EBFFBC1E-18B7-9FB8-E4F6-C612F5A9F30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972715"/>
            <a:ext cx="4663440" cy="2069253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21766"/>
            <a:ext cx="4114800" cy="1434994"/>
          </a:xfrm>
        </p:spPr>
        <p:txBody>
          <a:bodyPr/>
          <a:lstStyle>
            <a:lvl1pPr marL="0" indent="0" algn="ctr">
              <a:buNone/>
              <a:defRPr sz="1440"/>
            </a:lvl1pPr>
            <a:lvl2pPr marL="274320" indent="0" algn="ctr">
              <a:buNone/>
              <a:defRPr sz="1200"/>
            </a:lvl2pPr>
            <a:lvl3pPr marL="548640" indent="0" algn="ctr">
              <a:buNone/>
              <a:defRPr sz="1080"/>
            </a:lvl3pPr>
            <a:lvl4pPr marL="822960" indent="0" algn="ctr">
              <a:buNone/>
              <a:defRPr sz="960"/>
            </a:lvl4pPr>
            <a:lvl5pPr marL="1097280" indent="0" algn="ctr">
              <a:buNone/>
              <a:defRPr sz="960"/>
            </a:lvl5pPr>
            <a:lvl6pPr marL="1371600" indent="0" algn="ctr">
              <a:buNone/>
              <a:defRPr sz="960"/>
            </a:lvl6pPr>
            <a:lvl7pPr marL="1645920" indent="0" algn="ctr">
              <a:buNone/>
              <a:defRPr sz="960"/>
            </a:lvl7pPr>
            <a:lvl8pPr marL="1920240" indent="0" algn="ctr">
              <a:buNone/>
              <a:defRPr sz="960"/>
            </a:lvl8pPr>
            <a:lvl9pPr marL="2194560" indent="0" algn="ctr">
              <a:buNone/>
              <a:defRPr sz="9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C85B-122B-4C4A-A6D7-F26B83F9330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A545-D4F4-4AED-982A-C0B3F760F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3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C85B-122B-4C4A-A6D7-F26B83F9330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A545-D4F4-4AED-982A-C0B3F760F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96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26205" y="316442"/>
            <a:ext cx="1183005" cy="50369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190" y="316442"/>
            <a:ext cx="3480435" cy="50369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C85B-122B-4C4A-A6D7-F26B83F9330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A545-D4F4-4AED-982A-C0B3F760F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0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C85B-122B-4C4A-A6D7-F26B83F9330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A545-D4F4-4AED-982A-C0B3F760F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5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33" y="1481774"/>
            <a:ext cx="4732020" cy="247237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333" y="3977536"/>
            <a:ext cx="4732020" cy="1300162"/>
          </a:xfrm>
        </p:spPr>
        <p:txBody>
          <a:bodyPr/>
          <a:lstStyle>
            <a:lvl1pPr marL="0" indent="0">
              <a:buNone/>
              <a:defRPr sz="1440">
                <a:solidFill>
                  <a:schemeClr val="tx1"/>
                </a:solidFill>
              </a:defRPr>
            </a:lvl1pPr>
            <a:lvl2pPr marL="274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C85B-122B-4C4A-A6D7-F26B83F9330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A545-D4F4-4AED-982A-C0B3F760F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7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190" y="1582208"/>
            <a:ext cx="2331720" cy="377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7490" y="1582208"/>
            <a:ext cx="2331720" cy="377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C85B-122B-4C4A-A6D7-F26B83F9330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A545-D4F4-4AED-982A-C0B3F760F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3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5" y="316443"/>
            <a:ext cx="4732020" cy="11488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05" y="1457008"/>
            <a:ext cx="2321004" cy="71405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905" y="2171065"/>
            <a:ext cx="2321004" cy="31933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77490" y="1457008"/>
            <a:ext cx="2332435" cy="71405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77490" y="2171065"/>
            <a:ext cx="2332435" cy="31933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C85B-122B-4C4A-A6D7-F26B83F9330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A545-D4F4-4AED-982A-C0B3F760F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4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C85B-122B-4C4A-A6D7-F26B83F9330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A545-D4F4-4AED-982A-C0B3F760F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26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C85B-122B-4C4A-A6D7-F26B83F9330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A545-D4F4-4AED-982A-C0B3F760F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8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5" y="396240"/>
            <a:ext cx="1769507" cy="138684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2435" y="855770"/>
            <a:ext cx="2777490" cy="4223808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05" y="1783080"/>
            <a:ext cx="1769507" cy="3303376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C85B-122B-4C4A-A6D7-F26B83F9330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A545-D4F4-4AED-982A-C0B3F760F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1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5" y="396240"/>
            <a:ext cx="1769507" cy="138684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32435" y="855770"/>
            <a:ext cx="2777490" cy="4223808"/>
          </a:xfrm>
        </p:spPr>
        <p:txBody>
          <a:bodyPr anchor="t"/>
          <a:lstStyle>
            <a:lvl1pPr marL="0" indent="0">
              <a:buNone/>
              <a:defRPr sz="1920"/>
            </a:lvl1pPr>
            <a:lvl2pPr marL="274320" indent="0">
              <a:buNone/>
              <a:defRPr sz="1680"/>
            </a:lvl2pPr>
            <a:lvl3pPr marL="548640" indent="0">
              <a:buNone/>
              <a:defRPr sz="1440"/>
            </a:lvl3pPr>
            <a:lvl4pPr marL="822960" indent="0">
              <a:buNone/>
              <a:defRPr sz="1200"/>
            </a:lvl4pPr>
            <a:lvl5pPr marL="1097280" indent="0">
              <a:buNone/>
              <a:defRPr sz="1200"/>
            </a:lvl5pPr>
            <a:lvl6pPr marL="1371600" indent="0">
              <a:buNone/>
              <a:defRPr sz="1200"/>
            </a:lvl6pPr>
            <a:lvl7pPr marL="1645920" indent="0">
              <a:buNone/>
              <a:defRPr sz="1200"/>
            </a:lvl7pPr>
            <a:lvl8pPr marL="1920240" indent="0">
              <a:buNone/>
              <a:defRPr sz="1200"/>
            </a:lvl8pPr>
            <a:lvl9pPr marL="219456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05" y="1783080"/>
            <a:ext cx="1769507" cy="3303376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C85B-122B-4C4A-A6D7-F26B83F9330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A545-D4F4-4AED-982A-C0B3F760F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6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190" y="316443"/>
            <a:ext cx="4732020" cy="1148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190" y="1582208"/>
            <a:ext cx="4732020" cy="377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190" y="5508838"/>
            <a:ext cx="123444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CC85B-122B-4C4A-A6D7-F26B83F9330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17370" y="5508838"/>
            <a:ext cx="185166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74770" y="5508838"/>
            <a:ext cx="123444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DA545-D4F4-4AED-982A-C0B3F760F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4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48640" rtl="0" eaLnBrk="1" latinLnBrk="0" hangingPunct="1">
        <a:lnSpc>
          <a:spcPct val="90000"/>
        </a:lnSpc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54864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png"/><Relationship Id="rId3" Type="http://schemas.openxmlformats.org/officeDocument/2006/relationships/image" Target="../media/image9.tif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6.t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image" Target="../media/image15.ti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4.tif"/><Relationship Id="rId4" Type="http://schemas.openxmlformats.org/officeDocument/2006/relationships/image" Target="../media/image10.ti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F6A2E4-CF6E-5B08-0025-3E16FB0FB09B}"/>
              </a:ext>
            </a:extLst>
          </p:cNvPr>
          <p:cNvSpPr txBox="1"/>
          <p:nvPr/>
        </p:nvSpPr>
        <p:spPr>
          <a:xfrm>
            <a:off x="222354" y="82446"/>
            <a:ext cx="708848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Figure S1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78A28F-990C-5EB1-7F1A-188F7F547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94" y="545937"/>
            <a:ext cx="4282596" cy="333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80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66E06-890B-56E5-3074-85233B758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9474"/>
            <a:ext cx="1398896" cy="494203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Figure 2S</a:t>
            </a:r>
          </a:p>
        </p:txBody>
      </p:sp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724ADFCC-3630-7C26-7389-12C4A1802A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4" b="12434"/>
          <a:stretch/>
        </p:blipFill>
        <p:spPr>
          <a:xfrm>
            <a:off x="2994230" y="570577"/>
            <a:ext cx="2446451" cy="2594161"/>
          </a:xfrm>
          <a:prstGeom prst="rect">
            <a:avLst/>
          </a:prstGeom>
        </p:spPr>
      </p:pic>
      <p:pic>
        <p:nvPicPr>
          <p:cNvPr id="5" name="Picture 4" descr="A graph with a pink and green oval&#10;&#10;Description automatically generated">
            <a:extLst>
              <a:ext uri="{FF2B5EF4-FFF2-40B4-BE49-F238E27FC236}">
                <a16:creationId xmlns:a16="http://schemas.microsoft.com/office/drawing/2014/main" id="{3C124001-5EA1-94B4-CFC9-EC7BB27F8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358"/>
            <a:ext cx="2834303" cy="25193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0A0A2B-9D8B-B051-E286-B396731D51B7}"/>
              </a:ext>
            </a:extLst>
          </p:cNvPr>
          <p:cNvSpPr txBox="1"/>
          <p:nvPr/>
        </p:nvSpPr>
        <p:spPr>
          <a:xfrm>
            <a:off x="205646" y="386826"/>
            <a:ext cx="45719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376A18-9572-3501-B437-37CEAAFF03CA}"/>
              </a:ext>
            </a:extLst>
          </p:cNvPr>
          <p:cNvSpPr txBox="1"/>
          <p:nvPr/>
        </p:nvSpPr>
        <p:spPr>
          <a:xfrm>
            <a:off x="2433500" y="348293"/>
            <a:ext cx="260008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708368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90A19149-5217-99CB-BB35-CFB31994F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8864"/>
            <a:ext cx="2855742" cy="211475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21FBF2-A6C1-46F3-3BBC-181482356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262" y="662619"/>
            <a:ext cx="2737138" cy="22083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21AFBC-EAAE-85A8-ADFF-6A7C2CAD8364}"/>
              </a:ext>
            </a:extLst>
          </p:cNvPr>
          <p:cNvSpPr txBox="1"/>
          <p:nvPr/>
        </p:nvSpPr>
        <p:spPr>
          <a:xfrm>
            <a:off x="0" y="273479"/>
            <a:ext cx="264816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4F3726-5B8E-6317-1D2B-B48E042BB7FF}"/>
              </a:ext>
            </a:extLst>
          </p:cNvPr>
          <p:cNvSpPr txBox="1"/>
          <p:nvPr/>
        </p:nvSpPr>
        <p:spPr>
          <a:xfrm>
            <a:off x="2855742" y="228001"/>
            <a:ext cx="260008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558BCB0-00FF-22D7-359D-4E9A5B478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398896" cy="494203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Figure 3S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7334FA-F09A-FAD5-24DB-16B323C2A6B5}"/>
              </a:ext>
            </a:extLst>
          </p:cNvPr>
          <p:cNvSpPr txBox="1"/>
          <p:nvPr/>
        </p:nvSpPr>
        <p:spPr>
          <a:xfrm>
            <a:off x="0" y="291968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E26A8271-65F3-317C-46D3-8786621D25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943010"/>
              </p:ext>
            </p:extLst>
          </p:nvPr>
        </p:nvGraphicFramePr>
        <p:xfrm>
          <a:off x="181822" y="2763607"/>
          <a:ext cx="3992391" cy="1686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4" imgW="8782990" imgH="3709926" progId="Prism10.Document">
                  <p:embed/>
                </p:oleObj>
              </mc:Choice>
              <mc:Fallback>
                <p:oleObj name="Prism 10" r:id="rId4" imgW="8782990" imgH="3709926" progId="Prism10.Document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E26A8271-65F3-317C-46D3-8786621D25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822" y="2763607"/>
                        <a:ext cx="3992391" cy="1686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49E9B5D-B63E-9F26-31BD-D7AEA77866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550181"/>
              </p:ext>
            </p:extLst>
          </p:nvPr>
        </p:nvGraphicFramePr>
        <p:xfrm>
          <a:off x="157340" y="4344135"/>
          <a:ext cx="4010590" cy="1686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6" imgW="8782990" imgH="3700925" progId="Prism10.Document">
                  <p:embed/>
                </p:oleObj>
              </mc:Choice>
              <mc:Fallback>
                <p:oleObj name="Prism 10" r:id="rId6" imgW="8782990" imgH="3700925" progId="Prism10.Document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749E9B5D-B63E-9F26-31BD-D7AEA77866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7340" y="4344135"/>
                        <a:ext cx="4010590" cy="1686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6876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3A3398B9-A0F9-A6FA-09F3-9A6B1DB32AC1}"/>
              </a:ext>
            </a:extLst>
          </p:cNvPr>
          <p:cNvSpPr txBox="1"/>
          <p:nvPr/>
        </p:nvSpPr>
        <p:spPr>
          <a:xfrm>
            <a:off x="-77573" y="-34935"/>
            <a:ext cx="264816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4851DC0-3DA2-5466-6DD0-8AD0AEC29F6D}"/>
              </a:ext>
            </a:extLst>
          </p:cNvPr>
          <p:cNvSpPr txBox="1"/>
          <p:nvPr/>
        </p:nvSpPr>
        <p:spPr>
          <a:xfrm>
            <a:off x="1733122" y="-9033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EE2422D-8AB5-0345-9690-95FD559F3018}"/>
              </a:ext>
            </a:extLst>
          </p:cNvPr>
          <p:cNvGrpSpPr/>
          <p:nvPr/>
        </p:nvGrpSpPr>
        <p:grpSpPr>
          <a:xfrm>
            <a:off x="2716027" y="-26279"/>
            <a:ext cx="1020953" cy="530806"/>
            <a:chOff x="4689962" y="7096673"/>
            <a:chExt cx="1710678" cy="993883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3AD9659-1426-9584-5D43-E9FAA7997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7687" y="7682711"/>
              <a:ext cx="1472953" cy="407845"/>
            </a:xfrm>
            <a:prstGeom prst="rect">
              <a:avLst/>
            </a:prstGeom>
          </p:spPr>
        </p:pic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74782CF-821B-7DFC-98DF-2401465D866A}"/>
                </a:ext>
              </a:extLst>
            </p:cNvPr>
            <p:cNvCxnSpPr/>
            <p:nvPr/>
          </p:nvCxnSpPr>
          <p:spPr>
            <a:xfrm flipV="1">
              <a:off x="4959858" y="7525188"/>
              <a:ext cx="1175987" cy="6774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38B8E91-F6FE-DD94-D89A-D21920DE6414}"/>
                </a:ext>
              </a:extLst>
            </p:cNvPr>
            <p:cNvCxnSpPr/>
            <p:nvPr/>
          </p:nvCxnSpPr>
          <p:spPr>
            <a:xfrm flipH="1">
              <a:off x="4920913" y="7611520"/>
              <a:ext cx="6774" cy="479036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4BE5AFE-0AD7-2B35-3E11-393D3CF92EEC}"/>
                </a:ext>
              </a:extLst>
            </p:cNvPr>
            <p:cNvCxnSpPr/>
            <p:nvPr/>
          </p:nvCxnSpPr>
          <p:spPr>
            <a:xfrm flipH="1">
              <a:off x="6100288" y="7611520"/>
              <a:ext cx="6774" cy="479036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8AB6C1C-CC67-33D7-13C7-66AC1DF48CB2}"/>
                </a:ext>
              </a:extLst>
            </p:cNvPr>
            <p:cNvSpPr txBox="1"/>
            <p:nvPr/>
          </p:nvSpPr>
          <p:spPr>
            <a:xfrm>
              <a:off x="4689962" y="7096673"/>
              <a:ext cx="1122420" cy="2616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Standard Length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E34E434-CAB3-E05C-48AF-E494AA44143D}"/>
              </a:ext>
            </a:extLst>
          </p:cNvPr>
          <p:cNvGrpSpPr/>
          <p:nvPr/>
        </p:nvGrpSpPr>
        <p:grpSpPr>
          <a:xfrm>
            <a:off x="4366051" y="1216110"/>
            <a:ext cx="748950" cy="720789"/>
            <a:chOff x="1792986" y="678008"/>
            <a:chExt cx="748950" cy="720789"/>
          </a:xfrm>
        </p:grpSpPr>
        <p:pic>
          <p:nvPicPr>
            <p:cNvPr id="7" name="Picture 6" descr="A red object with a black text&#10;&#10;AI-generated content may be incorrect.">
              <a:extLst>
                <a:ext uri="{FF2B5EF4-FFF2-40B4-BE49-F238E27FC236}">
                  <a16:creationId xmlns:a16="http://schemas.microsoft.com/office/drawing/2014/main" id="{D3B9A8C7-886B-38AA-D8B2-9D2B35D77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2986" y="727266"/>
              <a:ext cx="613717" cy="6715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D8A465E-2B8D-F768-5E56-4CA7BF02FC7E}"/>
                </a:ext>
              </a:extLst>
            </p:cNvPr>
            <p:cNvSpPr txBox="1"/>
            <p:nvPr/>
          </p:nvSpPr>
          <p:spPr>
            <a:xfrm>
              <a:off x="1795399" y="678008"/>
              <a:ext cx="7465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i="1" dirty="0"/>
                <a:t>MZ taz</a:t>
              </a:r>
              <a:r>
                <a:rPr lang="en-US" sz="900" i="1" baseline="30000" dirty="0"/>
                <a:t>E3/E3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DF85490-D587-1818-D050-841988445DD6}"/>
              </a:ext>
            </a:extLst>
          </p:cNvPr>
          <p:cNvSpPr txBox="1"/>
          <p:nvPr/>
        </p:nvSpPr>
        <p:spPr>
          <a:xfrm>
            <a:off x="4340052" y="300822"/>
            <a:ext cx="401680" cy="2081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HEART</a:t>
            </a:r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DE6491E-B31E-3D88-6489-F9003F31DD48}"/>
              </a:ext>
            </a:extLst>
          </p:cNvPr>
          <p:cNvGrpSpPr/>
          <p:nvPr/>
        </p:nvGrpSpPr>
        <p:grpSpPr>
          <a:xfrm>
            <a:off x="4372716" y="500517"/>
            <a:ext cx="762021" cy="722836"/>
            <a:chOff x="459760" y="599949"/>
            <a:chExt cx="762021" cy="722836"/>
          </a:xfrm>
        </p:grpSpPr>
        <p:pic>
          <p:nvPicPr>
            <p:cNvPr id="9" name="Picture 8" descr="A close up of a red object&#10;&#10;AI-generated content may be incorrect.">
              <a:extLst>
                <a:ext uri="{FF2B5EF4-FFF2-40B4-BE49-F238E27FC236}">
                  <a16:creationId xmlns:a16="http://schemas.microsoft.com/office/drawing/2014/main" id="{5A9E9C62-E8F5-F12E-337D-4F4BCBEFD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760" y="657687"/>
              <a:ext cx="607839" cy="66509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F07FB82-0869-51C7-BEEC-0661C3E4ED4B}"/>
                </a:ext>
              </a:extLst>
            </p:cNvPr>
            <p:cNvSpPr txBox="1"/>
            <p:nvPr/>
          </p:nvSpPr>
          <p:spPr>
            <a:xfrm>
              <a:off x="710998" y="599949"/>
              <a:ext cx="51078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i="1" dirty="0" err="1"/>
                <a:t>taz</a:t>
              </a:r>
              <a:r>
                <a:rPr lang="en-US" sz="900" i="1" baseline="30000" dirty="0"/>
                <a:t>+/+</a:t>
              </a:r>
            </a:p>
          </p:txBody>
        </p:sp>
      </p:grp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8CAFBA4-DE8E-D70C-55F3-24B2F016EF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444771"/>
              </p:ext>
            </p:extLst>
          </p:nvPr>
        </p:nvGraphicFramePr>
        <p:xfrm>
          <a:off x="110748" y="1379824"/>
          <a:ext cx="1547569" cy="1127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5" imgW="3968335" imgH="2892397" progId="Prism10.Document">
                  <p:embed/>
                </p:oleObj>
              </mc:Choice>
              <mc:Fallback>
                <p:oleObj name="Prism 10" r:id="rId5" imgW="3968335" imgH="2892397" progId="Prism10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8CAFBA4-DE8E-D70C-55F3-24B2F016EF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0748" y="1379824"/>
                        <a:ext cx="1547569" cy="1127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5D42D0C-632E-28E9-78BF-31BC90AE32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736368"/>
              </p:ext>
            </p:extLst>
          </p:nvPr>
        </p:nvGraphicFramePr>
        <p:xfrm>
          <a:off x="128461" y="58367"/>
          <a:ext cx="1455858" cy="1110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7" imgW="4056929" imgH="3093363" progId="Prism10.Document">
                  <p:embed/>
                </p:oleObj>
              </mc:Choice>
              <mc:Fallback>
                <p:oleObj name="Prism 10" r:id="rId7" imgW="4056929" imgH="3093363" progId="Prism10.Document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55D42D0C-632E-28E9-78BF-31BC90AE32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8461" y="58367"/>
                        <a:ext cx="1455858" cy="1110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552AB577-BA35-892F-A6D7-31D2CB4E1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82" y="5487550"/>
            <a:ext cx="1398896" cy="494203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Figure 4S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CB2BDAE-FC08-88BD-11F8-FC1B298EFDC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-1" b="33011"/>
          <a:stretch/>
        </p:blipFill>
        <p:spPr>
          <a:xfrm>
            <a:off x="153263" y="3482725"/>
            <a:ext cx="2558512" cy="1904836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C5536083-24EF-D24C-B38C-0EA99D12DD3C}"/>
              </a:ext>
            </a:extLst>
          </p:cNvPr>
          <p:cNvSpPr txBox="1"/>
          <p:nvPr/>
        </p:nvSpPr>
        <p:spPr>
          <a:xfrm rot="16200000">
            <a:off x="-207848" y="3763468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LIVER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0B4F353-D20F-5119-4879-24C22824EB6F}"/>
              </a:ext>
            </a:extLst>
          </p:cNvPr>
          <p:cNvSpPr txBox="1"/>
          <p:nvPr/>
        </p:nvSpPr>
        <p:spPr>
          <a:xfrm rot="16200000">
            <a:off x="-273570" y="4778365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KIDNEY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7FB49C5-0F61-4FC7-9D13-77D21B4CB5F7}"/>
              </a:ext>
            </a:extLst>
          </p:cNvPr>
          <p:cNvSpPr txBox="1"/>
          <p:nvPr/>
        </p:nvSpPr>
        <p:spPr>
          <a:xfrm rot="16200000">
            <a:off x="2505099" y="3763467"/>
            <a:ext cx="671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HEART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CE3522D-B27A-5116-9F31-6AA34E225671}"/>
              </a:ext>
            </a:extLst>
          </p:cNvPr>
          <p:cNvSpPr txBox="1"/>
          <p:nvPr/>
        </p:nvSpPr>
        <p:spPr>
          <a:xfrm rot="16200000">
            <a:off x="2435483" y="4835968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MUSCLE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BF9C7D2-8D10-CDB7-57DC-80947F42A2E5}"/>
              </a:ext>
            </a:extLst>
          </p:cNvPr>
          <p:cNvSpPr txBox="1"/>
          <p:nvPr/>
        </p:nvSpPr>
        <p:spPr>
          <a:xfrm>
            <a:off x="477082" y="3232406"/>
            <a:ext cx="57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/>
              <a:t>taz</a:t>
            </a:r>
            <a:r>
              <a:rPr lang="en-US" sz="1400" i="1" baseline="30000" dirty="0"/>
              <a:t>+/+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AE4BF55-198B-748D-D453-69BF01A20A83}"/>
              </a:ext>
            </a:extLst>
          </p:cNvPr>
          <p:cNvSpPr txBox="1"/>
          <p:nvPr/>
        </p:nvSpPr>
        <p:spPr>
          <a:xfrm>
            <a:off x="1737771" y="3232406"/>
            <a:ext cx="690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taz</a:t>
            </a:r>
            <a:r>
              <a:rPr lang="en-US" sz="1400" i="1" baseline="30000" dirty="0"/>
              <a:t>E3/E3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D40471-5622-167D-F6D2-2DC12E86D05F}"/>
              </a:ext>
            </a:extLst>
          </p:cNvPr>
          <p:cNvGrpSpPr/>
          <p:nvPr/>
        </p:nvGrpSpPr>
        <p:grpSpPr>
          <a:xfrm>
            <a:off x="2252473" y="542548"/>
            <a:ext cx="2153498" cy="1418696"/>
            <a:chOff x="26059" y="490570"/>
            <a:chExt cx="2153498" cy="1418696"/>
          </a:xfrm>
        </p:grpSpPr>
        <p:pic>
          <p:nvPicPr>
            <p:cNvPr id="44" name="Picture 43" descr="A close-up of a fish&#10;&#10;AI-generated content may be incorrect.">
              <a:extLst>
                <a:ext uri="{FF2B5EF4-FFF2-40B4-BE49-F238E27FC236}">
                  <a16:creationId xmlns:a16="http://schemas.microsoft.com/office/drawing/2014/main" id="{25D37FB7-DEDF-1F58-C5E1-1F22D68D3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59" y="1197683"/>
              <a:ext cx="2044182" cy="673562"/>
            </a:xfrm>
            <a:prstGeom prst="rect">
              <a:avLst/>
            </a:prstGeom>
          </p:spPr>
        </p:pic>
        <p:pic>
          <p:nvPicPr>
            <p:cNvPr id="40" name="Picture 39" descr="A close-up of a fish&#10;&#10;AI-generated content may be incorrect.">
              <a:extLst>
                <a:ext uri="{FF2B5EF4-FFF2-40B4-BE49-F238E27FC236}">
                  <a16:creationId xmlns:a16="http://schemas.microsoft.com/office/drawing/2014/main" id="{4C2B1BD1-CA57-ABC3-C565-ACCB0D495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11" y="490570"/>
              <a:ext cx="2044182" cy="673562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B33D886-8D67-CD0E-BCCF-919E76A4B905}"/>
                </a:ext>
              </a:extLst>
            </p:cNvPr>
            <p:cNvGrpSpPr/>
            <p:nvPr/>
          </p:nvGrpSpPr>
          <p:grpSpPr>
            <a:xfrm>
              <a:off x="1433021" y="935458"/>
              <a:ext cx="746536" cy="973808"/>
              <a:chOff x="9913695" y="-2926373"/>
              <a:chExt cx="1250873" cy="1823361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C165096-0EE6-1399-8060-7C53E885FBF7}"/>
                  </a:ext>
                </a:extLst>
              </p:cNvPr>
              <p:cNvSpPr txBox="1"/>
              <p:nvPr/>
            </p:nvSpPr>
            <p:spPr>
              <a:xfrm>
                <a:off x="9913695" y="-1535221"/>
                <a:ext cx="1250873" cy="432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i="1" dirty="0">
                    <a:solidFill>
                      <a:srgbClr val="FFFF00"/>
                    </a:solidFill>
                  </a:rPr>
                  <a:t>MZ taz</a:t>
                </a:r>
                <a:r>
                  <a:rPr lang="en-US" sz="900" i="1" baseline="30000" dirty="0">
                    <a:solidFill>
                      <a:srgbClr val="FFFF00"/>
                    </a:solidFill>
                  </a:rPr>
                  <a:t>E3/E3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080C2D6-BC32-B9ED-2167-7D54128285E4}"/>
                  </a:ext>
                </a:extLst>
              </p:cNvPr>
              <p:cNvSpPr txBox="1"/>
              <p:nvPr/>
            </p:nvSpPr>
            <p:spPr>
              <a:xfrm>
                <a:off x="10277330" y="-2926373"/>
                <a:ext cx="855852" cy="432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i="1" dirty="0" err="1">
                    <a:solidFill>
                      <a:srgbClr val="FFFF00"/>
                    </a:solidFill>
                  </a:rPr>
                  <a:t>taz</a:t>
                </a:r>
                <a:r>
                  <a:rPr lang="en-US" sz="900" i="1" baseline="30000" dirty="0">
                    <a:solidFill>
                      <a:srgbClr val="FFFF00"/>
                    </a:solidFill>
                  </a:rPr>
                  <a:t>+/+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6962135-B6A7-151B-4004-D2A4A36C7431}"/>
                </a:ext>
              </a:extLst>
            </p:cNvPr>
            <p:cNvGrpSpPr/>
            <p:nvPr/>
          </p:nvGrpSpPr>
          <p:grpSpPr>
            <a:xfrm>
              <a:off x="117421" y="1614267"/>
              <a:ext cx="527709" cy="200055"/>
              <a:chOff x="117421" y="1614267"/>
              <a:chExt cx="527709" cy="200055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BDBAC9ED-2946-8C48-631F-5DA2970058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411" y="1776649"/>
                <a:ext cx="240388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3868B12-2EB2-D56E-7A1D-71824A340885}"/>
                  </a:ext>
                </a:extLst>
              </p:cNvPr>
              <p:cNvSpPr txBox="1"/>
              <p:nvPr/>
            </p:nvSpPr>
            <p:spPr>
              <a:xfrm>
                <a:off x="117421" y="1614267"/>
                <a:ext cx="527709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>
                    <a:solidFill>
                      <a:schemeClr val="bg1"/>
                    </a:solidFill>
                  </a:rPr>
                  <a:t>5000 </a:t>
                </a:r>
                <a:r>
                  <a:rPr lang="el-GR" sz="700" dirty="0">
                    <a:solidFill>
                      <a:schemeClr val="bg1"/>
                    </a:solidFill>
                  </a:rPr>
                  <a:t>μ</a:t>
                </a:r>
                <a:r>
                  <a:rPr lang="en-US" sz="700" dirty="0">
                    <a:solidFill>
                      <a:schemeClr val="bg1"/>
                    </a:solidFill>
                  </a:rPr>
                  <a:t>m 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ABBDB35-A66E-7340-C297-35C48B755DB6}"/>
                </a:ext>
              </a:extLst>
            </p:cNvPr>
            <p:cNvGrpSpPr/>
            <p:nvPr/>
          </p:nvGrpSpPr>
          <p:grpSpPr>
            <a:xfrm>
              <a:off x="130749" y="893987"/>
              <a:ext cx="527709" cy="200055"/>
              <a:chOff x="117421" y="1614267"/>
              <a:chExt cx="527709" cy="200055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C71262E5-D7B7-AB4D-AE3D-8BAC6405F2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411" y="1776649"/>
                <a:ext cx="240388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DA510AA-D5F0-9EE2-B60A-28BD37230373}"/>
                  </a:ext>
                </a:extLst>
              </p:cNvPr>
              <p:cNvSpPr txBox="1"/>
              <p:nvPr/>
            </p:nvSpPr>
            <p:spPr>
              <a:xfrm>
                <a:off x="117421" y="1614267"/>
                <a:ext cx="527709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>
                    <a:solidFill>
                      <a:schemeClr val="bg1"/>
                    </a:solidFill>
                  </a:rPr>
                  <a:t>5000 </a:t>
                </a:r>
                <a:r>
                  <a:rPr lang="el-GR" sz="700" dirty="0">
                    <a:solidFill>
                      <a:schemeClr val="bg1"/>
                    </a:solidFill>
                  </a:rPr>
                  <a:t>μ</a:t>
                </a:r>
                <a:r>
                  <a:rPr lang="en-US" sz="700" dirty="0">
                    <a:solidFill>
                      <a:schemeClr val="bg1"/>
                    </a:solidFill>
                  </a:rPr>
                  <a:t>m </a:t>
                </a:r>
              </a:p>
            </p:txBody>
          </p:sp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19F4DAE3-3A23-D082-574E-9A6F17E4D235}"/>
              </a:ext>
            </a:extLst>
          </p:cNvPr>
          <p:cNvSpPr txBox="1"/>
          <p:nvPr/>
        </p:nvSpPr>
        <p:spPr>
          <a:xfrm>
            <a:off x="-16318" y="1100013"/>
            <a:ext cx="260008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B3FC204-9FE9-A016-578D-C7050B13E502}"/>
              </a:ext>
            </a:extLst>
          </p:cNvPr>
          <p:cNvSpPr txBox="1"/>
          <p:nvPr/>
        </p:nvSpPr>
        <p:spPr>
          <a:xfrm>
            <a:off x="-52919" y="3126985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1797D80-DB35-C2AA-5780-1780C34C47E5}"/>
              </a:ext>
            </a:extLst>
          </p:cNvPr>
          <p:cNvGrpSpPr/>
          <p:nvPr/>
        </p:nvGrpSpPr>
        <p:grpSpPr>
          <a:xfrm>
            <a:off x="2211151" y="1998891"/>
            <a:ext cx="2138950" cy="1136743"/>
            <a:chOff x="3354" y="2113499"/>
            <a:chExt cx="2138950" cy="1136743"/>
          </a:xfrm>
        </p:grpSpPr>
        <p:pic>
          <p:nvPicPr>
            <p:cNvPr id="50" name="Picture 49" descr="A pair of fish on a black surface&#10;&#10;AI-generated content may be incorrect.">
              <a:extLst>
                <a:ext uri="{FF2B5EF4-FFF2-40B4-BE49-F238E27FC236}">
                  <a16:creationId xmlns:a16="http://schemas.microsoft.com/office/drawing/2014/main" id="{3E4F6146-D54E-29A2-D910-C24704A08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4" y="2113499"/>
              <a:ext cx="2085504" cy="113674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F7C2A4-BE27-27A5-D67E-1CBB387DF7C2}"/>
                </a:ext>
              </a:extLst>
            </p:cNvPr>
            <p:cNvSpPr txBox="1"/>
            <p:nvPr/>
          </p:nvSpPr>
          <p:spPr>
            <a:xfrm>
              <a:off x="1344825" y="3012437"/>
              <a:ext cx="746536" cy="230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i="1" dirty="0">
                  <a:solidFill>
                    <a:srgbClr val="FFFF00"/>
                  </a:solidFill>
                </a:rPr>
                <a:t>MZ taz</a:t>
              </a:r>
              <a:r>
                <a:rPr lang="en-US" sz="900" i="1" baseline="30000" dirty="0">
                  <a:solidFill>
                    <a:srgbClr val="FFFF00"/>
                  </a:solidFill>
                </a:rPr>
                <a:t>E3/E3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48E748E-EC96-0E28-97B4-6B801998C7C8}"/>
                </a:ext>
              </a:extLst>
            </p:cNvPr>
            <p:cNvSpPr txBox="1"/>
            <p:nvPr/>
          </p:nvSpPr>
          <p:spPr>
            <a:xfrm>
              <a:off x="1631521" y="2534582"/>
              <a:ext cx="51078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i="1" dirty="0" err="1">
                  <a:solidFill>
                    <a:srgbClr val="FFFF00"/>
                  </a:solidFill>
                </a:rPr>
                <a:t>taz</a:t>
              </a:r>
              <a:r>
                <a:rPr lang="en-US" sz="900" i="1" baseline="30000" dirty="0">
                  <a:solidFill>
                    <a:srgbClr val="FFFF00"/>
                  </a:solidFill>
                </a:rPr>
                <a:t>+/+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3588759-C62B-523C-D443-A544A0958410}"/>
              </a:ext>
            </a:extLst>
          </p:cNvPr>
          <p:cNvSpPr txBox="1"/>
          <p:nvPr/>
        </p:nvSpPr>
        <p:spPr>
          <a:xfrm rot="16200000">
            <a:off x="1730094" y="1041769"/>
            <a:ext cx="762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year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3B6DEB-3C07-9BDA-2209-9CD0FCAB4378}"/>
              </a:ext>
            </a:extLst>
          </p:cNvPr>
          <p:cNvSpPr txBox="1"/>
          <p:nvPr/>
        </p:nvSpPr>
        <p:spPr>
          <a:xfrm rot="16200000">
            <a:off x="1740191" y="2326811"/>
            <a:ext cx="762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year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D52478E-0DB8-8709-697A-0D537CD37FA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66755" b="-592"/>
          <a:stretch/>
        </p:blipFill>
        <p:spPr>
          <a:xfrm>
            <a:off x="2930060" y="3482725"/>
            <a:ext cx="2558512" cy="9621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CC5305-DD29-B4C6-F485-365F1DD2DA5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47152" y="4450851"/>
            <a:ext cx="1200059" cy="11215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0D6E7B-1A5D-0BD7-3742-A05C670028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47527" y="4456417"/>
            <a:ext cx="1277789" cy="112155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B0F6C93-A3F8-38AD-2FDC-42491FE04769}"/>
              </a:ext>
            </a:extLst>
          </p:cNvPr>
          <p:cNvSpPr txBox="1"/>
          <p:nvPr/>
        </p:nvSpPr>
        <p:spPr>
          <a:xfrm>
            <a:off x="3295563" y="3232406"/>
            <a:ext cx="57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/>
              <a:t>taz</a:t>
            </a:r>
            <a:r>
              <a:rPr lang="en-US" sz="1400" i="1" baseline="30000" dirty="0"/>
              <a:t>+/+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509316-38CA-8508-153D-D29C640A4101}"/>
              </a:ext>
            </a:extLst>
          </p:cNvPr>
          <p:cNvSpPr txBox="1"/>
          <p:nvPr/>
        </p:nvSpPr>
        <p:spPr>
          <a:xfrm>
            <a:off x="4556252" y="3232406"/>
            <a:ext cx="690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taz</a:t>
            </a:r>
            <a:r>
              <a:rPr lang="en-US" sz="1400" i="1" baseline="30000" dirty="0"/>
              <a:t>E3/E3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CCE56C2-8012-065F-890E-7485B2608F1F}"/>
              </a:ext>
            </a:extLst>
          </p:cNvPr>
          <p:cNvSpPr txBox="1"/>
          <p:nvPr/>
        </p:nvSpPr>
        <p:spPr>
          <a:xfrm>
            <a:off x="1733122" y="182268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512648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4118</TotalTime>
  <Words>63</Words>
  <Application>Microsoft Office PowerPoint</Application>
  <PresentationFormat>Custom</PresentationFormat>
  <Paragraphs>34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Office 2013 - 2022 Theme</vt:lpstr>
      <vt:lpstr>Prism 10</vt:lpstr>
      <vt:lpstr>PowerPoint Presentation</vt:lpstr>
      <vt:lpstr>Figure 2S</vt:lpstr>
      <vt:lpstr>Figure 3S</vt:lpstr>
      <vt:lpstr>Figure 4S</vt:lpstr>
    </vt:vector>
  </TitlesOfParts>
  <Company>Cleveland Clinic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Supplemental figures</dc:title>
  <dc:creator>Oyarbide Cuervas-Mons, Usua</dc:creator>
  <cp:lastModifiedBy>Oyarbide Cuervas-Mons, Usua</cp:lastModifiedBy>
  <cp:revision>19</cp:revision>
  <dcterms:created xsi:type="dcterms:W3CDTF">2024-03-05T15:59:23Z</dcterms:created>
  <dcterms:modified xsi:type="dcterms:W3CDTF">2025-04-06T20:46:10Z</dcterms:modified>
</cp:coreProperties>
</file>