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686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94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833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964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9519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98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9534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236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290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571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0939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26458-0C88-44F9-9291-9427DC5129F9}" type="datetimeFigureOut">
              <a:rPr lang="en-IN" smtClean="0"/>
              <a:t>27-05-2021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81CCF-BAE5-4D49-863C-58E31A9B7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823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PowerPoint_Presentation1.pptx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394972"/>
              </p:ext>
            </p:extLst>
          </p:nvPr>
        </p:nvGraphicFramePr>
        <p:xfrm>
          <a:off x="1808430" y="1517981"/>
          <a:ext cx="2307576" cy="2904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CS ChemDraw Drawing" r:id="rId3" imgW="1582897" imgH="1992918" progId="ChemDraw.Document.6.0">
                  <p:embed/>
                </p:oleObj>
              </mc:Choice>
              <mc:Fallback>
                <p:oleObj name="CS ChemDraw Drawing" r:id="rId3" imgW="1582897" imgH="199291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8430" y="1517981"/>
                        <a:ext cx="2307576" cy="2904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20668" t="16330" r="146" b="18002"/>
          <a:stretch/>
        </p:blipFill>
        <p:spPr>
          <a:xfrm>
            <a:off x="6724073" y="3453669"/>
            <a:ext cx="4890218" cy="2280065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38928"/>
              </p:ext>
            </p:extLst>
          </p:nvPr>
        </p:nvGraphicFramePr>
        <p:xfrm>
          <a:off x="6609855" y="605473"/>
          <a:ext cx="5004436" cy="2173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Presentation" r:id="rId6" imgW="6094506" imgH="2284451" progId="PowerPoint.Show.12">
                  <p:embed/>
                </p:oleObj>
              </mc:Choice>
              <mc:Fallback>
                <p:oleObj name="Presentation" r:id="rId6" imgW="6094506" imgH="2284451" progId="PowerPoint.Show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9855" y="605473"/>
                        <a:ext cx="5004436" cy="21737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374037" y="2743672"/>
            <a:ext cx="3173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 cycle arrest at G2/M Phase</a:t>
            </a:r>
            <a:endParaRPr lang="en-IN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02072" y="5844266"/>
            <a:ext cx="6517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interactions with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estrogen receptor alpha (ERα)</a:t>
            </a:r>
            <a:endParaRPr lang="en-IN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6813" y="2295855"/>
            <a:ext cx="1938351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/>
              <a:t>F &gt; </a:t>
            </a:r>
            <a:r>
              <a:rPr lang="en-US" sz="1200" b="1" dirty="0" err="1"/>
              <a:t>Cl</a:t>
            </a:r>
            <a:r>
              <a:rPr lang="en-US" sz="1200" b="1" dirty="0"/>
              <a:t> &gt; Br &gt; OCH</a:t>
            </a:r>
            <a:r>
              <a:rPr lang="en-US" sz="1200" b="1" baseline="-25000" dirty="0"/>
              <a:t>3</a:t>
            </a:r>
            <a:r>
              <a:rPr lang="en-US" sz="1200" b="1" dirty="0"/>
              <a:t> &gt; CH</a:t>
            </a:r>
            <a:r>
              <a:rPr lang="en-US" sz="1200" b="1" baseline="-25000" dirty="0"/>
              <a:t>3</a:t>
            </a:r>
            <a:r>
              <a:rPr lang="en-US" sz="1200" b="1" dirty="0"/>
              <a:t> &gt; H </a:t>
            </a:r>
            <a:endParaRPr lang="en-IN" sz="1200" b="1" dirty="0"/>
          </a:p>
        </p:txBody>
      </p:sp>
      <p:sp>
        <p:nvSpPr>
          <p:cNvPr id="11" name="Oval 10"/>
          <p:cNvSpPr/>
          <p:nvPr/>
        </p:nvSpPr>
        <p:spPr>
          <a:xfrm>
            <a:off x="1743512" y="2873903"/>
            <a:ext cx="284383" cy="30122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885703" y="2572854"/>
            <a:ext cx="0" cy="3010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9590" y="4553194"/>
            <a:ext cx="5625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inhibition against hormone positive breast cancer cells (MCF-7) </a:t>
            </a:r>
          </a:p>
          <a:p>
            <a:pPr algn="ctr"/>
            <a:r>
              <a:rPr lang="en-IN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hormone negative cells (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MDA-MB-231)</a:t>
            </a:r>
          </a:p>
          <a:p>
            <a:pPr algn="ctr"/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Higher selectivity toward MCF-7 cells over L929 cells (noncancerous skin fibroblast) </a:t>
            </a:r>
            <a:endParaRPr lang="en-IN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15"/>
          <p:cNvCxnSpPr>
            <a:endCxn id="17" idx="1"/>
          </p:cNvCxnSpPr>
          <p:nvPr/>
        </p:nvCxnSpPr>
        <p:spPr>
          <a:xfrm flipV="1">
            <a:off x="4931923" y="3165314"/>
            <a:ext cx="1135540" cy="98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eft Bracket 16"/>
          <p:cNvSpPr/>
          <p:nvPr/>
        </p:nvSpPr>
        <p:spPr>
          <a:xfrm>
            <a:off x="6067463" y="1594779"/>
            <a:ext cx="332968" cy="3141069"/>
          </a:xfrm>
          <a:prstGeom prst="leftBracke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6400431" y="1594779"/>
            <a:ext cx="7343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400431" y="4735848"/>
            <a:ext cx="7343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07408" y="686952"/>
            <a:ext cx="5094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orpholinated isatin-quinoline hybrids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6141" y="3366569"/>
            <a:ext cx="98296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= 1 &gt; 2&gt; 3 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858526" y="3322749"/>
            <a:ext cx="592428" cy="36464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2" name="Straight Connector 11"/>
          <p:cNvCxnSpPr>
            <a:stCxn id="2" idx="3"/>
            <a:endCxn id="3" idx="2"/>
          </p:cNvCxnSpPr>
          <p:nvPr/>
        </p:nvCxnSpPr>
        <p:spPr>
          <a:xfrm>
            <a:off x="1569102" y="3505069"/>
            <a:ext cx="1289424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78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68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CS ChemDraw Drawing</vt:lpstr>
      <vt:lpstr>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Atamjit Singh</dc:creator>
  <cp:lastModifiedBy>Atamjit Singh</cp:lastModifiedBy>
  <cp:revision>8</cp:revision>
  <dcterms:created xsi:type="dcterms:W3CDTF">2021-05-27T12:00:06Z</dcterms:created>
  <dcterms:modified xsi:type="dcterms:W3CDTF">2021-05-27T18:31:40Z</dcterms:modified>
</cp:coreProperties>
</file>