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2"/>
    <p:restoredTop sz="94729"/>
  </p:normalViewPr>
  <p:slideViewPr>
    <p:cSldViewPr snapToGrid="0" snapToObjects="1">
      <p:cViewPr varScale="1">
        <p:scale>
          <a:sx n="58" d="100"/>
          <a:sy n="58" d="100"/>
        </p:scale>
        <p:origin x="216" y="1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file:///C:\Users\HP\Desktop\folders\New%20folder\Mrs%20Olusegun\bedbugs\bedbug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Sheet2!$O$20</c:f>
              <c:strCache>
                <c:ptCount val="1"/>
                <c:pt idx="0">
                  <c:v>DDT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Sheet2!$N$21:$N$23</c:f>
              <c:strCache>
                <c:ptCount val="3"/>
                <c:pt idx="0">
                  <c:v>24 hrs</c:v>
                </c:pt>
                <c:pt idx="1">
                  <c:v>48 hrs</c:v>
                </c:pt>
                <c:pt idx="2">
                  <c:v>72 hrs</c:v>
                </c:pt>
              </c:strCache>
            </c:strRef>
          </c:cat>
          <c:val>
            <c:numRef>
              <c:f>Sheet2!$O$21:$O$23</c:f>
              <c:numCache>
                <c:formatCode>General</c:formatCode>
                <c:ptCount val="3"/>
                <c:pt idx="0">
                  <c:v>21.95121951219512</c:v>
                </c:pt>
                <c:pt idx="1">
                  <c:v>45.71428571428572</c:v>
                </c:pt>
                <c:pt idx="2">
                  <c:v>18.75</c:v>
                </c:pt>
              </c:numCache>
            </c:numRef>
          </c:val>
        </c:ser>
        <c:ser>
          <c:idx val="1"/>
          <c:order val="1"/>
          <c:tx>
            <c:strRef>
              <c:f>Sheet2!$P$20</c:f>
              <c:strCache>
                <c:ptCount val="1"/>
                <c:pt idx="0">
                  <c:v>Permethrim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Sheet2!$N$21:$N$23</c:f>
              <c:strCache>
                <c:ptCount val="3"/>
                <c:pt idx="0">
                  <c:v>24 hrs</c:v>
                </c:pt>
                <c:pt idx="1">
                  <c:v>48 hrs</c:v>
                </c:pt>
                <c:pt idx="2">
                  <c:v>72 hrs</c:v>
                </c:pt>
              </c:strCache>
            </c:strRef>
          </c:cat>
          <c:val>
            <c:numRef>
              <c:f>Sheet2!$P$21:$P$23</c:f>
              <c:numCache>
                <c:formatCode>General</c:formatCode>
                <c:ptCount val="3"/>
                <c:pt idx="0">
                  <c:v>50.0</c:v>
                </c:pt>
                <c:pt idx="1">
                  <c:v>24.32432432432433</c:v>
                </c:pt>
                <c:pt idx="2">
                  <c:v>3.333333333333333</c:v>
                </c:pt>
              </c:numCache>
            </c:numRef>
          </c:val>
        </c:ser>
        <c:ser>
          <c:idx val="2"/>
          <c:order val="2"/>
          <c:tx>
            <c:strRef>
              <c:f>Sheet2!$Q$20</c:f>
              <c:strCache>
                <c:ptCount val="1"/>
                <c:pt idx="0">
                  <c:v>Bendiocarb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Sheet2!$N$21:$N$23</c:f>
              <c:strCache>
                <c:ptCount val="3"/>
                <c:pt idx="0">
                  <c:v>24 hrs</c:v>
                </c:pt>
                <c:pt idx="1">
                  <c:v>48 hrs</c:v>
                </c:pt>
                <c:pt idx="2">
                  <c:v>72 hrs</c:v>
                </c:pt>
              </c:strCache>
            </c:strRef>
          </c:cat>
          <c:val>
            <c:numRef>
              <c:f>Sheet2!$Q$21:$Q$23</c:f>
              <c:numCache>
                <c:formatCode>General</c:formatCode>
                <c:ptCount val="3"/>
                <c:pt idx="0">
                  <c:v>26.82926829268293</c:v>
                </c:pt>
                <c:pt idx="1">
                  <c:v>45.71428571428572</c:v>
                </c:pt>
                <c:pt idx="2">
                  <c:v>12.5</c:v>
                </c:pt>
              </c:numCache>
            </c:numRef>
          </c:val>
        </c:ser>
        <c:ser>
          <c:idx val="3"/>
          <c:order val="3"/>
          <c:tx>
            <c:strRef>
              <c:f>Sheet2!$R$20</c:f>
              <c:strCache>
                <c:ptCount val="1"/>
                <c:pt idx="0">
                  <c:v>Malathion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Sheet2!$N$21:$N$23</c:f>
              <c:strCache>
                <c:ptCount val="3"/>
                <c:pt idx="0">
                  <c:v>24 hrs</c:v>
                </c:pt>
                <c:pt idx="1">
                  <c:v>48 hrs</c:v>
                </c:pt>
                <c:pt idx="2">
                  <c:v>72 hrs</c:v>
                </c:pt>
              </c:strCache>
            </c:strRef>
          </c:cat>
          <c:val>
            <c:numRef>
              <c:f>Sheet2!$R$21:$R$23</c:f>
              <c:numCache>
                <c:formatCode>General</c:formatCode>
                <c:ptCount val="3"/>
                <c:pt idx="0">
                  <c:v>29.54545454545455</c:v>
                </c:pt>
                <c:pt idx="1">
                  <c:v>6.060606060606061</c:v>
                </c:pt>
                <c:pt idx="2">
                  <c:v>0.0</c:v>
                </c:pt>
              </c:numCache>
            </c:numRef>
          </c:val>
        </c:ser>
        <c:ser>
          <c:idx val="4"/>
          <c:order val="4"/>
          <c:tx>
            <c:strRef>
              <c:f>Sheet2!$S$20</c:f>
              <c:strCache>
                <c:ptCount val="1"/>
                <c:pt idx="0">
                  <c:v>Control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Sheet2!$N$21:$N$23</c:f>
              <c:strCache>
                <c:ptCount val="3"/>
                <c:pt idx="0">
                  <c:v>24 hrs</c:v>
                </c:pt>
                <c:pt idx="1">
                  <c:v>48 hrs</c:v>
                </c:pt>
                <c:pt idx="2">
                  <c:v>72 hrs</c:v>
                </c:pt>
              </c:strCache>
            </c:strRef>
          </c:cat>
          <c:val>
            <c:numRef>
              <c:f>Sheet2!$S$21:$S$23</c:f>
              <c:numCache>
                <c:formatCode>General</c:formatCode>
                <c:ptCount val="3"/>
                <c:pt idx="0">
                  <c:v>67.85714285714285</c:v>
                </c:pt>
                <c:pt idx="1">
                  <c:v>57.6923076923077</c:v>
                </c:pt>
                <c:pt idx="2">
                  <c:v>43.4782608695652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32175264"/>
        <c:axId val="-2127863824"/>
      </c:barChart>
      <c:catAx>
        <c:axId val="-213217526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Time (Hours)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27863824"/>
        <c:crosses val="autoZero"/>
        <c:auto val="1"/>
        <c:lblAlgn val="ctr"/>
        <c:lblOffset val="100"/>
        <c:noMultiLvlLbl val="0"/>
      </c:catAx>
      <c:valAx>
        <c:axId val="-212786382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Relative</a:t>
                </a:r>
                <a:r>
                  <a:rPr lang="en-US" baseline="0"/>
                  <a:t> eggs produced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32175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0E73B-A7CC-7C44-B6E9-745A469175DE}" type="datetimeFigureOut">
              <a:rPr lang="en-US" smtClean="0"/>
              <a:t>5/4/21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13667-8CC6-4746-9046-06297ECBB0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279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0E73B-A7CC-7C44-B6E9-745A469175DE}" type="datetimeFigureOut">
              <a:rPr lang="en-US" smtClean="0"/>
              <a:t>5/4/21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13667-8CC6-4746-9046-06297ECBB0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415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0E73B-A7CC-7C44-B6E9-745A469175DE}" type="datetimeFigureOut">
              <a:rPr lang="en-US" smtClean="0"/>
              <a:t>5/4/21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13667-8CC6-4746-9046-06297ECBB0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269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0E73B-A7CC-7C44-B6E9-745A469175DE}" type="datetimeFigureOut">
              <a:rPr lang="en-US" smtClean="0"/>
              <a:t>5/4/21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13667-8CC6-4746-9046-06297ECBB0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825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0E73B-A7CC-7C44-B6E9-745A469175DE}" type="datetimeFigureOut">
              <a:rPr lang="en-US" smtClean="0"/>
              <a:t>5/4/21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13667-8CC6-4746-9046-06297ECBB0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303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0E73B-A7CC-7C44-B6E9-745A469175DE}" type="datetimeFigureOut">
              <a:rPr lang="en-US" smtClean="0"/>
              <a:t>5/4/21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13667-8CC6-4746-9046-06297ECBB0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824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0E73B-A7CC-7C44-B6E9-745A469175DE}" type="datetimeFigureOut">
              <a:rPr lang="en-US" smtClean="0"/>
              <a:t>5/4/21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13667-8CC6-4746-9046-06297ECBB0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620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0E73B-A7CC-7C44-B6E9-745A469175DE}" type="datetimeFigureOut">
              <a:rPr lang="en-US" smtClean="0"/>
              <a:t>5/4/21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13667-8CC6-4746-9046-06297ECBB0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370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0E73B-A7CC-7C44-B6E9-745A469175DE}" type="datetimeFigureOut">
              <a:rPr lang="en-US" smtClean="0"/>
              <a:t>5/4/21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13667-8CC6-4746-9046-06297ECBB0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655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0E73B-A7CC-7C44-B6E9-745A469175DE}" type="datetimeFigureOut">
              <a:rPr lang="en-US" smtClean="0"/>
              <a:t>5/4/21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13667-8CC6-4746-9046-06297ECBB0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678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0E73B-A7CC-7C44-B6E9-745A469175DE}" type="datetimeFigureOut">
              <a:rPr lang="en-US" smtClean="0"/>
              <a:t>5/4/21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13667-8CC6-4746-9046-06297ECBB0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407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20E73B-A7CC-7C44-B6E9-745A469175DE}" type="datetimeFigureOut">
              <a:rPr lang="en-US" smtClean="0"/>
              <a:t>5/4/21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13667-8CC6-4746-9046-06297ECBB0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352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1176511420"/>
              </p:ext>
            </p:extLst>
          </p:nvPr>
        </p:nvGraphicFramePr>
        <p:xfrm>
          <a:off x="1338145" y="1115123"/>
          <a:ext cx="9322421" cy="48173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149012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</Words>
  <Application>Microsoft Macintosh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Calibri Light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OMA</dc:creator>
  <cp:lastModifiedBy>OMA</cp:lastModifiedBy>
  <cp:revision>1</cp:revision>
  <dcterms:created xsi:type="dcterms:W3CDTF">2021-05-04T13:50:19Z</dcterms:created>
  <dcterms:modified xsi:type="dcterms:W3CDTF">2021-05-04T13:51:33Z</dcterms:modified>
</cp:coreProperties>
</file>