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今川 稔文" userId="b5a89cb1756468b5" providerId="LiveId" clId="{7EC49867-2228-4629-8089-AFFC07E064F8}"/>
    <pc:docChg chg="undo custSel addSld delSld modSld">
      <pc:chgData name="今川 稔文" userId="b5a89cb1756468b5" providerId="LiveId" clId="{7EC49867-2228-4629-8089-AFFC07E064F8}" dt="2021-06-10T02:41:50.764" v="8021" actId="20577"/>
      <pc:docMkLst>
        <pc:docMk/>
      </pc:docMkLst>
      <pc:sldChg chg="addSp delSp modSp mod">
        <pc:chgData name="今川 稔文" userId="b5a89cb1756468b5" providerId="LiveId" clId="{7EC49867-2228-4629-8089-AFFC07E064F8}" dt="2021-06-10T02:41:50.764" v="8021" actId="20577"/>
        <pc:sldMkLst>
          <pc:docMk/>
          <pc:sldMk cId="1356463155" sldId="257"/>
        </pc:sldMkLst>
        <pc:spChg chg="add del mod">
          <ac:chgData name="今川 稔文" userId="b5a89cb1756468b5" providerId="LiveId" clId="{7EC49867-2228-4629-8089-AFFC07E064F8}" dt="2021-06-07T03:01:30.999" v="4548" actId="21"/>
          <ac:spMkLst>
            <pc:docMk/>
            <pc:sldMk cId="1356463155" sldId="257"/>
            <ac:spMk id="2" creationId="{E1719475-8C5C-4FD1-BF97-06D513494BDA}"/>
          </ac:spMkLst>
        </pc:spChg>
        <pc:spChg chg="add del mod">
          <ac:chgData name="今川 稔文" userId="b5a89cb1756468b5" providerId="LiveId" clId="{7EC49867-2228-4629-8089-AFFC07E064F8}" dt="2021-06-05T12:48:31.548" v="70" actId="21"/>
          <ac:spMkLst>
            <pc:docMk/>
            <pc:sldMk cId="1356463155" sldId="257"/>
            <ac:spMk id="4" creationId="{43FC0B1C-6973-47EE-8738-086FF8C80E51}"/>
          </ac:spMkLst>
        </pc:spChg>
        <pc:spChg chg="add del mod">
          <ac:chgData name="今川 稔文" userId="b5a89cb1756468b5" providerId="LiveId" clId="{7EC49867-2228-4629-8089-AFFC07E064F8}" dt="2021-06-08T04:22:22.272" v="7434" actId="478"/>
          <ac:spMkLst>
            <pc:docMk/>
            <pc:sldMk cId="1356463155" sldId="257"/>
            <ac:spMk id="4" creationId="{859539A3-6FE6-4529-8455-B2FD9C5D251B}"/>
          </ac:spMkLst>
        </pc:spChg>
        <pc:spChg chg="add del mod">
          <ac:chgData name="今川 稔文" userId="b5a89cb1756468b5" providerId="LiveId" clId="{7EC49867-2228-4629-8089-AFFC07E064F8}" dt="2021-06-06T14:16:45.403" v="455" actId="478"/>
          <ac:spMkLst>
            <pc:docMk/>
            <pc:sldMk cId="1356463155" sldId="257"/>
            <ac:spMk id="5" creationId="{A5DDBB65-C33D-4D2C-8841-C6EA98C120F4}"/>
          </ac:spMkLst>
        </pc:spChg>
        <pc:spChg chg="add del mod">
          <ac:chgData name="今川 稔文" userId="b5a89cb1756468b5" providerId="LiveId" clId="{7EC49867-2228-4629-8089-AFFC07E064F8}" dt="2021-06-06T14:29:35.146" v="703" actId="478"/>
          <ac:spMkLst>
            <pc:docMk/>
            <pc:sldMk cId="1356463155" sldId="257"/>
            <ac:spMk id="6" creationId="{DF5A0FF4-A9CA-4CB7-A6BC-0B5105346DC2}"/>
          </ac:spMkLst>
        </pc:spChg>
        <pc:spChg chg="add del mod">
          <ac:chgData name="今川 稔文" userId="b5a89cb1756468b5" providerId="LiveId" clId="{7EC49867-2228-4629-8089-AFFC07E064F8}" dt="2021-06-06T14:54:37.180" v="1144" actId="478"/>
          <ac:spMkLst>
            <pc:docMk/>
            <pc:sldMk cId="1356463155" sldId="257"/>
            <ac:spMk id="7" creationId="{D79A7096-D29B-487E-86F2-329C5C2DC246}"/>
          </ac:spMkLst>
        </pc:spChg>
        <pc:spChg chg="add del mod">
          <ac:chgData name="今川 稔文" userId="b5a89cb1756468b5" providerId="LiveId" clId="{7EC49867-2228-4629-8089-AFFC07E064F8}" dt="2021-06-06T14:22:54.267" v="669" actId="478"/>
          <ac:spMkLst>
            <pc:docMk/>
            <pc:sldMk cId="1356463155" sldId="257"/>
            <ac:spMk id="8" creationId="{345BE92C-7EAC-424F-BADD-05CC988F5100}"/>
          </ac:spMkLst>
        </pc:spChg>
        <pc:spChg chg="add del mod">
          <ac:chgData name="今川 稔文" userId="b5a89cb1756468b5" providerId="LiveId" clId="{7EC49867-2228-4629-8089-AFFC07E064F8}" dt="2021-06-06T14:51:41.659" v="1102" actId="478"/>
          <ac:spMkLst>
            <pc:docMk/>
            <pc:sldMk cId="1356463155" sldId="257"/>
            <ac:spMk id="9" creationId="{3F8EF5FE-C86F-4D71-8C6E-817C4F96662C}"/>
          </ac:spMkLst>
        </pc:spChg>
        <pc:spChg chg="add del mod">
          <ac:chgData name="今川 稔文" userId="b5a89cb1756468b5" providerId="LiveId" clId="{7EC49867-2228-4629-8089-AFFC07E064F8}" dt="2021-06-05T12:49:55.031" v="75" actId="21"/>
          <ac:spMkLst>
            <pc:docMk/>
            <pc:sldMk cId="1356463155" sldId="257"/>
            <ac:spMk id="9" creationId="{E51BCECB-689E-4B23-8336-3F6A1236D116}"/>
          </ac:spMkLst>
        </pc:spChg>
        <pc:spChg chg="add del mod">
          <ac:chgData name="今川 稔文" userId="b5a89cb1756468b5" providerId="LiveId" clId="{7EC49867-2228-4629-8089-AFFC07E064F8}" dt="2021-06-05T12:49:47.759" v="73" actId="21"/>
          <ac:spMkLst>
            <pc:docMk/>
            <pc:sldMk cId="1356463155" sldId="257"/>
            <ac:spMk id="10" creationId="{0DEFDEDB-DD80-4CC8-9B9F-575B6C89DBC0}"/>
          </ac:spMkLst>
        </pc:spChg>
        <pc:spChg chg="add del mod">
          <ac:chgData name="今川 稔文" userId="b5a89cb1756468b5" providerId="LiveId" clId="{7EC49867-2228-4629-8089-AFFC07E064F8}" dt="2021-06-06T14:54:16.697" v="1141" actId="478"/>
          <ac:spMkLst>
            <pc:docMk/>
            <pc:sldMk cId="1356463155" sldId="257"/>
            <ac:spMk id="10" creationId="{1EF6C8A9-21AC-47EB-A165-DBB75CB2EAD7}"/>
          </ac:spMkLst>
        </pc:spChg>
        <pc:spChg chg="add del mod">
          <ac:chgData name="今川 稔文" userId="b5a89cb1756468b5" providerId="LiveId" clId="{7EC49867-2228-4629-8089-AFFC07E064F8}" dt="2021-06-07T07:36:20.934" v="7233" actId="478"/>
          <ac:spMkLst>
            <pc:docMk/>
            <pc:sldMk cId="1356463155" sldId="257"/>
            <ac:spMk id="11" creationId="{F7EC888A-05FA-4F81-ADE0-F0B09B6CFC39}"/>
          </ac:spMkLst>
        </pc:spChg>
        <pc:spChg chg="add mod">
          <ac:chgData name="今川 稔文" userId="b5a89cb1756468b5" providerId="LiveId" clId="{7EC49867-2228-4629-8089-AFFC07E064F8}" dt="2021-06-10T02:13:01.629" v="7908" actId="1035"/>
          <ac:spMkLst>
            <pc:docMk/>
            <pc:sldMk cId="1356463155" sldId="257"/>
            <ac:spMk id="13" creationId="{D95570B8-FD19-4CDD-A2E0-52DF3F90120F}"/>
          </ac:spMkLst>
        </pc:spChg>
        <pc:spChg chg="add mod">
          <ac:chgData name="今川 稔文" userId="b5a89cb1756468b5" providerId="LiveId" clId="{7EC49867-2228-4629-8089-AFFC07E064F8}" dt="2021-06-10T02:41:50.764" v="8021" actId="20577"/>
          <ac:spMkLst>
            <pc:docMk/>
            <pc:sldMk cId="1356463155" sldId="257"/>
            <ac:spMk id="14" creationId="{7806AE2C-B714-4490-BBF3-91DD67F70BB6}"/>
          </ac:spMkLst>
        </pc:spChg>
        <pc:spChg chg="add del mod">
          <ac:chgData name="今川 稔文" userId="b5a89cb1756468b5" providerId="LiveId" clId="{7EC49867-2228-4629-8089-AFFC07E064F8}" dt="2021-06-07T07:36:20.934" v="7233" actId="478"/>
          <ac:spMkLst>
            <pc:docMk/>
            <pc:sldMk cId="1356463155" sldId="257"/>
            <ac:spMk id="15" creationId="{43F10C61-37E1-417B-A0F4-7EDB1FE207A9}"/>
          </ac:spMkLst>
        </pc:spChg>
        <pc:spChg chg="add del mod">
          <ac:chgData name="今川 稔文" userId="b5a89cb1756468b5" providerId="LiveId" clId="{7EC49867-2228-4629-8089-AFFC07E064F8}" dt="2021-06-08T04:22:25.875" v="7435" actId="478"/>
          <ac:spMkLst>
            <pc:docMk/>
            <pc:sldMk cId="1356463155" sldId="257"/>
            <ac:spMk id="16" creationId="{0E33D015-3F34-42F9-A266-A0CDB16508A8}"/>
          </ac:spMkLst>
        </pc:spChg>
        <pc:spChg chg="add del mod">
          <ac:chgData name="今川 稔文" userId="b5a89cb1756468b5" providerId="LiveId" clId="{7EC49867-2228-4629-8089-AFFC07E064F8}" dt="2021-06-07T07:36:20.934" v="7233" actId="478"/>
          <ac:spMkLst>
            <pc:docMk/>
            <pc:sldMk cId="1356463155" sldId="257"/>
            <ac:spMk id="16" creationId="{902BA6E8-2BA1-4628-B6DA-E55EB2224968}"/>
          </ac:spMkLst>
        </pc:spChg>
        <pc:spChg chg="add del mod">
          <ac:chgData name="今川 稔文" userId="b5a89cb1756468b5" providerId="LiveId" clId="{7EC49867-2228-4629-8089-AFFC07E064F8}" dt="2021-06-07T07:36:20.934" v="7233" actId="478"/>
          <ac:spMkLst>
            <pc:docMk/>
            <pc:sldMk cId="1356463155" sldId="257"/>
            <ac:spMk id="17" creationId="{F007E162-D087-46BA-A82B-CB4A4270100C}"/>
          </ac:spMkLst>
        </pc:spChg>
        <pc:spChg chg="add del mod">
          <ac:chgData name="今川 稔文" userId="b5a89cb1756468b5" providerId="LiveId" clId="{7EC49867-2228-4629-8089-AFFC07E064F8}" dt="2021-06-08T04:22:25.875" v="7435" actId="478"/>
          <ac:spMkLst>
            <pc:docMk/>
            <pc:sldMk cId="1356463155" sldId="257"/>
            <ac:spMk id="18" creationId="{7AD4CA5F-5964-4CDE-8E7B-CC2BB7C9135B}"/>
          </ac:spMkLst>
        </pc:spChg>
        <pc:spChg chg="add del mod">
          <ac:chgData name="今川 稔文" userId="b5a89cb1756468b5" providerId="LiveId" clId="{7EC49867-2228-4629-8089-AFFC07E064F8}" dt="2021-06-07T07:36:20.934" v="7233" actId="478"/>
          <ac:spMkLst>
            <pc:docMk/>
            <pc:sldMk cId="1356463155" sldId="257"/>
            <ac:spMk id="18" creationId="{8D8B5D3B-02B3-4F02-91CE-AFC53D8DC987}"/>
          </ac:spMkLst>
        </pc:spChg>
        <pc:spChg chg="add del mod">
          <ac:chgData name="今川 稔文" userId="b5a89cb1756468b5" providerId="LiveId" clId="{7EC49867-2228-4629-8089-AFFC07E064F8}" dt="2021-06-07T07:36:20.934" v="7233" actId="478"/>
          <ac:spMkLst>
            <pc:docMk/>
            <pc:sldMk cId="1356463155" sldId="257"/>
            <ac:spMk id="19" creationId="{7A112E6D-8523-4317-B700-04C21185B764}"/>
          </ac:spMkLst>
        </pc:spChg>
        <pc:spChg chg="add del mod">
          <ac:chgData name="今川 稔文" userId="b5a89cb1756468b5" providerId="LiveId" clId="{7EC49867-2228-4629-8089-AFFC07E064F8}" dt="2021-06-07T07:36:20.934" v="7233" actId="478"/>
          <ac:spMkLst>
            <pc:docMk/>
            <pc:sldMk cId="1356463155" sldId="257"/>
            <ac:spMk id="20" creationId="{1C5A329B-DAB9-4700-B6A8-980DF9845B85}"/>
          </ac:spMkLst>
        </pc:spChg>
        <pc:spChg chg="add del mod">
          <ac:chgData name="今川 稔文" userId="b5a89cb1756468b5" providerId="LiveId" clId="{7EC49867-2228-4629-8089-AFFC07E064F8}" dt="2021-06-07T07:36:20.934" v="7233" actId="478"/>
          <ac:spMkLst>
            <pc:docMk/>
            <pc:sldMk cId="1356463155" sldId="257"/>
            <ac:spMk id="21" creationId="{733F41BD-92A0-4AAF-B591-DEFF42A50E52}"/>
          </ac:spMkLst>
        </pc:spChg>
        <pc:spChg chg="add del mod">
          <ac:chgData name="今川 稔文" userId="b5a89cb1756468b5" providerId="LiveId" clId="{7EC49867-2228-4629-8089-AFFC07E064F8}" dt="2021-06-07T07:36:43.419" v="7238" actId="478"/>
          <ac:spMkLst>
            <pc:docMk/>
            <pc:sldMk cId="1356463155" sldId="257"/>
            <ac:spMk id="22" creationId="{1D4F87B4-CC26-41D0-925C-2405B78BBB4E}"/>
          </ac:spMkLst>
        </pc:spChg>
        <pc:spChg chg="add del mod">
          <ac:chgData name="今川 稔文" userId="b5a89cb1756468b5" providerId="LiveId" clId="{7EC49867-2228-4629-8089-AFFC07E064F8}" dt="2021-06-07T07:36:43.419" v="7238" actId="478"/>
          <ac:spMkLst>
            <pc:docMk/>
            <pc:sldMk cId="1356463155" sldId="257"/>
            <ac:spMk id="23" creationId="{D87D239A-0D8B-4AFA-9004-3C9A16048370}"/>
          </ac:spMkLst>
        </pc:spChg>
        <pc:spChg chg="add del mod">
          <ac:chgData name="今川 稔文" userId="b5a89cb1756468b5" providerId="LiveId" clId="{7EC49867-2228-4629-8089-AFFC07E064F8}" dt="2021-06-07T07:36:43.419" v="7238" actId="478"/>
          <ac:spMkLst>
            <pc:docMk/>
            <pc:sldMk cId="1356463155" sldId="257"/>
            <ac:spMk id="24" creationId="{2859D9A6-E402-4DEC-97C9-D9E55D3E7FA4}"/>
          </ac:spMkLst>
        </pc:spChg>
        <pc:spChg chg="add del mod">
          <ac:chgData name="今川 稔文" userId="b5a89cb1756468b5" providerId="LiveId" clId="{7EC49867-2228-4629-8089-AFFC07E064F8}" dt="2021-06-07T07:36:43.419" v="7238" actId="478"/>
          <ac:spMkLst>
            <pc:docMk/>
            <pc:sldMk cId="1356463155" sldId="257"/>
            <ac:spMk id="25" creationId="{24382BD4-613C-4ECC-ABDA-E17C2B0952B9}"/>
          </ac:spMkLst>
        </pc:spChg>
        <pc:spChg chg="add mod">
          <ac:chgData name="今川 稔文" userId="b5a89cb1756468b5" providerId="LiveId" clId="{7EC49867-2228-4629-8089-AFFC07E064F8}" dt="2021-06-10T02:13:01.629" v="7908" actId="1035"/>
          <ac:spMkLst>
            <pc:docMk/>
            <pc:sldMk cId="1356463155" sldId="257"/>
            <ac:spMk id="37" creationId="{968C4F25-E074-4C75-BD10-7492FEEBD41A}"/>
          </ac:spMkLst>
        </pc:spChg>
        <pc:spChg chg="add mod">
          <ac:chgData name="今川 稔文" userId="b5a89cb1756468b5" providerId="LiveId" clId="{7EC49867-2228-4629-8089-AFFC07E064F8}" dt="2021-06-10T02:13:01.629" v="7908" actId="1035"/>
          <ac:spMkLst>
            <pc:docMk/>
            <pc:sldMk cId="1356463155" sldId="257"/>
            <ac:spMk id="38" creationId="{6D77D711-1AAA-4414-9321-1B617EE6356F}"/>
          </ac:spMkLst>
        </pc:spChg>
        <pc:spChg chg="add mod">
          <ac:chgData name="今川 稔文" userId="b5a89cb1756468b5" providerId="LiveId" clId="{7EC49867-2228-4629-8089-AFFC07E064F8}" dt="2021-06-10T02:13:22.917" v="7910" actId="1035"/>
          <ac:spMkLst>
            <pc:docMk/>
            <pc:sldMk cId="1356463155" sldId="257"/>
            <ac:spMk id="39" creationId="{70D63316-0123-40E3-882C-7D75FBEA7D7F}"/>
          </ac:spMkLst>
        </pc:spChg>
        <pc:spChg chg="add del mod">
          <ac:chgData name="今川 稔文" userId="b5a89cb1756468b5" providerId="LiveId" clId="{7EC49867-2228-4629-8089-AFFC07E064F8}" dt="2021-06-07T07:24:00.964" v="7211" actId="478"/>
          <ac:spMkLst>
            <pc:docMk/>
            <pc:sldMk cId="1356463155" sldId="257"/>
            <ac:spMk id="41" creationId="{C352E0EE-128A-4CE8-947A-0A3423E181C9}"/>
          </ac:spMkLst>
        </pc:spChg>
        <pc:spChg chg="add del mod">
          <ac:chgData name="今川 稔文" userId="b5a89cb1756468b5" providerId="LiveId" clId="{7EC49867-2228-4629-8089-AFFC07E064F8}" dt="2021-06-07T07:24:00.964" v="7211" actId="478"/>
          <ac:spMkLst>
            <pc:docMk/>
            <pc:sldMk cId="1356463155" sldId="257"/>
            <ac:spMk id="42" creationId="{1D72C841-9A84-42CA-BE53-E71AC409057D}"/>
          </ac:spMkLst>
        </pc:spChg>
        <pc:spChg chg="add del mod">
          <ac:chgData name="今川 稔文" userId="b5a89cb1756468b5" providerId="LiveId" clId="{7EC49867-2228-4629-8089-AFFC07E064F8}" dt="2021-06-07T07:24:00.964" v="7211" actId="478"/>
          <ac:spMkLst>
            <pc:docMk/>
            <pc:sldMk cId="1356463155" sldId="257"/>
            <ac:spMk id="43" creationId="{09CA3E1E-6B38-4409-9EEB-9B0EC521FB90}"/>
          </ac:spMkLst>
        </pc:spChg>
        <pc:spChg chg="add del mod">
          <ac:chgData name="今川 稔文" userId="b5a89cb1756468b5" providerId="LiveId" clId="{7EC49867-2228-4629-8089-AFFC07E064F8}" dt="2021-06-07T07:24:00.964" v="7211" actId="478"/>
          <ac:spMkLst>
            <pc:docMk/>
            <pc:sldMk cId="1356463155" sldId="257"/>
            <ac:spMk id="44" creationId="{B09DB234-98D9-4417-9E47-6BDC3AD01E43}"/>
          </ac:spMkLst>
        </pc:spChg>
        <pc:spChg chg="add del mod">
          <ac:chgData name="今川 稔文" userId="b5a89cb1756468b5" providerId="LiveId" clId="{7EC49867-2228-4629-8089-AFFC07E064F8}" dt="2021-06-07T07:24:00.964" v="7211" actId="478"/>
          <ac:spMkLst>
            <pc:docMk/>
            <pc:sldMk cId="1356463155" sldId="257"/>
            <ac:spMk id="45" creationId="{80EF3343-4C51-4105-8557-EE98311DCD30}"/>
          </ac:spMkLst>
        </pc:spChg>
        <pc:spChg chg="add del mod">
          <ac:chgData name="今川 稔文" userId="b5a89cb1756468b5" providerId="LiveId" clId="{7EC49867-2228-4629-8089-AFFC07E064F8}" dt="2021-06-07T07:24:00.964" v="7211" actId="478"/>
          <ac:spMkLst>
            <pc:docMk/>
            <pc:sldMk cId="1356463155" sldId="257"/>
            <ac:spMk id="46" creationId="{C6EEE32D-A417-4B33-9AEB-042CF1E11AA5}"/>
          </ac:spMkLst>
        </pc:spChg>
        <pc:spChg chg="add del mod">
          <ac:chgData name="今川 稔文" userId="b5a89cb1756468b5" providerId="LiveId" clId="{7EC49867-2228-4629-8089-AFFC07E064F8}" dt="2021-06-07T07:24:00.964" v="7211" actId="478"/>
          <ac:spMkLst>
            <pc:docMk/>
            <pc:sldMk cId="1356463155" sldId="257"/>
            <ac:spMk id="47" creationId="{7DB8AF4B-7672-49BE-AA4D-946642D6B3C8}"/>
          </ac:spMkLst>
        </pc:spChg>
        <pc:spChg chg="add del mod">
          <ac:chgData name="今川 稔文" userId="b5a89cb1756468b5" providerId="LiveId" clId="{7EC49867-2228-4629-8089-AFFC07E064F8}" dt="2021-06-07T07:24:00.964" v="7211" actId="478"/>
          <ac:spMkLst>
            <pc:docMk/>
            <pc:sldMk cId="1356463155" sldId="257"/>
            <ac:spMk id="48" creationId="{D9C514AF-2067-46D3-881F-96B4B97FE4F1}"/>
          </ac:spMkLst>
        </pc:spChg>
        <pc:spChg chg="add del mod">
          <ac:chgData name="今川 稔文" userId="b5a89cb1756468b5" providerId="LiveId" clId="{7EC49867-2228-4629-8089-AFFC07E064F8}" dt="2021-06-07T07:24:00.964" v="7211" actId="478"/>
          <ac:spMkLst>
            <pc:docMk/>
            <pc:sldMk cId="1356463155" sldId="257"/>
            <ac:spMk id="57" creationId="{A53C36CD-3729-4F29-90EF-D0B76F7742FF}"/>
          </ac:spMkLst>
        </pc:spChg>
        <pc:spChg chg="add mod">
          <ac:chgData name="今川 稔文" userId="b5a89cb1756468b5" providerId="LiveId" clId="{7EC49867-2228-4629-8089-AFFC07E064F8}" dt="2021-06-10T02:13:01.629" v="7908" actId="1035"/>
          <ac:spMkLst>
            <pc:docMk/>
            <pc:sldMk cId="1356463155" sldId="257"/>
            <ac:spMk id="62" creationId="{154CD486-FCD8-4978-9AF9-F617DF2721E2}"/>
          </ac:spMkLst>
        </pc:spChg>
        <pc:spChg chg="add del mod">
          <ac:chgData name="今川 稔文" userId="b5a89cb1756468b5" providerId="LiveId" clId="{7EC49867-2228-4629-8089-AFFC07E064F8}" dt="2021-06-06T14:30:52.572" v="718"/>
          <ac:spMkLst>
            <pc:docMk/>
            <pc:sldMk cId="1356463155" sldId="257"/>
            <ac:spMk id="65" creationId="{48FE1E9D-5522-4510-BE6E-AAFFDC4955B2}"/>
          </ac:spMkLst>
        </pc:spChg>
        <pc:spChg chg="add del mod">
          <ac:chgData name="今川 稔文" userId="b5a89cb1756468b5" providerId="LiveId" clId="{7EC49867-2228-4629-8089-AFFC07E064F8}" dt="2021-06-06T14:30:52.572" v="718"/>
          <ac:spMkLst>
            <pc:docMk/>
            <pc:sldMk cId="1356463155" sldId="257"/>
            <ac:spMk id="66" creationId="{EB265FEF-14FE-4B40-AA2D-FC4716A0C703}"/>
          </ac:spMkLst>
        </pc:spChg>
        <pc:spChg chg="add del mod">
          <ac:chgData name="今川 稔文" userId="b5a89cb1756468b5" providerId="LiveId" clId="{7EC49867-2228-4629-8089-AFFC07E064F8}" dt="2021-06-06T14:30:52.572" v="718"/>
          <ac:spMkLst>
            <pc:docMk/>
            <pc:sldMk cId="1356463155" sldId="257"/>
            <ac:spMk id="67" creationId="{0EA81DD8-3A57-44F5-A286-18801EBA14EB}"/>
          </ac:spMkLst>
        </pc:spChg>
        <pc:spChg chg="add del mod">
          <ac:chgData name="今川 稔文" userId="b5a89cb1756468b5" providerId="LiveId" clId="{7EC49867-2228-4629-8089-AFFC07E064F8}" dt="2021-06-06T14:30:52.572" v="718"/>
          <ac:spMkLst>
            <pc:docMk/>
            <pc:sldMk cId="1356463155" sldId="257"/>
            <ac:spMk id="68" creationId="{A4899644-ACEF-4CA1-9A3D-32059775997B}"/>
          </ac:spMkLst>
        </pc:spChg>
        <pc:spChg chg="add del mod">
          <ac:chgData name="今川 稔文" userId="b5a89cb1756468b5" providerId="LiveId" clId="{7EC49867-2228-4629-8089-AFFC07E064F8}" dt="2021-06-06T14:30:52.572" v="718"/>
          <ac:spMkLst>
            <pc:docMk/>
            <pc:sldMk cId="1356463155" sldId="257"/>
            <ac:spMk id="69" creationId="{4673DB8F-BEEC-4E4B-BA12-E581B7735AA0}"/>
          </ac:spMkLst>
        </pc:spChg>
        <pc:spChg chg="add del mod">
          <ac:chgData name="今川 稔文" userId="b5a89cb1756468b5" providerId="LiveId" clId="{7EC49867-2228-4629-8089-AFFC07E064F8}" dt="2021-06-06T14:30:52.572" v="718"/>
          <ac:spMkLst>
            <pc:docMk/>
            <pc:sldMk cId="1356463155" sldId="257"/>
            <ac:spMk id="70" creationId="{CFF39B8C-9B0F-40BB-9BDC-28C12EEE8C14}"/>
          </ac:spMkLst>
        </pc:spChg>
        <pc:spChg chg="add del mod">
          <ac:chgData name="今川 稔文" userId="b5a89cb1756468b5" providerId="LiveId" clId="{7EC49867-2228-4629-8089-AFFC07E064F8}" dt="2021-06-06T14:30:52.572" v="718"/>
          <ac:spMkLst>
            <pc:docMk/>
            <pc:sldMk cId="1356463155" sldId="257"/>
            <ac:spMk id="71" creationId="{410936E6-00A0-4E32-83C9-5053EFC1D50E}"/>
          </ac:spMkLst>
        </pc:spChg>
        <pc:spChg chg="add del mod">
          <ac:chgData name="今川 稔文" userId="b5a89cb1756468b5" providerId="LiveId" clId="{7EC49867-2228-4629-8089-AFFC07E064F8}" dt="2021-06-06T14:30:52.572" v="718"/>
          <ac:spMkLst>
            <pc:docMk/>
            <pc:sldMk cId="1356463155" sldId="257"/>
            <ac:spMk id="72" creationId="{6347F09C-79B7-4FE5-B946-CAB6EA49EA06}"/>
          </ac:spMkLst>
        </pc:spChg>
        <pc:spChg chg="add del mod">
          <ac:chgData name="今川 稔文" userId="b5a89cb1756468b5" providerId="LiveId" clId="{7EC49867-2228-4629-8089-AFFC07E064F8}" dt="2021-06-06T14:30:52.572" v="718"/>
          <ac:spMkLst>
            <pc:docMk/>
            <pc:sldMk cId="1356463155" sldId="257"/>
            <ac:spMk id="73" creationId="{9119DB84-7D11-4AFB-9520-776477D5911E}"/>
          </ac:spMkLst>
        </pc:spChg>
        <pc:spChg chg="add del mod">
          <ac:chgData name="今川 稔文" userId="b5a89cb1756468b5" providerId="LiveId" clId="{7EC49867-2228-4629-8089-AFFC07E064F8}" dt="2021-06-07T07:40:59.519" v="7241" actId="478"/>
          <ac:spMkLst>
            <pc:docMk/>
            <pc:sldMk cId="1356463155" sldId="257"/>
            <ac:spMk id="74" creationId="{54DA44E9-76E2-4DD6-B2C6-B907F99C26BC}"/>
          </ac:spMkLst>
        </pc:spChg>
        <pc:spChg chg="add del mod">
          <ac:chgData name="今川 稔文" userId="b5a89cb1756468b5" providerId="LiveId" clId="{7EC49867-2228-4629-8089-AFFC07E064F8}" dt="2021-06-07T07:40:59.519" v="7241" actId="478"/>
          <ac:spMkLst>
            <pc:docMk/>
            <pc:sldMk cId="1356463155" sldId="257"/>
            <ac:spMk id="75" creationId="{DE0FB0C6-6F6C-468E-BC30-B652CF657FCB}"/>
          </ac:spMkLst>
        </pc:spChg>
        <pc:spChg chg="add del mod">
          <ac:chgData name="今川 稔文" userId="b5a89cb1756468b5" providerId="LiveId" clId="{7EC49867-2228-4629-8089-AFFC07E064F8}" dt="2021-06-07T07:40:59.519" v="7241" actId="478"/>
          <ac:spMkLst>
            <pc:docMk/>
            <pc:sldMk cId="1356463155" sldId="257"/>
            <ac:spMk id="76" creationId="{441A2BE1-31FD-46A5-B751-CA9A2042E08E}"/>
          </ac:spMkLst>
        </pc:spChg>
        <pc:spChg chg="add del mod">
          <ac:chgData name="今川 稔文" userId="b5a89cb1756468b5" providerId="LiveId" clId="{7EC49867-2228-4629-8089-AFFC07E064F8}" dt="2021-06-07T07:40:59.519" v="7241" actId="478"/>
          <ac:spMkLst>
            <pc:docMk/>
            <pc:sldMk cId="1356463155" sldId="257"/>
            <ac:spMk id="77" creationId="{52F06582-F889-445A-BBC6-C9B08F42C611}"/>
          </ac:spMkLst>
        </pc:spChg>
        <pc:spChg chg="add del mod">
          <ac:chgData name="今川 稔文" userId="b5a89cb1756468b5" providerId="LiveId" clId="{7EC49867-2228-4629-8089-AFFC07E064F8}" dt="2021-06-07T07:40:59.519" v="7241" actId="478"/>
          <ac:spMkLst>
            <pc:docMk/>
            <pc:sldMk cId="1356463155" sldId="257"/>
            <ac:spMk id="78" creationId="{87331441-1352-45CC-9580-52DF279FD295}"/>
          </ac:spMkLst>
        </pc:spChg>
        <pc:spChg chg="add del mod">
          <ac:chgData name="今川 稔文" userId="b5a89cb1756468b5" providerId="LiveId" clId="{7EC49867-2228-4629-8089-AFFC07E064F8}" dt="2021-06-07T07:40:59.519" v="7241" actId="478"/>
          <ac:spMkLst>
            <pc:docMk/>
            <pc:sldMk cId="1356463155" sldId="257"/>
            <ac:spMk id="79" creationId="{BEE26C97-B154-43F6-A823-4FDB19192770}"/>
          </ac:spMkLst>
        </pc:spChg>
        <pc:spChg chg="add del mod">
          <ac:chgData name="今川 稔文" userId="b5a89cb1756468b5" providerId="LiveId" clId="{7EC49867-2228-4629-8089-AFFC07E064F8}" dt="2021-06-07T07:40:59.519" v="7241" actId="478"/>
          <ac:spMkLst>
            <pc:docMk/>
            <pc:sldMk cId="1356463155" sldId="257"/>
            <ac:spMk id="80" creationId="{C56FA827-B363-4C22-B6E7-F13DBBF4CD14}"/>
          </ac:spMkLst>
        </pc:spChg>
        <pc:spChg chg="add del mod">
          <ac:chgData name="今川 稔文" userId="b5a89cb1756468b5" providerId="LiveId" clId="{7EC49867-2228-4629-8089-AFFC07E064F8}" dt="2021-06-07T07:40:59.519" v="7241" actId="478"/>
          <ac:spMkLst>
            <pc:docMk/>
            <pc:sldMk cId="1356463155" sldId="257"/>
            <ac:spMk id="81" creationId="{3046F1C2-FECA-42B6-9CE8-C41B940502E1}"/>
          </ac:spMkLst>
        </pc:spChg>
        <pc:spChg chg="add del mod">
          <ac:chgData name="今川 稔文" userId="b5a89cb1756468b5" providerId="LiveId" clId="{7EC49867-2228-4629-8089-AFFC07E064F8}" dt="2021-06-07T07:40:59.519" v="7241" actId="478"/>
          <ac:spMkLst>
            <pc:docMk/>
            <pc:sldMk cId="1356463155" sldId="257"/>
            <ac:spMk id="82" creationId="{9A9B0822-899E-4009-8113-961AA49CE6C7}"/>
          </ac:spMkLst>
        </pc:spChg>
        <pc:spChg chg="add del mod">
          <ac:chgData name="今川 稔文" userId="b5a89cb1756468b5" providerId="LiveId" clId="{7EC49867-2228-4629-8089-AFFC07E064F8}" dt="2021-06-07T07:41:34.953" v="7249" actId="478"/>
          <ac:spMkLst>
            <pc:docMk/>
            <pc:sldMk cId="1356463155" sldId="257"/>
            <ac:spMk id="92" creationId="{9A7F099A-508B-4F1A-BE68-CB6640B736BB}"/>
          </ac:spMkLst>
        </pc:spChg>
        <pc:spChg chg="add del mod">
          <ac:chgData name="今川 稔文" userId="b5a89cb1756468b5" providerId="LiveId" clId="{7EC49867-2228-4629-8089-AFFC07E064F8}" dt="2021-06-07T07:41:34.953" v="7249" actId="478"/>
          <ac:spMkLst>
            <pc:docMk/>
            <pc:sldMk cId="1356463155" sldId="257"/>
            <ac:spMk id="93" creationId="{6D1291A7-B40E-45E2-B3A7-A2AF0829C080}"/>
          </ac:spMkLst>
        </pc:spChg>
        <pc:spChg chg="add del mod">
          <ac:chgData name="今川 稔文" userId="b5a89cb1756468b5" providerId="LiveId" clId="{7EC49867-2228-4629-8089-AFFC07E064F8}" dt="2021-06-07T07:41:34.953" v="7249" actId="478"/>
          <ac:spMkLst>
            <pc:docMk/>
            <pc:sldMk cId="1356463155" sldId="257"/>
            <ac:spMk id="94" creationId="{38A6E028-458F-4069-8809-92B2CCF668BB}"/>
          </ac:spMkLst>
        </pc:spChg>
        <pc:spChg chg="add mod">
          <ac:chgData name="今川 稔文" userId="b5a89cb1756468b5" providerId="LiveId" clId="{7EC49867-2228-4629-8089-AFFC07E064F8}" dt="2021-06-10T02:13:01.629" v="7908" actId="1035"/>
          <ac:spMkLst>
            <pc:docMk/>
            <pc:sldMk cId="1356463155" sldId="257"/>
            <ac:spMk id="97" creationId="{D79A80BF-8620-44FB-9D88-793FDA1E7DA1}"/>
          </ac:spMkLst>
        </pc:spChg>
        <pc:spChg chg="add del mod">
          <ac:chgData name="今川 稔文" userId="b5a89cb1756468b5" providerId="LiveId" clId="{7EC49867-2228-4629-8089-AFFC07E064F8}" dt="2021-06-07T07:41:03.394" v="7242" actId="478"/>
          <ac:spMkLst>
            <pc:docMk/>
            <pc:sldMk cId="1356463155" sldId="257"/>
            <ac:spMk id="98" creationId="{E02646D7-D2EF-4B49-BF22-26AEDF156797}"/>
          </ac:spMkLst>
        </pc:spChg>
        <pc:spChg chg="add del mod">
          <ac:chgData name="今川 稔文" userId="b5a89cb1756468b5" providerId="LiveId" clId="{7EC49867-2228-4629-8089-AFFC07E064F8}" dt="2021-06-07T07:41:03.394" v="7242" actId="478"/>
          <ac:spMkLst>
            <pc:docMk/>
            <pc:sldMk cId="1356463155" sldId="257"/>
            <ac:spMk id="99" creationId="{35A55D55-B0F0-4006-941D-7B45BB847796}"/>
          </ac:spMkLst>
        </pc:spChg>
        <pc:spChg chg="add del mod">
          <ac:chgData name="今川 稔文" userId="b5a89cb1756468b5" providerId="LiveId" clId="{7EC49867-2228-4629-8089-AFFC07E064F8}" dt="2021-06-07T07:41:03.394" v="7242" actId="478"/>
          <ac:spMkLst>
            <pc:docMk/>
            <pc:sldMk cId="1356463155" sldId="257"/>
            <ac:spMk id="100" creationId="{4884D1AF-4021-4D76-8586-4CF329B45784}"/>
          </ac:spMkLst>
        </pc:spChg>
        <pc:spChg chg="add del mod">
          <ac:chgData name="今川 稔文" userId="b5a89cb1756468b5" providerId="LiveId" clId="{7EC49867-2228-4629-8089-AFFC07E064F8}" dt="2021-06-07T07:41:03.394" v="7242" actId="478"/>
          <ac:spMkLst>
            <pc:docMk/>
            <pc:sldMk cId="1356463155" sldId="257"/>
            <ac:spMk id="101" creationId="{81FE82F9-6F99-46F2-AC19-586E9BC9E3BB}"/>
          </ac:spMkLst>
        </pc:spChg>
        <pc:spChg chg="add mod">
          <ac:chgData name="今川 稔文" userId="b5a89cb1756468b5" providerId="LiveId" clId="{7EC49867-2228-4629-8089-AFFC07E064F8}" dt="2021-06-10T02:13:01.629" v="7908" actId="1035"/>
          <ac:spMkLst>
            <pc:docMk/>
            <pc:sldMk cId="1356463155" sldId="257"/>
            <ac:spMk id="102" creationId="{550D1C71-3840-44B2-B7C5-054ACB91EF1D}"/>
          </ac:spMkLst>
        </pc:spChg>
        <pc:spChg chg="add del mod">
          <ac:chgData name="今川 稔文" userId="b5a89cb1756468b5" providerId="LiveId" clId="{7EC49867-2228-4629-8089-AFFC07E064F8}" dt="2021-06-07T07:41:34.953" v="7249" actId="478"/>
          <ac:spMkLst>
            <pc:docMk/>
            <pc:sldMk cId="1356463155" sldId="257"/>
            <ac:spMk id="103" creationId="{E05F80CE-F311-4DEC-81B3-1DA6C81D68CC}"/>
          </ac:spMkLst>
        </pc:spChg>
        <pc:spChg chg="add del mod">
          <ac:chgData name="今川 稔文" userId="b5a89cb1756468b5" providerId="LiveId" clId="{7EC49867-2228-4629-8089-AFFC07E064F8}" dt="2021-06-07T07:41:34.953" v="7249" actId="478"/>
          <ac:spMkLst>
            <pc:docMk/>
            <pc:sldMk cId="1356463155" sldId="257"/>
            <ac:spMk id="104" creationId="{E4195AE6-004F-402D-AEF6-7F6B9F5160B7}"/>
          </ac:spMkLst>
        </pc:spChg>
        <pc:spChg chg="add del mod">
          <ac:chgData name="今川 稔文" userId="b5a89cb1756468b5" providerId="LiveId" clId="{7EC49867-2228-4629-8089-AFFC07E064F8}" dt="2021-06-07T07:41:34.953" v="7249" actId="478"/>
          <ac:spMkLst>
            <pc:docMk/>
            <pc:sldMk cId="1356463155" sldId="257"/>
            <ac:spMk id="105" creationId="{6FB88603-4714-4111-B3BB-9D9E9F63CA0B}"/>
          </ac:spMkLst>
        </pc:spChg>
        <pc:spChg chg="add del mod">
          <ac:chgData name="今川 稔文" userId="b5a89cb1756468b5" providerId="LiveId" clId="{7EC49867-2228-4629-8089-AFFC07E064F8}" dt="2021-06-07T07:41:34.953" v="7249" actId="478"/>
          <ac:spMkLst>
            <pc:docMk/>
            <pc:sldMk cId="1356463155" sldId="257"/>
            <ac:spMk id="106" creationId="{3B27B57E-9883-4E26-9F83-EC70BC3B1FAD}"/>
          </ac:spMkLst>
        </pc:spChg>
        <pc:spChg chg="add del mod">
          <ac:chgData name="今川 稔文" userId="b5a89cb1756468b5" providerId="LiveId" clId="{7EC49867-2228-4629-8089-AFFC07E064F8}" dt="2021-06-07T07:41:34.953" v="7249" actId="478"/>
          <ac:spMkLst>
            <pc:docMk/>
            <pc:sldMk cId="1356463155" sldId="257"/>
            <ac:spMk id="107" creationId="{1453EB60-3F80-409E-BF79-FF67140BFBB2}"/>
          </ac:spMkLst>
        </pc:spChg>
        <pc:grpChg chg="add del mod">
          <ac:chgData name="今川 稔文" userId="b5a89cb1756468b5" providerId="LiveId" clId="{7EC49867-2228-4629-8089-AFFC07E064F8}" dt="2021-06-06T14:09:16.708" v="443" actId="165"/>
          <ac:grpSpMkLst>
            <pc:docMk/>
            <pc:sldMk cId="1356463155" sldId="257"/>
            <ac:grpSpMk id="35" creationId="{65BC261E-4CE9-4E2E-92D6-40A251D41081}"/>
          </ac:grpSpMkLst>
        </pc:grpChg>
        <pc:grpChg chg="add del mod">
          <ac:chgData name="今川 稔文" userId="b5a89cb1756468b5" providerId="LiveId" clId="{7EC49867-2228-4629-8089-AFFC07E064F8}" dt="2021-06-06T14:17:29.164" v="465" actId="165"/>
          <ac:grpSpMkLst>
            <pc:docMk/>
            <pc:sldMk cId="1356463155" sldId="257"/>
            <ac:grpSpMk id="36" creationId="{861F72CF-E6F5-4BCD-B4C8-A437D5519BF0}"/>
          </ac:grpSpMkLst>
        </pc:grpChg>
        <pc:grpChg chg="add del mod">
          <ac:chgData name="今川 稔文" userId="b5a89cb1756468b5" providerId="LiveId" clId="{7EC49867-2228-4629-8089-AFFC07E064F8}" dt="2021-06-06T14:30:58.704" v="719" actId="165"/>
          <ac:grpSpMkLst>
            <pc:docMk/>
            <pc:sldMk cId="1356463155" sldId="257"/>
            <ac:grpSpMk id="61" creationId="{CD8654FF-0F2F-45B0-8333-CA11541788C6}"/>
          </ac:grpSpMkLst>
        </pc:grpChg>
        <pc:grpChg chg="add del mod">
          <ac:chgData name="今川 稔文" userId="b5a89cb1756468b5" providerId="LiveId" clId="{7EC49867-2228-4629-8089-AFFC07E064F8}" dt="2021-06-07T05:43:07.815" v="5721" actId="478"/>
          <ac:grpSpMkLst>
            <pc:docMk/>
            <pc:sldMk cId="1356463155" sldId="257"/>
            <ac:grpSpMk id="96" creationId="{13EC7F74-2C3B-48D2-A89D-53D128B401F4}"/>
          </ac:grpSpMkLst>
        </pc:grpChg>
        <pc:picChg chg="add del mod">
          <ac:chgData name="今川 稔文" userId="b5a89cb1756468b5" providerId="LiveId" clId="{7EC49867-2228-4629-8089-AFFC07E064F8}" dt="2021-06-05T12:48:31.548" v="70" actId="21"/>
          <ac:picMkLst>
            <pc:docMk/>
            <pc:sldMk cId="1356463155" sldId="257"/>
            <ac:picMk id="3" creationId="{3D6FFE9D-759B-43B5-89AC-EE714BA037C4}"/>
          </ac:picMkLst>
        </pc:picChg>
        <pc:picChg chg="add del mod">
          <ac:chgData name="今川 稔文" userId="b5a89cb1756468b5" providerId="LiveId" clId="{7EC49867-2228-4629-8089-AFFC07E064F8}" dt="2021-06-08T04:22:25.875" v="7435" actId="478"/>
          <ac:picMkLst>
            <pc:docMk/>
            <pc:sldMk cId="1356463155" sldId="257"/>
            <ac:picMk id="3" creationId="{42D59475-C170-44B9-B692-6AD4A491F132}"/>
          </ac:picMkLst>
        </pc:picChg>
        <pc:picChg chg="add mod">
          <ac:chgData name="今川 稔文" userId="b5a89cb1756468b5" providerId="LiveId" clId="{7EC49867-2228-4629-8089-AFFC07E064F8}" dt="2021-06-10T02:13:01.629" v="7908" actId="1035"/>
          <ac:picMkLst>
            <pc:docMk/>
            <pc:sldMk cId="1356463155" sldId="257"/>
            <ac:picMk id="3" creationId="{5A6081C6-FDEE-46E5-9350-AB363CD2F33D}"/>
          </ac:picMkLst>
        </pc:picChg>
        <pc:picChg chg="add del mod">
          <ac:chgData name="今川 稔文" userId="b5a89cb1756468b5" providerId="LiveId" clId="{7EC49867-2228-4629-8089-AFFC07E064F8}" dt="2021-06-07T07:30:17.973" v="7219" actId="478"/>
          <ac:picMkLst>
            <pc:docMk/>
            <pc:sldMk cId="1356463155" sldId="257"/>
            <ac:picMk id="3" creationId="{FCAE164E-6237-4810-87BC-73EEA94E928D}"/>
          </ac:picMkLst>
        </pc:picChg>
        <pc:picChg chg="add del mod">
          <ac:chgData name="今川 稔文" userId="b5a89cb1756468b5" providerId="LiveId" clId="{7EC49867-2228-4629-8089-AFFC07E064F8}" dt="2021-06-07T02:35:32.736" v="4334" actId="478"/>
          <ac:picMkLst>
            <pc:docMk/>
            <pc:sldMk cId="1356463155" sldId="257"/>
            <ac:picMk id="4" creationId="{1A6070C1-1C74-4D8E-9E34-AAA6BF1418A9}"/>
          </ac:picMkLst>
        </pc:picChg>
        <pc:picChg chg="add del mod ord">
          <ac:chgData name="今川 稔文" userId="b5a89cb1756468b5" providerId="LiveId" clId="{7EC49867-2228-4629-8089-AFFC07E064F8}" dt="2021-06-07T07:25:05.204" v="7212" actId="478"/>
          <ac:picMkLst>
            <pc:docMk/>
            <pc:sldMk cId="1356463155" sldId="257"/>
            <ac:picMk id="4" creationId="{1DEA69F1-5D67-485C-8B5D-45BC2CE5F02D}"/>
          </ac:picMkLst>
        </pc:picChg>
        <pc:picChg chg="add del mod ord">
          <ac:chgData name="今川 稔文" userId="b5a89cb1756468b5" providerId="LiveId" clId="{7EC49867-2228-4629-8089-AFFC07E064F8}" dt="2021-06-08T05:46:31.162" v="7445" actId="478"/>
          <ac:picMkLst>
            <pc:docMk/>
            <pc:sldMk cId="1356463155" sldId="257"/>
            <ac:picMk id="5" creationId="{C1824A8F-CD0D-41DA-8128-84B610512AAF}"/>
          </ac:picMkLst>
        </pc:picChg>
        <pc:picChg chg="add mod ord">
          <ac:chgData name="今川 稔文" userId="b5a89cb1756468b5" providerId="LiveId" clId="{7EC49867-2228-4629-8089-AFFC07E064F8}" dt="2021-06-10T02:13:01.629" v="7908" actId="1035"/>
          <ac:picMkLst>
            <pc:docMk/>
            <pc:sldMk cId="1356463155" sldId="257"/>
            <ac:picMk id="6" creationId="{084E2647-B54C-4311-8A38-8C69A4252BCE}"/>
          </ac:picMkLst>
        </pc:picChg>
        <pc:picChg chg="add del mod">
          <ac:chgData name="今川 稔文" userId="b5a89cb1756468b5" providerId="LiveId" clId="{7EC49867-2228-4629-8089-AFFC07E064F8}" dt="2021-06-07T05:46:51.687" v="5855" actId="478"/>
          <ac:picMkLst>
            <pc:docMk/>
            <pc:sldMk cId="1356463155" sldId="257"/>
            <ac:picMk id="6" creationId="{76BCB8BB-1008-4B89-AF8B-74B1DD432E59}"/>
          </ac:picMkLst>
        </pc:picChg>
        <pc:picChg chg="add del mod">
          <ac:chgData name="今川 稔文" userId="b5a89cb1756468b5" providerId="LiveId" clId="{7EC49867-2228-4629-8089-AFFC07E064F8}" dt="2021-06-05T12:49:47.759" v="73" actId="21"/>
          <ac:picMkLst>
            <pc:docMk/>
            <pc:sldMk cId="1356463155" sldId="257"/>
            <ac:picMk id="6" creationId="{C25AFE65-996E-481B-A877-780AA9FEB73A}"/>
          </ac:picMkLst>
        </pc:picChg>
        <pc:picChg chg="add del mod ord">
          <ac:chgData name="今川 稔文" userId="b5a89cb1756468b5" providerId="LiveId" clId="{7EC49867-2228-4629-8089-AFFC07E064F8}" dt="2021-06-07T07:36:20.934" v="7233" actId="478"/>
          <ac:picMkLst>
            <pc:docMk/>
            <pc:sldMk cId="1356463155" sldId="257"/>
            <ac:picMk id="7" creationId="{390270E6-5E1A-4817-86BB-6B8F1119821B}"/>
          </ac:picMkLst>
        </pc:picChg>
        <pc:picChg chg="add del mod">
          <ac:chgData name="今川 稔文" userId="b5a89cb1756468b5" providerId="LiveId" clId="{7EC49867-2228-4629-8089-AFFC07E064F8}" dt="2021-06-05T12:49:55.031" v="75" actId="21"/>
          <ac:picMkLst>
            <pc:docMk/>
            <pc:sldMk cId="1356463155" sldId="257"/>
            <ac:picMk id="8" creationId="{C42F82C5-2C97-45E6-A96D-11289708D950}"/>
          </ac:picMkLst>
        </pc:picChg>
        <pc:picChg chg="add del mod ord">
          <ac:chgData name="今川 稔文" userId="b5a89cb1756468b5" providerId="LiveId" clId="{7EC49867-2228-4629-8089-AFFC07E064F8}" dt="2021-06-07T07:40:59.519" v="7241" actId="478"/>
          <ac:picMkLst>
            <pc:docMk/>
            <pc:sldMk cId="1356463155" sldId="257"/>
            <ac:picMk id="9" creationId="{4B8781A4-4D6B-4F68-9AD8-5AA3E33B5C10}"/>
          </ac:picMkLst>
        </pc:picChg>
        <pc:picChg chg="add mod">
          <ac:chgData name="今川 稔文" userId="b5a89cb1756468b5" providerId="LiveId" clId="{7EC49867-2228-4629-8089-AFFC07E064F8}" dt="2021-06-10T02:13:01.629" v="7908" actId="1035"/>
          <ac:picMkLst>
            <pc:docMk/>
            <pc:sldMk cId="1356463155" sldId="257"/>
            <ac:picMk id="10" creationId="{CAE2C28B-4C6C-4168-916C-5FA7DB1C93AD}"/>
          </ac:picMkLst>
        </pc:picChg>
        <pc:picChg chg="add del mod">
          <ac:chgData name="今川 稔文" userId="b5a89cb1756468b5" providerId="LiveId" clId="{7EC49867-2228-4629-8089-AFFC07E064F8}" dt="2021-06-06T14:08:26.844" v="414" actId="478"/>
          <ac:picMkLst>
            <pc:docMk/>
            <pc:sldMk cId="1356463155" sldId="257"/>
            <ac:picMk id="12" creationId="{D083C80F-5006-4FDD-99E0-793EDEA46519}"/>
          </ac:picMkLst>
        </pc:picChg>
        <pc:picChg chg="add del mod">
          <ac:chgData name="今川 稔文" userId="b5a89cb1756468b5" providerId="LiveId" clId="{7EC49867-2228-4629-8089-AFFC07E064F8}" dt="2021-06-07T07:41:34.953" v="7249" actId="478"/>
          <ac:picMkLst>
            <pc:docMk/>
            <pc:sldMk cId="1356463155" sldId="257"/>
            <ac:picMk id="12" creationId="{F71851F2-9FFC-4EF5-ABF1-D5E8E680FFBA}"/>
          </ac:picMkLst>
        </pc:picChg>
        <pc:picChg chg="add mod">
          <ac:chgData name="今川 稔文" userId="b5a89cb1756468b5" providerId="LiveId" clId="{7EC49867-2228-4629-8089-AFFC07E064F8}" dt="2021-06-10T02:13:01.629" v="7908" actId="1035"/>
          <ac:picMkLst>
            <pc:docMk/>
            <pc:sldMk cId="1356463155" sldId="257"/>
            <ac:picMk id="27" creationId="{6BEBF29F-5801-4A3B-8F4F-B3AF5BB3C866}"/>
          </ac:picMkLst>
        </pc:picChg>
        <pc:picChg chg="add del mod">
          <ac:chgData name="今川 稔文" userId="b5a89cb1756468b5" providerId="LiveId" clId="{7EC49867-2228-4629-8089-AFFC07E064F8}" dt="2021-06-08T04:22:18.025" v="7433" actId="478"/>
          <ac:picMkLst>
            <pc:docMk/>
            <pc:sldMk cId="1356463155" sldId="257"/>
            <ac:picMk id="29" creationId="{830D1E49-0A05-40C5-AFAB-7A30D920FD73}"/>
          </ac:picMkLst>
        </pc:picChg>
        <pc:picChg chg="add del mod topLvl">
          <ac:chgData name="今川 稔文" userId="b5a89cb1756468b5" providerId="LiveId" clId="{7EC49867-2228-4629-8089-AFFC07E064F8}" dt="2021-06-07T04:26:41.303" v="5713" actId="478"/>
          <ac:picMkLst>
            <pc:docMk/>
            <pc:sldMk cId="1356463155" sldId="257"/>
            <ac:picMk id="34" creationId="{27CCE1E5-D362-4904-831A-82126D8CC1D2}"/>
          </ac:picMkLst>
        </pc:picChg>
        <pc:picChg chg="add del mod">
          <ac:chgData name="今川 稔文" userId="b5a89cb1756468b5" providerId="LiveId" clId="{7EC49867-2228-4629-8089-AFFC07E064F8}" dt="2021-06-06T14:22:24.283" v="663" actId="478"/>
          <ac:picMkLst>
            <pc:docMk/>
            <pc:sldMk cId="1356463155" sldId="257"/>
            <ac:picMk id="40" creationId="{F3634DA5-CB37-45F2-8F56-9CAC3D1141E6}"/>
          </ac:picMkLst>
        </pc:picChg>
        <pc:picChg chg="add del mod topLvl">
          <ac:chgData name="今川 稔文" userId="b5a89cb1756468b5" providerId="LiveId" clId="{7EC49867-2228-4629-8089-AFFC07E064F8}" dt="2021-06-07T04:22:26.368" v="5576" actId="478"/>
          <ac:picMkLst>
            <pc:docMk/>
            <pc:sldMk cId="1356463155" sldId="257"/>
            <ac:picMk id="60" creationId="{B938F14B-46AC-46E5-9EE9-3173BB6AA6B9}"/>
          </ac:picMkLst>
        </pc:picChg>
        <pc:picChg chg="add del mod">
          <ac:chgData name="今川 稔文" userId="b5a89cb1756468b5" providerId="LiveId" clId="{7EC49867-2228-4629-8089-AFFC07E064F8}" dt="2021-06-06T14:45:20.619" v="1017" actId="478"/>
          <ac:picMkLst>
            <pc:docMk/>
            <pc:sldMk cId="1356463155" sldId="257"/>
            <ac:picMk id="64" creationId="{91FFB5D6-22D6-44E5-AB89-27F640AFDDD1}"/>
          </ac:picMkLst>
        </pc:picChg>
        <pc:picChg chg="add del mod">
          <ac:chgData name="今川 稔文" userId="b5a89cb1756468b5" providerId="LiveId" clId="{7EC49867-2228-4629-8089-AFFC07E064F8}" dt="2021-06-06T14:45:35.470" v="1060" actId="478"/>
          <ac:picMkLst>
            <pc:docMk/>
            <pc:sldMk cId="1356463155" sldId="257"/>
            <ac:picMk id="93" creationId="{5BEB47DC-A374-4898-8BEA-FC3957F9200C}"/>
          </ac:picMkLst>
        </pc:picChg>
        <pc:picChg chg="add mod">
          <ac:chgData name="今川 稔文" userId="b5a89cb1756468b5" providerId="LiveId" clId="{7EC49867-2228-4629-8089-AFFC07E064F8}" dt="2021-06-06T14:51:10.307" v="1098" actId="164"/>
          <ac:picMkLst>
            <pc:docMk/>
            <pc:sldMk cId="1356463155" sldId="257"/>
            <ac:picMk id="95" creationId="{FA69ED97-3B55-4D18-8681-B1906E35AC73}"/>
          </ac:picMkLst>
        </pc:picChg>
        <pc:cxnChg chg="add del mod topLvl">
          <ac:chgData name="今川 稔文" userId="b5a89cb1756468b5" providerId="LiveId" clId="{7EC49867-2228-4629-8089-AFFC07E064F8}" dt="2021-06-07T04:26:41.303" v="5713" actId="478"/>
          <ac:cxnSpMkLst>
            <pc:docMk/>
            <pc:sldMk cId="1356463155" sldId="257"/>
            <ac:cxnSpMk id="3" creationId="{5CD54607-99A2-4F2F-8C92-13524476DE5D}"/>
          </ac:cxnSpMkLst>
        </pc:cxnChg>
        <pc:cxnChg chg="add del mod topLvl">
          <ac:chgData name="今川 稔文" userId="b5a89cb1756468b5" providerId="LiveId" clId="{7EC49867-2228-4629-8089-AFFC07E064F8}" dt="2021-06-07T04:26:41.303" v="5713" actId="478"/>
          <ac:cxnSpMkLst>
            <pc:docMk/>
            <pc:sldMk cId="1356463155" sldId="257"/>
            <ac:cxnSpMk id="26" creationId="{E54B25A6-7110-4DD3-9959-47513FF9CE5B}"/>
          </ac:cxnSpMkLst>
        </pc:cxnChg>
        <pc:cxnChg chg="add del mod topLvl">
          <ac:chgData name="今川 稔文" userId="b5a89cb1756468b5" providerId="LiveId" clId="{7EC49867-2228-4629-8089-AFFC07E064F8}" dt="2021-06-07T04:26:41.303" v="5713" actId="478"/>
          <ac:cxnSpMkLst>
            <pc:docMk/>
            <pc:sldMk cId="1356463155" sldId="257"/>
            <ac:cxnSpMk id="27" creationId="{D36F0B27-7F2A-4774-8011-8ADEC3B7ECB5}"/>
          </ac:cxnSpMkLst>
        </pc:cxnChg>
        <pc:cxnChg chg="add del mod topLvl">
          <ac:chgData name="今川 稔文" userId="b5a89cb1756468b5" providerId="LiveId" clId="{7EC49867-2228-4629-8089-AFFC07E064F8}" dt="2021-06-07T04:26:41.303" v="5713" actId="478"/>
          <ac:cxnSpMkLst>
            <pc:docMk/>
            <pc:sldMk cId="1356463155" sldId="257"/>
            <ac:cxnSpMk id="28" creationId="{8DA3CC44-CF5D-4C32-90AF-2E2DE2C04977}"/>
          </ac:cxnSpMkLst>
        </pc:cxnChg>
        <pc:cxnChg chg="add del mod topLvl">
          <ac:chgData name="今川 稔文" userId="b5a89cb1756468b5" providerId="LiveId" clId="{7EC49867-2228-4629-8089-AFFC07E064F8}" dt="2021-06-07T04:26:41.303" v="5713" actId="478"/>
          <ac:cxnSpMkLst>
            <pc:docMk/>
            <pc:sldMk cId="1356463155" sldId="257"/>
            <ac:cxnSpMk id="29" creationId="{ADE38B49-6AD2-4B8B-8107-FB077307E7A7}"/>
          </ac:cxnSpMkLst>
        </pc:cxnChg>
        <pc:cxnChg chg="add del mod topLvl">
          <ac:chgData name="今川 稔文" userId="b5a89cb1756468b5" providerId="LiveId" clId="{7EC49867-2228-4629-8089-AFFC07E064F8}" dt="2021-06-07T04:26:41.303" v="5713" actId="478"/>
          <ac:cxnSpMkLst>
            <pc:docMk/>
            <pc:sldMk cId="1356463155" sldId="257"/>
            <ac:cxnSpMk id="30" creationId="{E5E48D12-677B-46B9-939D-823A85AA47FB}"/>
          </ac:cxnSpMkLst>
        </pc:cxnChg>
        <pc:cxnChg chg="add del mod topLvl">
          <ac:chgData name="今川 稔文" userId="b5a89cb1756468b5" providerId="LiveId" clId="{7EC49867-2228-4629-8089-AFFC07E064F8}" dt="2021-06-07T04:26:41.303" v="5713" actId="478"/>
          <ac:cxnSpMkLst>
            <pc:docMk/>
            <pc:sldMk cId="1356463155" sldId="257"/>
            <ac:cxnSpMk id="31" creationId="{A7C8A0AE-C145-40AE-8F3A-83514FE95DAD}"/>
          </ac:cxnSpMkLst>
        </pc:cxnChg>
        <pc:cxnChg chg="add del mod topLvl">
          <ac:chgData name="今川 稔文" userId="b5a89cb1756468b5" providerId="LiveId" clId="{7EC49867-2228-4629-8089-AFFC07E064F8}" dt="2021-06-07T04:26:41.303" v="5713" actId="478"/>
          <ac:cxnSpMkLst>
            <pc:docMk/>
            <pc:sldMk cId="1356463155" sldId="257"/>
            <ac:cxnSpMk id="32" creationId="{1794A72E-C9D6-4404-8CCC-C06641A5A4C9}"/>
          </ac:cxnSpMkLst>
        </pc:cxnChg>
        <pc:cxnChg chg="add del mod topLvl">
          <ac:chgData name="今川 稔文" userId="b5a89cb1756468b5" providerId="LiveId" clId="{7EC49867-2228-4629-8089-AFFC07E064F8}" dt="2021-06-07T04:22:26.368" v="5576" actId="478"/>
          <ac:cxnSpMkLst>
            <pc:docMk/>
            <pc:sldMk cId="1356463155" sldId="257"/>
            <ac:cxnSpMk id="49" creationId="{95ACB362-824F-4BF8-BE38-91B1BF351FD5}"/>
          </ac:cxnSpMkLst>
        </pc:cxnChg>
        <pc:cxnChg chg="add del mod topLvl">
          <ac:chgData name="今川 稔文" userId="b5a89cb1756468b5" providerId="LiveId" clId="{7EC49867-2228-4629-8089-AFFC07E064F8}" dt="2021-06-07T04:22:26.368" v="5576" actId="478"/>
          <ac:cxnSpMkLst>
            <pc:docMk/>
            <pc:sldMk cId="1356463155" sldId="257"/>
            <ac:cxnSpMk id="50" creationId="{E5B90359-C142-4712-865A-8CC446A063ED}"/>
          </ac:cxnSpMkLst>
        </pc:cxnChg>
        <pc:cxnChg chg="add del mod topLvl">
          <ac:chgData name="今川 稔文" userId="b5a89cb1756468b5" providerId="LiveId" clId="{7EC49867-2228-4629-8089-AFFC07E064F8}" dt="2021-06-07T04:22:26.368" v="5576" actId="478"/>
          <ac:cxnSpMkLst>
            <pc:docMk/>
            <pc:sldMk cId="1356463155" sldId="257"/>
            <ac:cxnSpMk id="51" creationId="{45D9D925-66BA-4BFC-9A2B-7F309DE3BF51}"/>
          </ac:cxnSpMkLst>
        </pc:cxnChg>
        <pc:cxnChg chg="add del mod topLvl">
          <ac:chgData name="今川 稔文" userId="b5a89cb1756468b5" providerId="LiveId" clId="{7EC49867-2228-4629-8089-AFFC07E064F8}" dt="2021-06-07T04:22:26.368" v="5576" actId="478"/>
          <ac:cxnSpMkLst>
            <pc:docMk/>
            <pc:sldMk cId="1356463155" sldId="257"/>
            <ac:cxnSpMk id="52" creationId="{1B25B06F-D60D-4DBA-B538-1228AC410D1A}"/>
          </ac:cxnSpMkLst>
        </pc:cxnChg>
        <pc:cxnChg chg="add del mod topLvl">
          <ac:chgData name="今川 稔文" userId="b5a89cb1756468b5" providerId="LiveId" clId="{7EC49867-2228-4629-8089-AFFC07E064F8}" dt="2021-06-07T04:22:26.368" v="5576" actId="478"/>
          <ac:cxnSpMkLst>
            <pc:docMk/>
            <pc:sldMk cId="1356463155" sldId="257"/>
            <ac:cxnSpMk id="53" creationId="{A645DDCE-DAF7-4E2E-89F5-A05065BA36B7}"/>
          </ac:cxnSpMkLst>
        </pc:cxnChg>
        <pc:cxnChg chg="add del mod topLvl">
          <ac:chgData name="今川 稔文" userId="b5a89cb1756468b5" providerId="LiveId" clId="{7EC49867-2228-4629-8089-AFFC07E064F8}" dt="2021-06-07T04:22:26.368" v="5576" actId="478"/>
          <ac:cxnSpMkLst>
            <pc:docMk/>
            <pc:sldMk cId="1356463155" sldId="257"/>
            <ac:cxnSpMk id="54" creationId="{3016A4A6-781F-4D59-B142-EAE8BFABED45}"/>
          </ac:cxnSpMkLst>
        </pc:cxnChg>
        <pc:cxnChg chg="add del mod topLvl">
          <ac:chgData name="今川 稔文" userId="b5a89cb1756468b5" providerId="LiveId" clId="{7EC49867-2228-4629-8089-AFFC07E064F8}" dt="2021-06-07T04:22:26.368" v="5576" actId="478"/>
          <ac:cxnSpMkLst>
            <pc:docMk/>
            <pc:sldMk cId="1356463155" sldId="257"/>
            <ac:cxnSpMk id="55" creationId="{CC7890F0-89AE-499D-BD7E-CBACBE7D3379}"/>
          </ac:cxnSpMkLst>
        </pc:cxnChg>
        <pc:cxnChg chg="add del mod topLvl">
          <ac:chgData name="今川 稔文" userId="b5a89cb1756468b5" providerId="LiveId" clId="{7EC49867-2228-4629-8089-AFFC07E064F8}" dt="2021-06-07T04:22:26.368" v="5576" actId="478"/>
          <ac:cxnSpMkLst>
            <pc:docMk/>
            <pc:sldMk cId="1356463155" sldId="257"/>
            <ac:cxnSpMk id="56" creationId="{18E931A1-CE3B-4EBD-94C2-1A002DE8A8BB}"/>
          </ac:cxnSpMkLst>
        </pc:cxnChg>
        <pc:cxnChg chg="add del mod topLvl">
          <ac:chgData name="今川 稔文" userId="b5a89cb1756468b5" providerId="LiveId" clId="{7EC49867-2228-4629-8089-AFFC07E064F8}" dt="2021-06-07T04:22:26.368" v="5576" actId="478"/>
          <ac:cxnSpMkLst>
            <pc:docMk/>
            <pc:sldMk cId="1356463155" sldId="257"/>
            <ac:cxnSpMk id="58" creationId="{51199F47-A985-4F19-8305-D5F6AA7B11FD}"/>
          </ac:cxnSpMkLst>
        </pc:cxnChg>
        <pc:cxnChg chg="add mod">
          <ac:chgData name="今川 稔文" userId="b5a89cb1756468b5" providerId="LiveId" clId="{7EC49867-2228-4629-8089-AFFC07E064F8}" dt="2021-06-06T14:51:10.307" v="1098" actId="164"/>
          <ac:cxnSpMkLst>
            <pc:docMk/>
            <pc:sldMk cId="1356463155" sldId="257"/>
            <ac:cxnSpMk id="83" creationId="{18962C45-B911-4F3B-A62D-3BA444052C13}"/>
          </ac:cxnSpMkLst>
        </pc:cxnChg>
        <pc:cxnChg chg="add mod">
          <ac:chgData name="今川 稔文" userId="b5a89cb1756468b5" providerId="LiveId" clId="{7EC49867-2228-4629-8089-AFFC07E064F8}" dt="2021-06-06T14:51:10.307" v="1098" actId="164"/>
          <ac:cxnSpMkLst>
            <pc:docMk/>
            <pc:sldMk cId="1356463155" sldId="257"/>
            <ac:cxnSpMk id="84" creationId="{ADCF086A-107B-44E2-BEDE-A1092A69E5D8}"/>
          </ac:cxnSpMkLst>
        </pc:cxnChg>
        <pc:cxnChg chg="add mod">
          <ac:chgData name="今川 稔文" userId="b5a89cb1756468b5" providerId="LiveId" clId="{7EC49867-2228-4629-8089-AFFC07E064F8}" dt="2021-06-06T14:51:10.307" v="1098" actId="164"/>
          <ac:cxnSpMkLst>
            <pc:docMk/>
            <pc:sldMk cId="1356463155" sldId="257"/>
            <ac:cxnSpMk id="85" creationId="{32E413F4-20B5-48BE-BBC2-A37926D59BAA}"/>
          </ac:cxnSpMkLst>
        </pc:cxnChg>
        <pc:cxnChg chg="add mod">
          <ac:chgData name="今川 稔文" userId="b5a89cb1756468b5" providerId="LiveId" clId="{7EC49867-2228-4629-8089-AFFC07E064F8}" dt="2021-06-06T14:51:10.307" v="1098" actId="164"/>
          <ac:cxnSpMkLst>
            <pc:docMk/>
            <pc:sldMk cId="1356463155" sldId="257"/>
            <ac:cxnSpMk id="86" creationId="{B88860D4-C904-413F-9A65-944B1ED19DCB}"/>
          </ac:cxnSpMkLst>
        </pc:cxnChg>
        <pc:cxnChg chg="add mod">
          <ac:chgData name="今川 稔文" userId="b5a89cb1756468b5" providerId="LiveId" clId="{7EC49867-2228-4629-8089-AFFC07E064F8}" dt="2021-06-06T14:51:10.307" v="1098" actId="164"/>
          <ac:cxnSpMkLst>
            <pc:docMk/>
            <pc:sldMk cId="1356463155" sldId="257"/>
            <ac:cxnSpMk id="87" creationId="{D8730311-38CC-4551-A7D1-A72918896DAD}"/>
          </ac:cxnSpMkLst>
        </pc:cxnChg>
        <pc:cxnChg chg="add mod">
          <ac:chgData name="今川 稔文" userId="b5a89cb1756468b5" providerId="LiveId" clId="{7EC49867-2228-4629-8089-AFFC07E064F8}" dt="2021-06-06T14:51:10.307" v="1098" actId="164"/>
          <ac:cxnSpMkLst>
            <pc:docMk/>
            <pc:sldMk cId="1356463155" sldId="257"/>
            <ac:cxnSpMk id="88" creationId="{374A31CD-9CA9-4A2F-BD92-D12520C4F4C6}"/>
          </ac:cxnSpMkLst>
        </pc:cxnChg>
        <pc:cxnChg chg="add mod">
          <ac:chgData name="今川 稔文" userId="b5a89cb1756468b5" providerId="LiveId" clId="{7EC49867-2228-4629-8089-AFFC07E064F8}" dt="2021-06-06T14:51:10.307" v="1098" actId="164"/>
          <ac:cxnSpMkLst>
            <pc:docMk/>
            <pc:sldMk cId="1356463155" sldId="257"/>
            <ac:cxnSpMk id="89" creationId="{54764D23-E9DB-4F2C-BCCA-FC5355BDD3B8}"/>
          </ac:cxnSpMkLst>
        </pc:cxnChg>
        <pc:cxnChg chg="add mod">
          <ac:chgData name="今川 稔文" userId="b5a89cb1756468b5" providerId="LiveId" clId="{7EC49867-2228-4629-8089-AFFC07E064F8}" dt="2021-06-06T14:51:10.307" v="1098" actId="164"/>
          <ac:cxnSpMkLst>
            <pc:docMk/>
            <pc:sldMk cId="1356463155" sldId="257"/>
            <ac:cxnSpMk id="90" creationId="{2BBB4FD5-53A5-4BF2-A457-5693B9B2D148}"/>
          </ac:cxnSpMkLst>
        </pc:cxnChg>
        <pc:cxnChg chg="add mod">
          <ac:chgData name="今川 稔文" userId="b5a89cb1756468b5" providerId="LiveId" clId="{7EC49867-2228-4629-8089-AFFC07E064F8}" dt="2021-06-06T14:51:10.307" v="1098" actId="164"/>
          <ac:cxnSpMkLst>
            <pc:docMk/>
            <pc:sldMk cId="1356463155" sldId="257"/>
            <ac:cxnSpMk id="91" creationId="{6B74FBD4-899C-4DC7-8951-431C1A5928D0}"/>
          </ac:cxnSpMkLst>
        </pc:cxnChg>
        <pc:cxnChg chg="add del mod">
          <ac:chgData name="今川 稔文" userId="b5a89cb1756468b5" providerId="LiveId" clId="{7EC49867-2228-4629-8089-AFFC07E064F8}" dt="2021-06-07T05:46:51.687" v="5855" actId="478"/>
          <ac:cxnSpMkLst>
            <pc:docMk/>
            <pc:sldMk cId="1356463155" sldId="257"/>
            <ac:cxnSpMk id="108" creationId="{06B57CEA-02EB-4FE4-93B5-91C7FC45FB30}"/>
          </ac:cxnSpMkLst>
        </pc:cxnChg>
        <pc:cxnChg chg="add del mod">
          <ac:chgData name="今川 稔文" userId="b5a89cb1756468b5" providerId="LiveId" clId="{7EC49867-2228-4629-8089-AFFC07E064F8}" dt="2021-06-07T05:46:51.687" v="5855" actId="478"/>
          <ac:cxnSpMkLst>
            <pc:docMk/>
            <pc:sldMk cId="1356463155" sldId="257"/>
            <ac:cxnSpMk id="109" creationId="{E16B7BEC-8617-4357-85B2-8BFFB66B68CB}"/>
          </ac:cxnSpMkLst>
        </pc:cxnChg>
        <pc:cxnChg chg="add del mod">
          <ac:chgData name="今川 稔文" userId="b5a89cb1756468b5" providerId="LiveId" clId="{7EC49867-2228-4629-8089-AFFC07E064F8}" dt="2021-06-07T05:46:51.687" v="5855" actId="478"/>
          <ac:cxnSpMkLst>
            <pc:docMk/>
            <pc:sldMk cId="1356463155" sldId="257"/>
            <ac:cxnSpMk id="110" creationId="{8CCA4442-D3C9-44DC-AF56-F1B44B071DA4}"/>
          </ac:cxnSpMkLst>
        </pc:cxnChg>
        <pc:cxnChg chg="add del mod">
          <ac:chgData name="今川 稔文" userId="b5a89cb1756468b5" providerId="LiveId" clId="{7EC49867-2228-4629-8089-AFFC07E064F8}" dt="2021-06-07T05:46:51.687" v="5855" actId="478"/>
          <ac:cxnSpMkLst>
            <pc:docMk/>
            <pc:sldMk cId="1356463155" sldId="257"/>
            <ac:cxnSpMk id="111" creationId="{135A6F95-436A-4E6F-B9F8-336B3A365548}"/>
          </ac:cxnSpMkLst>
        </pc:cxnChg>
        <pc:cxnChg chg="add del mod">
          <ac:chgData name="今川 稔文" userId="b5a89cb1756468b5" providerId="LiveId" clId="{7EC49867-2228-4629-8089-AFFC07E064F8}" dt="2021-06-07T05:46:51.687" v="5855" actId="478"/>
          <ac:cxnSpMkLst>
            <pc:docMk/>
            <pc:sldMk cId="1356463155" sldId="257"/>
            <ac:cxnSpMk id="112" creationId="{81620645-A9EA-4C74-A885-A2932EA476E9}"/>
          </ac:cxnSpMkLst>
        </pc:cxnChg>
        <pc:cxnChg chg="add del mod">
          <ac:chgData name="今川 稔文" userId="b5a89cb1756468b5" providerId="LiveId" clId="{7EC49867-2228-4629-8089-AFFC07E064F8}" dt="2021-06-07T05:46:51.687" v="5855" actId="478"/>
          <ac:cxnSpMkLst>
            <pc:docMk/>
            <pc:sldMk cId="1356463155" sldId="257"/>
            <ac:cxnSpMk id="113" creationId="{B6C3061E-8C19-41F4-A8CC-45D47A741505}"/>
          </ac:cxnSpMkLst>
        </pc:cxnChg>
        <pc:cxnChg chg="add del mod">
          <ac:chgData name="今川 稔文" userId="b5a89cb1756468b5" providerId="LiveId" clId="{7EC49867-2228-4629-8089-AFFC07E064F8}" dt="2021-06-07T05:46:51.687" v="5855" actId="478"/>
          <ac:cxnSpMkLst>
            <pc:docMk/>
            <pc:sldMk cId="1356463155" sldId="257"/>
            <ac:cxnSpMk id="114" creationId="{916A8203-E2A4-4E27-BD01-ECA029723B57}"/>
          </ac:cxnSpMkLst>
        </pc:cxnChg>
        <pc:cxnChg chg="add del mod">
          <ac:chgData name="今川 稔文" userId="b5a89cb1756468b5" providerId="LiveId" clId="{7EC49867-2228-4629-8089-AFFC07E064F8}" dt="2021-06-07T05:46:51.687" v="5855" actId="478"/>
          <ac:cxnSpMkLst>
            <pc:docMk/>
            <pc:sldMk cId="1356463155" sldId="257"/>
            <ac:cxnSpMk id="115" creationId="{15CF03D7-3E49-4EF4-BFD0-35A883928835}"/>
          </ac:cxnSpMkLst>
        </pc:cxnChg>
      </pc:sldChg>
      <pc:sldChg chg="addSp delSp modSp new mod">
        <pc:chgData name="今川 稔文" userId="b5a89cb1756468b5" providerId="LiveId" clId="{7EC49867-2228-4629-8089-AFFC07E064F8}" dt="2021-06-10T02:33:46.084" v="7998" actId="404"/>
        <pc:sldMkLst>
          <pc:docMk/>
          <pc:sldMk cId="4143674967" sldId="258"/>
        </pc:sldMkLst>
        <pc:spChg chg="add del mod">
          <ac:chgData name="今川 稔文" userId="b5a89cb1756468b5" providerId="LiveId" clId="{7EC49867-2228-4629-8089-AFFC07E064F8}" dt="2021-06-10T00:47:59.916" v="7818" actId="478"/>
          <ac:spMkLst>
            <pc:docMk/>
            <pc:sldMk cId="4143674967" sldId="258"/>
            <ac:spMk id="2" creationId="{369AFD33-D3AF-40CE-A8F6-2D996BEF9961}"/>
          </ac:spMkLst>
        </pc:spChg>
        <pc:spChg chg="add del mod">
          <ac:chgData name="今川 稔文" userId="b5a89cb1756468b5" providerId="LiveId" clId="{7EC49867-2228-4629-8089-AFFC07E064F8}" dt="2021-06-06T14:57:01.658" v="1161" actId="478"/>
          <ac:spMkLst>
            <pc:docMk/>
            <pc:sldMk cId="4143674967" sldId="258"/>
            <ac:spMk id="3" creationId="{D79BA02A-1E6A-4CAA-81F3-72D7227379A5}"/>
          </ac:spMkLst>
        </pc:spChg>
        <pc:spChg chg="add del mod">
          <ac:chgData name="今川 稔文" userId="b5a89cb1756468b5" providerId="LiveId" clId="{7EC49867-2228-4629-8089-AFFC07E064F8}" dt="2021-06-06T14:55:14.081" v="1147" actId="21"/>
          <ac:spMkLst>
            <pc:docMk/>
            <pc:sldMk cId="4143674967" sldId="258"/>
            <ac:spMk id="5" creationId="{FAF9795D-DA23-47A0-A8A3-B7A245257360}"/>
          </ac:spMkLst>
        </pc:spChg>
        <pc:spChg chg="add del mod">
          <ac:chgData name="今川 稔文" userId="b5a89cb1756468b5" providerId="LiveId" clId="{7EC49867-2228-4629-8089-AFFC07E064F8}" dt="2021-06-06T21:45:09.042" v="1822" actId="478"/>
          <ac:spMkLst>
            <pc:docMk/>
            <pc:sldMk cId="4143674967" sldId="258"/>
            <ac:spMk id="7" creationId="{8B8F77BE-C16E-41C0-AC9C-41836A945D82}"/>
          </ac:spMkLst>
        </pc:spChg>
        <pc:spChg chg="add mod">
          <ac:chgData name="今川 稔文" userId="b5a89cb1756468b5" providerId="LiveId" clId="{7EC49867-2228-4629-8089-AFFC07E064F8}" dt="2021-06-10T02:33:46.084" v="7998" actId="404"/>
          <ac:spMkLst>
            <pc:docMk/>
            <pc:sldMk cId="4143674967" sldId="258"/>
            <ac:spMk id="8" creationId="{E063F898-F8AA-436E-8C9E-CD8A1DD5CB6D}"/>
          </ac:spMkLst>
        </pc:spChg>
        <pc:spChg chg="add del mod">
          <ac:chgData name="今川 稔文" userId="b5a89cb1756468b5" providerId="LiveId" clId="{7EC49867-2228-4629-8089-AFFC07E064F8}" dt="2021-06-06T21:45:31.923" v="1825" actId="478"/>
          <ac:spMkLst>
            <pc:docMk/>
            <pc:sldMk cId="4143674967" sldId="258"/>
            <ac:spMk id="9" creationId="{EEAA7EE2-F5E3-46BB-8477-2A5F78E1D47B}"/>
          </ac:spMkLst>
        </pc:spChg>
        <pc:spChg chg="add del mod">
          <ac:chgData name="今川 稔文" userId="b5a89cb1756468b5" providerId="LiveId" clId="{7EC49867-2228-4629-8089-AFFC07E064F8}" dt="2021-06-06T15:02:29.340" v="1308" actId="478"/>
          <ac:spMkLst>
            <pc:docMk/>
            <pc:sldMk cId="4143674967" sldId="258"/>
            <ac:spMk id="10" creationId="{10A99FAD-1B2C-4B6C-A1A3-DD269D2DCBF3}"/>
          </ac:spMkLst>
        </pc:spChg>
        <pc:spChg chg="add del mod">
          <ac:chgData name="今川 稔文" userId="b5a89cb1756468b5" providerId="LiveId" clId="{7EC49867-2228-4629-8089-AFFC07E064F8}" dt="2021-06-06T14:55:14.081" v="1147" actId="21"/>
          <ac:spMkLst>
            <pc:docMk/>
            <pc:sldMk cId="4143674967" sldId="258"/>
            <ac:spMk id="11" creationId="{C8B040B8-085C-4F2C-9D7F-D83CCED53014}"/>
          </ac:spMkLst>
        </pc:spChg>
        <pc:spChg chg="add del mod">
          <ac:chgData name="今川 稔文" userId="b5a89cb1756468b5" providerId="LiveId" clId="{7EC49867-2228-4629-8089-AFFC07E064F8}" dt="2021-06-06T22:00:42.563" v="2044" actId="478"/>
          <ac:spMkLst>
            <pc:docMk/>
            <pc:sldMk cId="4143674967" sldId="258"/>
            <ac:spMk id="12" creationId="{E8653F99-2A2A-4160-851F-98D3F4D0D72A}"/>
          </ac:spMkLst>
        </pc:spChg>
        <pc:spChg chg="add del mod">
          <ac:chgData name="今川 稔文" userId="b5a89cb1756468b5" providerId="LiveId" clId="{7EC49867-2228-4629-8089-AFFC07E064F8}" dt="2021-06-06T14:55:14.081" v="1147" actId="21"/>
          <ac:spMkLst>
            <pc:docMk/>
            <pc:sldMk cId="4143674967" sldId="258"/>
            <ac:spMk id="13" creationId="{4416410F-B36C-49AA-A982-C51877885E1A}"/>
          </ac:spMkLst>
        </pc:spChg>
        <pc:spChg chg="add del mod">
          <ac:chgData name="今川 稔文" userId="b5a89cb1756468b5" providerId="LiveId" clId="{7EC49867-2228-4629-8089-AFFC07E064F8}" dt="2021-06-06T15:06:09.402" v="1314" actId="478"/>
          <ac:spMkLst>
            <pc:docMk/>
            <pc:sldMk cId="4143674967" sldId="258"/>
            <ac:spMk id="14" creationId="{B3083E37-32B4-4678-B4DC-FD1389BC3690}"/>
          </ac:spMkLst>
        </pc:spChg>
        <pc:spChg chg="add del mod">
          <ac:chgData name="今川 稔文" userId="b5a89cb1756468b5" providerId="LiveId" clId="{7EC49867-2228-4629-8089-AFFC07E064F8}" dt="2021-06-06T22:00:41.203" v="2043" actId="478"/>
          <ac:spMkLst>
            <pc:docMk/>
            <pc:sldMk cId="4143674967" sldId="258"/>
            <ac:spMk id="15" creationId="{77930CA4-A015-4227-8273-1495B1CEC40A}"/>
          </ac:spMkLst>
        </pc:spChg>
        <pc:spChg chg="add del mod">
          <ac:chgData name="今川 稔文" userId="b5a89cb1756468b5" providerId="LiveId" clId="{7EC49867-2228-4629-8089-AFFC07E064F8}" dt="2021-06-06T21:45:35.253" v="1826" actId="478"/>
          <ac:spMkLst>
            <pc:docMk/>
            <pc:sldMk cId="4143674967" sldId="258"/>
            <ac:spMk id="16" creationId="{2BC71CD9-AD1C-4D02-9FD5-CAD6EF5C6A50}"/>
          </ac:spMkLst>
        </pc:spChg>
        <pc:spChg chg="add mod">
          <ac:chgData name="今川 稔文" userId="b5a89cb1756468b5" providerId="LiveId" clId="{7EC49867-2228-4629-8089-AFFC07E064F8}" dt="2021-06-10T02:12:13.414" v="7890" actId="1036"/>
          <ac:spMkLst>
            <pc:docMk/>
            <pc:sldMk cId="4143674967" sldId="258"/>
            <ac:spMk id="16" creationId="{B6E29BE2-0093-43BE-92D2-F02EF6743E69}"/>
          </ac:spMkLst>
        </pc:spChg>
        <pc:spChg chg="add del mod">
          <ac:chgData name="今川 稔文" userId="b5a89cb1756468b5" providerId="LiveId" clId="{7EC49867-2228-4629-8089-AFFC07E064F8}" dt="2021-06-06T14:55:14.081" v="1147" actId="21"/>
          <ac:spMkLst>
            <pc:docMk/>
            <pc:sldMk cId="4143674967" sldId="258"/>
            <ac:spMk id="17" creationId="{507FC6E5-E4CD-467B-8D7D-BDBCB576A7E4}"/>
          </ac:spMkLst>
        </pc:spChg>
        <pc:spChg chg="add del mod">
          <ac:chgData name="今川 稔文" userId="b5a89cb1756468b5" providerId="LiveId" clId="{7EC49867-2228-4629-8089-AFFC07E064F8}" dt="2021-06-06T14:55:14.081" v="1147" actId="21"/>
          <ac:spMkLst>
            <pc:docMk/>
            <pc:sldMk cId="4143674967" sldId="258"/>
            <ac:spMk id="18" creationId="{C19B852D-0E79-44A7-8D3A-0833F5D1C822}"/>
          </ac:spMkLst>
        </pc:spChg>
        <pc:spChg chg="add mod">
          <ac:chgData name="今川 稔文" userId="b5a89cb1756468b5" providerId="LiveId" clId="{7EC49867-2228-4629-8089-AFFC07E064F8}" dt="2021-06-10T02:12:13.414" v="7890" actId="1036"/>
          <ac:spMkLst>
            <pc:docMk/>
            <pc:sldMk cId="4143674967" sldId="258"/>
            <ac:spMk id="18" creationId="{CF43469A-FA4B-462B-84FE-E3AE7B1012DC}"/>
          </ac:spMkLst>
        </pc:spChg>
        <pc:spChg chg="add mod">
          <ac:chgData name="今川 稔文" userId="b5a89cb1756468b5" providerId="LiveId" clId="{7EC49867-2228-4629-8089-AFFC07E064F8}" dt="2021-06-10T02:12:23.134" v="7899" actId="1036"/>
          <ac:spMkLst>
            <pc:docMk/>
            <pc:sldMk cId="4143674967" sldId="258"/>
            <ac:spMk id="19" creationId="{13C7FCE3-EAAB-427E-9186-8CED07AD651A}"/>
          </ac:spMkLst>
        </pc:spChg>
        <pc:spChg chg="add mod">
          <ac:chgData name="今川 稔文" userId="b5a89cb1756468b5" providerId="LiveId" clId="{7EC49867-2228-4629-8089-AFFC07E064F8}" dt="2021-06-10T02:12:23.134" v="7899" actId="1036"/>
          <ac:spMkLst>
            <pc:docMk/>
            <pc:sldMk cId="4143674967" sldId="258"/>
            <ac:spMk id="20" creationId="{72768288-BB18-4F07-B058-6F084B65ED69}"/>
          </ac:spMkLst>
        </pc:spChg>
        <pc:spChg chg="add mod">
          <ac:chgData name="今川 稔文" userId="b5a89cb1756468b5" providerId="LiveId" clId="{7EC49867-2228-4629-8089-AFFC07E064F8}" dt="2021-06-10T02:12:23.134" v="7899" actId="1036"/>
          <ac:spMkLst>
            <pc:docMk/>
            <pc:sldMk cId="4143674967" sldId="258"/>
            <ac:spMk id="21" creationId="{7E5CC88D-BF7B-4AEA-A5B8-8DE238EC688C}"/>
          </ac:spMkLst>
        </pc:spChg>
        <pc:spChg chg="add del mod">
          <ac:chgData name="今川 稔文" userId="b5a89cb1756468b5" providerId="LiveId" clId="{7EC49867-2228-4629-8089-AFFC07E064F8}" dt="2021-06-07T12:03:17.239" v="7256" actId="478"/>
          <ac:spMkLst>
            <pc:docMk/>
            <pc:sldMk cId="4143674967" sldId="258"/>
            <ac:spMk id="22" creationId="{4A4CB1CC-B489-4A68-BC36-E5BB3C34DD21}"/>
          </ac:spMkLst>
        </pc:spChg>
        <pc:spChg chg="add del mod">
          <ac:chgData name="今川 稔文" userId="b5a89cb1756468b5" providerId="LiveId" clId="{7EC49867-2228-4629-8089-AFFC07E064F8}" dt="2021-06-07T12:03:17.239" v="7256" actId="478"/>
          <ac:spMkLst>
            <pc:docMk/>
            <pc:sldMk cId="4143674967" sldId="258"/>
            <ac:spMk id="23" creationId="{127B80A3-FBCD-4157-BE7C-CD9D34797466}"/>
          </ac:spMkLst>
        </pc:spChg>
        <pc:spChg chg="add mod">
          <ac:chgData name="今川 稔文" userId="b5a89cb1756468b5" providerId="LiveId" clId="{7EC49867-2228-4629-8089-AFFC07E064F8}" dt="2021-06-10T02:12:13.414" v="7890" actId="1036"/>
          <ac:spMkLst>
            <pc:docMk/>
            <pc:sldMk cId="4143674967" sldId="258"/>
            <ac:spMk id="23" creationId="{ECF80A98-7317-46CC-B19A-233F734730C8}"/>
          </ac:spMkLst>
        </pc:spChg>
        <pc:spChg chg="add mod">
          <ac:chgData name="今川 稔文" userId="b5a89cb1756468b5" providerId="LiveId" clId="{7EC49867-2228-4629-8089-AFFC07E064F8}" dt="2021-06-10T02:12:13.414" v="7890" actId="1036"/>
          <ac:spMkLst>
            <pc:docMk/>
            <pc:sldMk cId="4143674967" sldId="258"/>
            <ac:spMk id="24" creationId="{20DFA876-E629-48C6-8B89-953B7BE3D6CE}"/>
          </ac:spMkLst>
        </pc:spChg>
        <pc:spChg chg="add del mod">
          <ac:chgData name="今川 稔文" userId="b5a89cb1756468b5" providerId="LiveId" clId="{7EC49867-2228-4629-8089-AFFC07E064F8}" dt="2021-06-07T12:03:17.239" v="7256" actId="478"/>
          <ac:spMkLst>
            <pc:docMk/>
            <pc:sldMk cId="4143674967" sldId="258"/>
            <ac:spMk id="24" creationId="{96596237-BCD3-4795-B8AC-0C22742D3BA3}"/>
          </ac:spMkLst>
        </pc:spChg>
        <pc:spChg chg="add del mod">
          <ac:chgData name="今川 稔文" userId="b5a89cb1756468b5" providerId="LiveId" clId="{7EC49867-2228-4629-8089-AFFC07E064F8}" dt="2021-06-07T12:03:17.239" v="7256" actId="478"/>
          <ac:spMkLst>
            <pc:docMk/>
            <pc:sldMk cId="4143674967" sldId="258"/>
            <ac:spMk id="25" creationId="{75993B87-20D6-4761-9ABE-91D61150412F}"/>
          </ac:spMkLst>
        </pc:spChg>
        <pc:spChg chg="add mod">
          <ac:chgData name="今川 稔文" userId="b5a89cb1756468b5" providerId="LiveId" clId="{7EC49867-2228-4629-8089-AFFC07E064F8}" dt="2021-06-10T02:12:13.414" v="7890" actId="1036"/>
          <ac:spMkLst>
            <pc:docMk/>
            <pc:sldMk cId="4143674967" sldId="258"/>
            <ac:spMk id="26" creationId="{BDB536DD-6146-45EB-B617-8152D1D53FF6}"/>
          </ac:spMkLst>
        </pc:spChg>
        <pc:spChg chg="add del mod">
          <ac:chgData name="今川 稔文" userId="b5a89cb1756468b5" providerId="LiveId" clId="{7EC49867-2228-4629-8089-AFFC07E064F8}" dt="2021-06-07T12:03:17.239" v="7256" actId="478"/>
          <ac:spMkLst>
            <pc:docMk/>
            <pc:sldMk cId="4143674967" sldId="258"/>
            <ac:spMk id="26" creationId="{DA29F7DD-EFAA-48AA-ACA8-D0A334F936E7}"/>
          </ac:spMkLst>
        </pc:spChg>
        <pc:spChg chg="add del mod">
          <ac:chgData name="今川 稔文" userId="b5a89cb1756468b5" providerId="LiveId" clId="{7EC49867-2228-4629-8089-AFFC07E064F8}" dt="2021-06-07T12:03:17.239" v="7256" actId="478"/>
          <ac:spMkLst>
            <pc:docMk/>
            <pc:sldMk cId="4143674967" sldId="258"/>
            <ac:spMk id="27" creationId="{3C17FE34-93DC-4EB6-886B-0CF6EC0D7D3B}"/>
          </ac:spMkLst>
        </pc:spChg>
        <pc:spChg chg="add mod">
          <ac:chgData name="今川 稔文" userId="b5a89cb1756468b5" providerId="LiveId" clId="{7EC49867-2228-4629-8089-AFFC07E064F8}" dt="2021-06-10T02:12:13.414" v="7890" actId="1036"/>
          <ac:spMkLst>
            <pc:docMk/>
            <pc:sldMk cId="4143674967" sldId="258"/>
            <ac:spMk id="27" creationId="{75F9B59D-A609-45B3-BB31-215289B01F85}"/>
          </ac:spMkLst>
        </pc:spChg>
        <pc:spChg chg="add del mod">
          <ac:chgData name="今川 稔文" userId="b5a89cb1756468b5" providerId="LiveId" clId="{7EC49867-2228-4629-8089-AFFC07E064F8}" dt="2021-06-07T12:03:17.239" v="7256" actId="478"/>
          <ac:spMkLst>
            <pc:docMk/>
            <pc:sldMk cId="4143674967" sldId="258"/>
            <ac:spMk id="28" creationId="{CF64AEE8-91D6-4371-9E0D-767D39806156}"/>
          </ac:spMkLst>
        </pc:spChg>
        <pc:spChg chg="add del mod">
          <ac:chgData name="今川 稔文" userId="b5a89cb1756468b5" providerId="LiveId" clId="{7EC49867-2228-4629-8089-AFFC07E064F8}" dt="2021-06-07T12:03:17.239" v="7256" actId="478"/>
          <ac:spMkLst>
            <pc:docMk/>
            <pc:sldMk cId="4143674967" sldId="258"/>
            <ac:spMk id="29" creationId="{728E921A-0538-4AB3-9BBB-396FBF12C3F2}"/>
          </ac:spMkLst>
        </pc:spChg>
        <pc:spChg chg="add del mod">
          <ac:chgData name="今川 稔文" userId="b5a89cb1756468b5" providerId="LiveId" clId="{7EC49867-2228-4629-8089-AFFC07E064F8}" dt="2021-06-07T22:56:03.982" v="7328" actId="478"/>
          <ac:spMkLst>
            <pc:docMk/>
            <pc:sldMk cId="4143674967" sldId="258"/>
            <ac:spMk id="40" creationId="{3CDDAC10-2E12-4008-84E6-88BB187D9E73}"/>
          </ac:spMkLst>
        </pc:spChg>
        <pc:spChg chg="add del mod">
          <ac:chgData name="今川 稔文" userId="b5a89cb1756468b5" providerId="LiveId" clId="{7EC49867-2228-4629-8089-AFFC07E064F8}" dt="2021-06-07T22:56:03.982" v="7328" actId="478"/>
          <ac:spMkLst>
            <pc:docMk/>
            <pc:sldMk cId="4143674967" sldId="258"/>
            <ac:spMk id="41" creationId="{ABBDCB24-F656-438B-A737-37486D3EEFA9}"/>
          </ac:spMkLst>
        </pc:spChg>
        <pc:spChg chg="add del mod">
          <ac:chgData name="今川 稔文" userId="b5a89cb1756468b5" providerId="LiveId" clId="{7EC49867-2228-4629-8089-AFFC07E064F8}" dt="2021-06-07T22:56:03.982" v="7328" actId="478"/>
          <ac:spMkLst>
            <pc:docMk/>
            <pc:sldMk cId="4143674967" sldId="258"/>
            <ac:spMk id="42" creationId="{597900CB-9F9C-4A67-9CEF-01E09290ADE2}"/>
          </ac:spMkLst>
        </pc:spChg>
        <pc:spChg chg="add del mod">
          <ac:chgData name="今川 稔文" userId="b5a89cb1756468b5" providerId="LiveId" clId="{7EC49867-2228-4629-8089-AFFC07E064F8}" dt="2021-06-07T22:56:03.982" v="7328" actId="478"/>
          <ac:spMkLst>
            <pc:docMk/>
            <pc:sldMk cId="4143674967" sldId="258"/>
            <ac:spMk id="43" creationId="{C940FE94-4DA0-4692-8913-99F3CA51CA1E}"/>
          </ac:spMkLst>
        </pc:spChg>
        <pc:spChg chg="add del mod">
          <ac:chgData name="今川 稔文" userId="b5a89cb1756468b5" providerId="LiveId" clId="{7EC49867-2228-4629-8089-AFFC07E064F8}" dt="2021-06-07T22:56:03.982" v="7328" actId="478"/>
          <ac:spMkLst>
            <pc:docMk/>
            <pc:sldMk cId="4143674967" sldId="258"/>
            <ac:spMk id="44" creationId="{698B54BB-1802-4798-8F17-18885DBC05A5}"/>
          </ac:spMkLst>
        </pc:spChg>
        <pc:spChg chg="add del mod">
          <ac:chgData name="今川 稔文" userId="b5a89cb1756468b5" providerId="LiveId" clId="{7EC49867-2228-4629-8089-AFFC07E064F8}" dt="2021-06-07T12:07:25.083" v="7262" actId="478"/>
          <ac:spMkLst>
            <pc:docMk/>
            <pc:sldMk cId="4143674967" sldId="258"/>
            <ac:spMk id="47" creationId="{F88AFC7C-A692-4051-BACC-A3E4D13F83A0}"/>
          </ac:spMkLst>
        </pc:spChg>
        <pc:spChg chg="add del mod">
          <ac:chgData name="今川 稔文" userId="b5a89cb1756468b5" providerId="LiveId" clId="{7EC49867-2228-4629-8089-AFFC07E064F8}" dt="2021-06-07T12:07:25.083" v="7262" actId="478"/>
          <ac:spMkLst>
            <pc:docMk/>
            <pc:sldMk cId="4143674967" sldId="258"/>
            <ac:spMk id="48" creationId="{748D6184-C52E-4C86-94C7-AAC0837483DE}"/>
          </ac:spMkLst>
        </pc:spChg>
        <pc:spChg chg="add del mod">
          <ac:chgData name="今川 稔文" userId="b5a89cb1756468b5" providerId="LiveId" clId="{7EC49867-2228-4629-8089-AFFC07E064F8}" dt="2021-06-07T12:07:25.083" v="7262" actId="478"/>
          <ac:spMkLst>
            <pc:docMk/>
            <pc:sldMk cId="4143674967" sldId="258"/>
            <ac:spMk id="49" creationId="{F879FA87-5579-45FA-AC5E-956823BBD00A}"/>
          </ac:spMkLst>
        </pc:spChg>
        <pc:spChg chg="add del mod">
          <ac:chgData name="今川 稔文" userId="b5a89cb1756468b5" providerId="LiveId" clId="{7EC49867-2228-4629-8089-AFFC07E064F8}" dt="2021-06-07T12:07:25.083" v="7262" actId="478"/>
          <ac:spMkLst>
            <pc:docMk/>
            <pc:sldMk cId="4143674967" sldId="258"/>
            <ac:spMk id="50" creationId="{576AD790-25A2-444B-926E-FB0B8D634B09}"/>
          </ac:spMkLst>
        </pc:spChg>
        <pc:spChg chg="add del mod">
          <ac:chgData name="今川 稔文" userId="b5a89cb1756468b5" providerId="LiveId" clId="{7EC49867-2228-4629-8089-AFFC07E064F8}" dt="2021-06-07T12:07:25.083" v="7262" actId="478"/>
          <ac:spMkLst>
            <pc:docMk/>
            <pc:sldMk cId="4143674967" sldId="258"/>
            <ac:spMk id="51" creationId="{3F46F3D6-E83C-49E3-A6AF-B2476E86916C}"/>
          </ac:spMkLst>
        </pc:spChg>
        <pc:spChg chg="add del mod">
          <ac:chgData name="今川 稔文" userId="b5a89cb1756468b5" providerId="LiveId" clId="{7EC49867-2228-4629-8089-AFFC07E064F8}" dt="2021-06-07T12:07:25.083" v="7262" actId="478"/>
          <ac:spMkLst>
            <pc:docMk/>
            <pc:sldMk cId="4143674967" sldId="258"/>
            <ac:spMk id="52" creationId="{BFE94F47-1156-45AB-9787-D1E747F86AB3}"/>
          </ac:spMkLst>
        </pc:spChg>
        <pc:spChg chg="add del mod">
          <ac:chgData name="今川 稔文" userId="b5a89cb1756468b5" providerId="LiveId" clId="{7EC49867-2228-4629-8089-AFFC07E064F8}" dt="2021-06-07T12:07:25.083" v="7262" actId="478"/>
          <ac:spMkLst>
            <pc:docMk/>
            <pc:sldMk cId="4143674967" sldId="258"/>
            <ac:spMk id="53" creationId="{6B964124-D53F-4D7E-9AEA-1AC3BB6C5401}"/>
          </ac:spMkLst>
        </pc:spChg>
        <pc:spChg chg="add del mod">
          <ac:chgData name="今川 稔文" userId="b5a89cb1756468b5" providerId="LiveId" clId="{7EC49867-2228-4629-8089-AFFC07E064F8}" dt="2021-06-07T12:07:25.083" v="7262" actId="478"/>
          <ac:spMkLst>
            <pc:docMk/>
            <pc:sldMk cId="4143674967" sldId="258"/>
            <ac:spMk id="54" creationId="{04E3AD85-B7ED-4435-82A7-D5A1BCB15D77}"/>
          </ac:spMkLst>
        </pc:spChg>
        <pc:spChg chg="add mod">
          <ac:chgData name="今川 稔文" userId="b5a89cb1756468b5" providerId="LiveId" clId="{7EC49867-2228-4629-8089-AFFC07E064F8}" dt="2021-06-10T02:12:23.134" v="7899" actId="1036"/>
          <ac:spMkLst>
            <pc:docMk/>
            <pc:sldMk cId="4143674967" sldId="258"/>
            <ac:spMk id="66" creationId="{27279D74-40D9-44B2-B563-E6A706D7ABF4}"/>
          </ac:spMkLst>
        </pc:spChg>
        <pc:spChg chg="add del mod">
          <ac:chgData name="今川 稔文" userId="b5a89cb1756468b5" providerId="LiveId" clId="{7EC49867-2228-4629-8089-AFFC07E064F8}" dt="2021-06-07T12:10:58.737" v="7276" actId="478"/>
          <ac:spMkLst>
            <pc:docMk/>
            <pc:sldMk cId="4143674967" sldId="258"/>
            <ac:spMk id="67" creationId="{6936F6B6-3300-43F1-9C69-D85BE2051ECB}"/>
          </ac:spMkLst>
        </pc:spChg>
        <pc:spChg chg="add del mod">
          <ac:chgData name="今川 稔文" userId="b5a89cb1756468b5" providerId="LiveId" clId="{7EC49867-2228-4629-8089-AFFC07E064F8}" dt="2021-06-07T12:10:58.737" v="7276" actId="478"/>
          <ac:spMkLst>
            <pc:docMk/>
            <pc:sldMk cId="4143674967" sldId="258"/>
            <ac:spMk id="68" creationId="{090ADC45-42F8-4AD9-9F50-DBDA6E3BB889}"/>
          </ac:spMkLst>
        </pc:spChg>
        <pc:spChg chg="add del mod">
          <ac:chgData name="今川 稔文" userId="b5a89cb1756468b5" providerId="LiveId" clId="{7EC49867-2228-4629-8089-AFFC07E064F8}" dt="2021-06-07T12:10:58.737" v="7276" actId="478"/>
          <ac:spMkLst>
            <pc:docMk/>
            <pc:sldMk cId="4143674967" sldId="258"/>
            <ac:spMk id="69" creationId="{EDB2F2FC-E7EA-43F9-AC26-3DA99814B1F3}"/>
          </ac:spMkLst>
        </pc:spChg>
        <pc:spChg chg="add del mod">
          <ac:chgData name="今川 稔文" userId="b5a89cb1756468b5" providerId="LiveId" clId="{7EC49867-2228-4629-8089-AFFC07E064F8}" dt="2021-06-07T12:10:58.737" v="7276" actId="478"/>
          <ac:spMkLst>
            <pc:docMk/>
            <pc:sldMk cId="4143674967" sldId="258"/>
            <ac:spMk id="70" creationId="{2A64544C-32E9-4009-9288-053210DC434A}"/>
          </ac:spMkLst>
        </pc:spChg>
        <pc:spChg chg="add del mod">
          <ac:chgData name="今川 稔文" userId="b5a89cb1756468b5" providerId="LiveId" clId="{7EC49867-2228-4629-8089-AFFC07E064F8}" dt="2021-06-07T12:10:58.737" v="7276" actId="478"/>
          <ac:spMkLst>
            <pc:docMk/>
            <pc:sldMk cId="4143674967" sldId="258"/>
            <ac:spMk id="71" creationId="{4E8B249B-1D3F-408F-B8CE-1CE333D3379E}"/>
          </ac:spMkLst>
        </pc:spChg>
        <pc:spChg chg="add del mod">
          <ac:chgData name="今川 稔文" userId="b5a89cb1756468b5" providerId="LiveId" clId="{7EC49867-2228-4629-8089-AFFC07E064F8}" dt="2021-06-07T12:10:58.737" v="7276" actId="478"/>
          <ac:spMkLst>
            <pc:docMk/>
            <pc:sldMk cId="4143674967" sldId="258"/>
            <ac:spMk id="72" creationId="{A806DFB5-938B-4A36-B3FC-F143D3DA508A}"/>
          </ac:spMkLst>
        </pc:spChg>
        <pc:spChg chg="add del mod">
          <ac:chgData name="今川 稔文" userId="b5a89cb1756468b5" providerId="LiveId" clId="{7EC49867-2228-4629-8089-AFFC07E064F8}" dt="2021-06-07T12:10:58.737" v="7276" actId="478"/>
          <ac:spMkLst>
            <pc:docMk/>
            <pc:sldMk cId="4143674967" sldId="258"/>
            <ac:spMk id="73" creationId="{7E4DA486-F7C0-4557-A672-2308169A089E}"/>
          </ac:spMkLst>
        </pc:spChg>
        <pc:spChg chg="add del mod">
          <ac:chgData name="今川 稔文" userId="b5a89cb1756468b5" providerId="LiveId" clId="{7EC49867-2228-4629-8089-AFFC07E064F8}" dt="2021-06-07T12:10:58.737" v="7276" actId="478"/>
          <ac:spMkLst>
            <pc:docMk/>
            <pc:sldMk cId="4143674967" sldId="258"/>
            <ac:spMk id="74" creationId="{7184E09A-0F82-4B06-B303-28CC686A7B86}"/>
          </ac:spMkLst>
        </pc:spChg>
        <pc:spChg chg="add mod">
          <ac:chgData name="今川 稔文" userId="b5a89cb1756468b5" providerId="LiveId" clId="{7EC49867-2228-4629-8089-AFFC07E064F8}" dt="2021-06-10T02:12:23.134" v="7899" actId="1036"/>
          <ac:spMkLst>
            <pc:docMk/>
            <pc:sldMk cId="4143674967" sldId="258"/>
            <ac:spMk id="86" creationId="{BD6D132D-BB2D-4BBF-B4D2-58D4528530B2}"/>
          </ac:spMkLst>
        </pc:spChg>
        <pc:spChg chg="add del mod">
          <ac:chgData name="今川 稔文" userId="b5a89cb1756468b5" providerId="LiveId" clId="{7EC49867-2228-4629-8089-AFFC07E064F8}" dt="2021-06-07T12:08:46.303" v="7266" actId="478"/>
          <ac:spMkLst>
            <pc:docMk/>
            <pc:sldMk cId="4143674967" sldId="258"/>
            <ac:spMk id="89" creationId="{6A42DCE7-433A-4531-8824-AA2E6E6BEF9C}"/>
          </ac:spMkLst>
        </pc:spChg>
        <pc:spChg chg="add del mod">
          <ac:chgData name="今川 稔文" userId="b5a89cb1756468b5" providerId="LiveId" clId="{7EC49867-2228-4629-8089-AFFC07E064F8}" dt="2021-06-07T12:08:46.303" v="7266" actId="478"/>
          <ac:spMkLst>
            <pc:docMk/>
            <pc:sldMk cId="4143674967" sldId="258"/>
            <ac:spMk id="90" creationId="{6FF1458C-CC27-45D8-AA84-9222807874E8}"/>
          </ac:spMkLst>
        </pc:spChg>
        <pc:spChg chg="add del mod">
          <ac:chgData name="今川 稔文" userId="b5a89cb1756468b5" providerId="LiveId" clId="{7EC49867-2228-4629-8089-AFFC07E064F8}" dt="2021-06-07T12:08:46.303" v="7266" actId="478"/>
          <ac:spMkLst>
            <pc:docMk/>
            <pc:sldMk cId="4143674967" sldId="258"/>
            <ac:spMk id="91" creationId="{5211E4CB-3358-4A97-AC60-5F68BF654E73}"/>
          </ac:spMkLst>
        </pc:spChg>
        <pc:spChg chg="add del mod">
          <ac:chgData name="今川 稔文" userId="b5a89cb1756468b5" providerId="LiveId" clId="{7EC49867-2228-4629-8089-AFFC07E064F8}" dt="2021-06-07T12:08:46.303" v="7266" actId="478"/>
          <ac:spMkLst>
            <pc:docMk/>
            <pc:sldMk cId="4143674967" sldId="258"/>
            <ac:spMk id="92" creationId="{89076D3F-66FD-4000-8AD2-420E11EFD975}"/>
          </ac:spMkLst>
        </pc:spChg>
        <pc:spChg chg="add del mod">
          <ac:chgData name="今川 稔文" userId="b5a89cb1756468b5" providerId="LiveId" clId="{7EC49867-2228-4629-8089-AFFC07E064F8}" dt="2021-06-07T12:08:46.303" v="7266" actId="478"/>
          <ac:spMkLst>
            <pc:docMk/>
            <pc:sldMk cId="4143674967" sldId="258"/>
            <ac:spMk id="93" creationId="{4E359253-547B-4253-B92A-6BB6CC45BAF4}"/>
          </ac:spMkLst>
        </pc:spChg>
        <pc:spChg chg="add del mod">
          <ac:chgData name="今川 稔文" userId="b5a89cb1756468b5" providerId="LiveId" clId="{7EC49867-2228-4629-8089-AFFC07E064F8}" dt="2021-06-07T12:08:46.303" v="7266" actId="478"/>
          <ac:spMkLst>
            <pc:docMk/>
            <pc:sldMk cId="4143674967" sldId="258"/>
            <ac:spMk id="94" creationId="{890643AB-F690-4672-8F35-807F28F08693}"/>
          </ac:spMkLst>
        </pc:spChg>
        <pc:spChg chg="add del mod">
          <ac:chgData name="今川 稔文" userId="b5a89cb1756468b5" providerId="LiveId" clId="{7EC49867-2228-4629-8089-AFFC07E064F8}" dt="2021-06-07T12:08:46.303" v="7266" actId="478"/>
          <ac:spMkLst>
            <pc:docMk/>
            <pc:sldMk cId="4143674967" sldId="258"/>
            <ac:spMk id="95" creationId="{76839649-0204-4E0D-BDA6-524CA50BFC35}"/>
          </ac:spMkLst>
        </pc:spChg>
        <pc:spChg chg="add del mod">
          <ac:chgData name="今川 稔文" userId="b5a89cb1756468b5" providerId="LiveId" clId="{7EC49867-2228-4629-8089-AFFC07E064F8}" dt="2021-06-07T12:08:46.303" v="7266" actId="478"/>
          <ac:spMkLst>
            <pc:docMk/>
            <pc:sldMk cId="4143674967" sldId="258"/>
            <ac:spMk id="96" creationId="{ED7423BF-3477-4798-8082-DE1CE218EB84}"/>
          </ac:spMkLst>
        </pc:spChg>
        <pc:spChg chg="add del mod">
          <ac:chgData name="今川 稔文" userId="b5a89cb1756468b5" providerId="LiveId" clId="{7EC49867-2228-4629-8089-AFFC07E064F8}" dt="2021-06-07T22:56:03.982" v="7328" actId="478"/>
          <ac:spMkLst>
            <pc:docMk/>
            <pc:sldMk cId="4143674967" sldId="258"/>
            <ac:spMk id="108" creationId="{2BAFD88B-B687-4BA0-BBEE-01E7867BD5FC}"/>
          </ac:spMkLst>
        </pc:spChg>
        <pc:spChg chg="add del mod">
          <ac:chgData name="今川 稔文" userId="b5a89cb1756468b5" providerId="LiveId" clId="{7EC49867-2228-4629-8089-AFFC07E064F8}" dt="2021-06-07T22:56:03.982" v="7328" actId="478"/>
          <ac:spMkLst>
            <pc:docMk/>
            <pc:sldMk cId="4143674967" sldId="258"/>
            <ac:spMk id="109" creationId="{D1A3D2FC-B46E-43C7-A573-714CB4CB5632}"/>
          </ac:spMkLst>
        </pc:spChg>
        <pc:spChg chg="add del mod">
          <ac:chgData name="今川 稔文" userId="b5a89cb1756468b5" providerId="LiveId" clId="{7EC49867-2228-4629-8089-AFFC07E064F8}" dt="2021-06-07T22:56:03.982" v="7328" actId="478"/>
          <ac:spMkLst>
            <pc:docMk/>
            <pc:sldMk cId="4143674967" sldId="258"/>
            <ac:spMk id="110" creationId="{298450AC-50F4-4C07-81CF-D6A85C220FFB}"/>
          </ac:spMkLst>
        </pc:spChg>
        <pc:spChg chg="add del mod">
          <ac:chgData name="今川 稔文" userId="b5a89cb1756468b5" providerId="LiveId" clId="{7EC49867-2228-4629-8089-AFFC07E064F8}" dt="2021-06-07T22:56:03.982" v="7328" actId="478"/>
          <ac:spMkLst>
            <pc:docMk/>
            <pc:sldMk cId="4143674967" sldId="258"/>
            <ac:spMk id="111" creationId="{9C3444D6-EF2E-491F-BBB8-D1CD841C2B78}"/>
          </ac:spMkLst>
        </pc:spChg>
        <pc:spChg chg="add del mod">
          <ac:chgData name="今川 稔文" userId="b5a89cb1756468b5" providerId="LiveId" clId="{7EC49867-2228-4629-8089-AFFC07E064F8}" dt="2021-06-07T22:56:03.982" v="7328" actId="478"/>
          <ac:spMkLst>
            <pc:docMk/>
            <pc:sldMk cId="4143674967" sldId="258"/>
            <ac:spMk id="112" creationId="{B0D5C33B-60ED-46EF-AE96-872C50E846B6}"/>
          </ac:spMkLst>
        </pc:spChg>
        <pc:spChg chg="add mod">
          <ac:chgData name="今川 稔文" userId="b5a89cb1756468b5" providerId="LiveId" clId="{7EC49867-2228-4629-8089-AFFC07E064F8}" dt="2021-06-10T02:12:23.134" v="7899" actId="1036"/>
          <ac:spMkLst>
            <pc:docMk/>
            <pc:sldMk cId="4143674967" sldId="258"/>
            <ac:spMk id="113" creationId="{C01CD9FA-EFEC-4BCA-8BB0-9A6A709A21A0}"/>
          </ac:spMkLst>
        </pc:spChg>
        <pc:spChg chg="add mod">
          <ac:chgData name="今川 稔文" userId="b5a89cb1756468b5" providerId="LiveId" clId="{7EC49867-2228-4629-8089-AFFC07E064F8}" dt="2021-06-10T02:12:23.134" v="7899" actId="1036"/>
          <ac:spMkLst>
            <pc:docMk/>
            <pc:sldMk cId="4143674967" sldId="258"/>
            <ac:spMk id="114" creationId="{772AD9D4-8581-4B69-8897-D17BF847A2BA}"/>
          </ac:spMkLst>
        </pc:spChg>
        <pc:spChg chg="add del mod">
          <ac:chgData name="今川 稔文" userId="b5a89cb1756468b5" providerId="LiveId" clId="{7EC49867-2228-4629-8089-AFFC07E064F8}" dt="2021-06-07T03:03:30.785" v="4577" actId="21"/>
          <ac:spMkLst>
            <pc:docMk/>
            <pc:sldMk cId="4143674967" sldId="258"/>
            <ac:spMk id="115" creationId="{A4DDDD04-8B9B-4D7E-B8CB-96D075D95105}"/>
          </ac:spMkLst>
        </pc:spChg>
        <pc:spChg chg="add del mod">
          <ac:chgData name="今川 稔文" userId="b5a89cb1756468b5" providerId="LiveId" clId="{7EC49867-2228-4629-8089-AFFC07E064F8}" dt="2021-06-07T12:09:58.097" v="7271" actId="478"/>
          <ac:spMkLst>
            <pc:docMk/>
            <pc:sldMk cId="4143674967" sldId="258"/>
            <ac:spMk id="116" creationId="{95E036E9-4086-4113-BF9C-F6FCB1859A8B}"/>
          </ac:spMkLst>
        </pc:spChg>
        <pc:spChg chg="add del mod">
          <ac:chgData name="今川 稔文" userId="b5a89cb1756468b5" providerId="LiveId" clId="{7EC49867-2228-4629-8089-AFFC07E064F8}" dt="2021-06-07T12:09:58.097" v="7271" actId="478"/>
          <ac:spMkLst>
            <pc:docMk/>
            <pc:sldMk cId="4143674967" sldId="258"/>
            <ac:spMk id="117" creationId="{BF92EDBB-D3E4-4031-AEAC-89E5CB9AB118}"/>
          </ac:spMkLst>
        </pc:spChg>
        <pc:spChg chg="add del mod">
          <ac:chgData name="今川 稔文" userId="b5a89cb1756468b5" providerId="LiveId" clId="{7EC49867-2228-4629-8089-AFFC07E064F8}" dt="2021-06-07T12:09:58.097" v="7271" actId="478"/>
          <ac:spMkLst>
            <pc:docMk/>
            <pc:sldMk cId="4143674967" sldId="258"/>
            <ac:spMk id="118" creationId="{36BABE83-6C64-40DF-B18A-1C8E9E893E46}"/>
          </ac:spMkLst>
        </pc:spChg>
        <pc:spChg chg="add del mod">
          <ac:chgData name="今川 稔文" userId="b5a89cb1756468b5" providerId="LiveId" clId="{7EC49867-2228-4629-8089-AFFC07E064F8}" dt="2021-06-07T12:09:58.097" v="7271" actId="478"/>
          <ac:spMkLst>
            <pc:docMk/>
            <pc:sldMk cId="4143674967" sldId="258"/>
            <ac:spMk id="119" creationId="{74E40E35-EA63-4617-943B-AF6EB7E0B843}"/>
          </ac:spMkLst>
        </pc:spChg>
        <pc:spChg chg="add del mod">
          <ac:chgData name="今川 稔文" userId="b5a89cb1756468b5" providerId="LiveId" clId="{7EC49867-2228-4629-8089-AFFC07E064F8}" dt="2021-06-07T12:09:58.097" v="7271" actId="478"/>
          <ac:spMkLst>
            <pc:docMk/>
            <pc:sldMk cId="4143674967" sldId="258"/>
            <ac:spMk id="120" creationId="{9A67A9CE-F0AA-4513-B827-F8C0E9E3BBBC}"/>
          </ac:spMkLst>
        </pc:spChg>
        <pc:spChg chg="add del mod">
          <ac:chgData name="今川 稔文" userId="b5a89cb1756468b5" providerId="LiveId" clId="{7EC49867-2228-4629-8089-AFFC07E064F8}" dt="2021-06-07T12:09:58.097" v="7271" actId="478"/>
          <ac:spMkLst>
            <pc:docMk/>
            <pc:sldMk cId="4143674967" sldId="258"/>
            <ac:spMk id="121" creationId="{A601CE78-5020-4F36-AA84-4BD5267505C3}"/>
          </ac:spMkLst>
        </pc:spChg>
        <pc:spChg chg="add del mod">
          <ac:chgData name="今川 稔文" userId="b5a89cb1756468b5" providerId="LiveId" clId="{7EC49867-2228-4629-8089-AFFC07E064F8}" dt="2021-06-07T12:09:58.097" v="7271" actId="478"/>
          <ac:spMkLst>
            <pc:docMk/>
            <pc:sldMk cId="4143674967" sldId="258"/>
            <ac:spMk id="122" creationId="{DB3440A1-2D61-4F37-9F01-AD0F1FD7C76B}"/>
          </ac:spMkLst>
        </pc:spChg>
        <pc:spChg chg="add del mod">
          <ac:chgData name="今川 稔文" userId="b5a89cb1756468b5" providerId="LiveId" clId="{7EC49867-2228-4629-8089-AFFC07E064F8}" dt="2021-06-07T12:09:58.097" v="7271" actId="478"/>
          <ac:spMkLst>
            <pc:docMk/>
            <pc:sldMk cId="4143674967" sldId="258"/>
            <ac:spMk id="123" creationId="{177B2CEF-152B-46C6-9156-1C937BC27D3D}"/>
          </ac:spMkLst>
        </pc:spChg>
        <pc:spChg chg="add mod">
          <ac:chgData name="今川 稔文" userId="b5a89cb1756468b5" providerId="LiveId" clId="{7EC49867-2228-4629-8089-AFFC07E064F8}" dt="2021-06-10T02:12:23.134" v="7899" actId="1036"/>
          <ac:spMkLst>
            <pc:docMk/>
            <pc:sldMk cId="4143674967" sldId="258"/>
            <ac:spMk id="135" creationId="{E14BC2B9-BCCF-4E9A-91CC-A2EE284DE636}"/>
          </ac:spMkLst>
        </pc:spChg>
        <pc:grpChg chg="add del mod">
          <ac:chgData name="今川 稔文" userId="b5a89cb1756468b5" providerId="LiveId" clId="{7EC49867-2228-4629-8089-AFFC07E064F8}" dt="2021-06-07T05:52:56.301" v="6073" actId="478"/>
          <ac:grpSpMkLst>
            <pc:docMk/>
            <pc:sldMk cId="4143674967" sldId="258"/>
            <ac:grpSpMk id="65" creationId="{4500E49D-6796-499A-8861-D8465A7AAEB7}"/>
          </ac:grpSpMkLst>
        </pc:grpChg>
        <pc:grpChg chg="add del mod">
          <ac:chgData name="今川 稔文" userId="b5a89cb1756468b5" providerId="LiveId" clId="{7EC49867-2228-4629-8089-AFFC07E064F8}" dt="2021-06-07T05:56:23.764" v="6159" actId="478"/>
          <ac:grpSpMkLst>
            <pc:docMk/>
            <pc:sldMk cId="4143674967" sldId="258"/>
            <ac:grpSpMk id="85" creationId="{10AE999A-143C-46DA-9885-9CE3A92EA1CE}"/>
          </ac:grpSpMkLst>
        </pc:grpChg>
        <pc:grpChg chg="add del mod">
          <ac:chgData name="今川 稔文" userId="b5a89cb1756468b5" providerId="LiveId" clId="{7EC49867-2228-4629-8089-AFFC07E064F8}" dt="2021-06-07T05:58:24.200" v="6232" actId="478"/>
          <ac:grpSpMkLst>
            <pc:docMk/>
            <pc:sldMk cId="4143674967" sldId="258"/>
            <ac:grpSpMk id="107" creationId="{94B32A0E-C2A8-412C-BA1E-22C7E2E3B12E}"/>
          </ac:grpSpMkLst>
        </pc:grpChg>
        <pc:grpChg chg="add del mod">
          <ac:chgData name="今川 稔文" userId="b5a89cb1756468b5" providerId="LiveId" clId="{7EC49867-2228-4629-8089-AFFC07E064F8}" dt="2021-06-07T06:01:03.474" v="6394" actId="478"/>
          <ac:grpSpMkLst>
            <pc:docMk/>
            <pc:sldMk cId="4143674967" sldId="258"/>
            <ac:grpSpMk id="134" creationId="{1958768B-B431-48D6-9079-C6DE1864DCAE}"/>
          </ac:grpSpMkLst>
        </pc:grpChg>
        <pc:picChg chg="add del mod">
          <ac:chgData name="今川 稔文" userId="b5a89cb1756468b5" providerId="LiveId" clId="{7EC49867-2228-4629-8089-AFFC07E064F8}" dt="2021-06-06T15:00:02.169" v="1266" actId="478"/>
          <ac:picMkLst>
            <pc:docMk/>
            <pc:sldMk cId="4143674967" sldId="258"/>
            <ac:picMk id="2" creationId="{B36F3DF6-1D03-485E-BADE-BFA734B31102}"/>
          </ac:picMkLst>
        </pc:picChg>
        <pc:picChg chg="add del mod ord">
          <ac:chgData name="今川 稔文" userId="b5a89cb1756468b5" providerId="LiveId" clId="{7EC49867-2228-4629-8089-AFFC07E064F8}" dt="2021-06-07T12:03:17.239" v="7256" actId="478"/>
          <ac:picMkLst>
            <pc:docMk/>
            <pc:sldMk cId="4143674967" sldId="258"/>
            <ac:picMk id="3" creationId="{73FD6DF5-FB7B-40CB-BB56-E88ABF0AF78A}"/>
          </ac:picMkLst>
        </pc:picChg>
        <pc:picChg chg="add mod">
          <ac:chgData name="今川 稔文" userId="b5a89cb1756468b5" providerId="LiveId" clId="{7EC49867-2228-4629-8089-AFFC07E064F8}" dt="2021-06-10T02:12:23.134" v="7899" actId="1036"/>
          <ac:picMkLst>
            <pc:docMk/>
            <pc:sldMk cId="4143674967" sldId="258"/>
            <ac:picMk id="4" creationId="{79965253-DAF8-4451-905A-2AB4514F2A4B}"/>
          </ac:picMkLst>
        </pc:picChg>
        <pc:picChg chg="add del mod">
          <ac:chgData name="今川 稔文" userId="b5a89cb1756468b5" providerId="LiveId" clId="{7EC49867-2228-4629-8089-AFFC07E064F8}" dt="2021-06-06T14:55:14.081" v="1147" actId="21"/>
          <ac:picMkLst>
            <pc:docMk/>
            <pc:sldMk cId="4143674967" sldId="258"/>
            <ac:picMk id="4" creationId="{95F4EE9E-7818-4C75-B4AE-4F323FCB8D03}"/>
          </ac:picMkLst>
        </pc:picChg>
        <pc:picChg chg="add del mod ord">
          <ac:chgData name="今川 稔文" userId="b5a89cb1756468b5" providerId="LiveId" clId="{7EC49867-2228-4629-8089-AFFC07E064F8}" dt="2021-06-07T12:07:25.083" v="7262" actId="478"/>
          <ac:picMkLst>
            <pc:docMk/>
            <pc:sldMk cId="4143674967" sldId="258"/>
            <ac:picMk id="5" creationId="{334C1463-EE9D-4616-92A5-F213C7B5A63F}"/>
          </ac:picMkLst>
        </pc:picChg>
        <pc:picChg chg="add del mod">
          <ac:chgData name="今川 稔文" userId="b5a89cb1756468b5" providerId="LiveId" clId="{7EC49867-2228-4629-8089-AFFC07E064F8}" dt="2021-06-06T21:42:45.889" v="1717" actId="478"/>
          <ac:picMkLst>
            <pc:docMk/>
            <pc:sldMk cId="4143674967" sldId="258"/>
            <ac:picMk id="6" creationId="{5DD186AF-79D2-46E8-BA65-8078312966AB}"/>
          </ac:picMkLst>
        </pc:picChg>
        <pc:picChg chg="add del mod ord">
          <ac:chgData name="今川 稔文" userId="b5a89cb1756468b5" providerId="LiveId" clId="{7EC49867-2228-4629-8089-AFFC07E064F8}" dt="2021-06-07T12:10:58.737" v="7276" actId="478"/>
          <ac:picMkLst>
            <pc:docMk/>
            <pc:sldMk cId="4143674967" sldId="258"/>
            <ac:picMk id="7" creationId="{1BDF2D1C-E59F-4680-9395-136E65643974}"/>
          </ac:picMkLst>
        </pc:picChg>
        <pc:picChg chg="add mod">
          <ac:chgData name="今川 稔文" userId="b5a89cb1756468b5" providerId="LiveId" clId="{7EC49867-2228-4629-8089-AFFC07E064F8}" dt="2021-06-10T02:12:23.134" v="7899" actId="1036"/>
          <ac:picMkLst>
            <pc:docMk/>
            <pc:sldMk cId="4143674967" sldId="258"/>
            <ac:picMk id="9" creationId="{4AEA1095-537B-4BF6-AAA0-7D00E8C96038}"/>
          </ac:picMkLst>
        </pc:picChg>
        <pc:picChg chg="add del mod ord">
          <ac:chgData name="今川 稔文" userId="b5a89cb1756468b5" providerId="LiveId" clId="{7EC49867-2228-4629-8089-AFFC07E064F8}" dt="2021-06-07T12:08:46.303" v="7266" actId="478"/>
          <ac:picMkLst>
            <pc:docMk/>
            <pc:sldMk cId="4143674967" sldId="258"/>
            <ac:picMk id="10" creationId="{67825FD6-45E0-4F0A-918C-5885CE9DB56D}"/>
          </ac:picMkLst>
        </pc:picChg>
        <pc:picChg chg="add del mod ord">
          <ac:chgData name="今川 稔文" userId="b5a89cb1756468b5" providerId="LiveId" clId="{7EC49867-2228-4629-8089-AFFC07E064F8}" dt="2021-06-07T12:09:58.097" v="7271" actId="478"/>
          <ac:picMkLst>
            <pc:docMk/>
            <pc:sldMk cId="4143674967" sldId="258"/>
            <ac:picMk id="12" creationId="{4616A50F-6A95-4AB4-89A4-896E7AB1CC3F}"/>
          </ac:picMkLst>
        </pc:picChg>
        <pc:picChg chg="add mod">
          <ac:chgData name="今川 稔文" userId="b5a89cb1756468b5" providerId="LiveId" clId="{7EC49867-2228-4629-8089-AFFC07E064F8}" dt="2021-06-10T02:12:23.134" v="7899" actId="1036"/>
          <ac:picMkLst>
            <pc:docMk/>
            <pc:sldMk cId="4143674967" sldId="258"/>
            <ac:picMk id="13" creationId="{CD762EA8-0F4B-44B5-B016-F993C8885E81}"/>
          </ac:picMkLst>
        </pc:picChg>
        <pc:picChg chg="add mod">
          <ac:chgData name="今川 稔文" userId="b5a89cb1756468b5" providerId="LiveId" clId="{7EC49867-2228-4629-8089-AFFC07E064F8}" dt="2021-06-10T02:12:23.134" v="7899" actId="1036"/>
          <ac:picMkLst>
            <pc:docMk/>
            <pc:sldMk cId="4143674967" sldId="258"/>
            <ac:picMk id="15" creationId="{87BF14C3-0F94-4033-9F1F-18DACE3BE529}"/>
          </ac:picMkLst>
        </pc:picChg>
        <pc:picChg chg="add mod">
          <ac:chgData name="今川 稔文" userId="b5a89cb1756468b5" providerId="LiveId" clId="{7EC49867-2228-4629-8089-AFFC07E064F8}" dt="2021-06-10T02:12:23.134" v="7899" actId="1036"/>
          <ac:picMkLst>
            <pc:docMk/>
            <pc:sldMk cId="4143674967" sldId="258"/>
            <ac:picMk id="17" creationId="{99716AE9-6432-4A41-AC16-3FD138C94D84}"/>
          </ac:picMkLst>
        </pc:picChg>
        <pc:picChg chg="add mod">
          <ac:chgData name="今川 稔文" userId="b5a89cb1756468b5" providerId="LiveId" clId="{7EC49867-2228-4629-8089-AFFC07E064F8}" dt="2021-06-10T02:12:13.414" v="7890" actId="1036"/>
          <ac:picMkLst>
            <pc:docMk/>
            <pc:sldMk cId="4143674967" sldId="258"/>
            <ac:picMk id="22" creationId="{97EE0E69-866F-414B-AC84-0B4C5EEA28B3}"/>
          </ac:picMkLst>
        </pc:picChg>
        <pc:picChg chg="add mod">
          <ac:chgData name="今川 稔文" userId="b5a89cb1756468b5" providerId="LiveId" clId="{7EC49867-2228-4629-8089-AFFC07E064F8}" dt="2021-06-10T02:12:13.414" v="7890" actId="1036"/>
          <ac:picMkLst>
            <pc:docMk/>
            <pc:sldMk cId="4143674967" sldId="258"/>
            <ac:picMk id="25" creationId="{359410CF-DA59-46B6-A589-1ABF94AA2D14}"/>
          </ac:picMkLst>
        </pc:picChg>
        <pc:picChg chg="add mod">
          <ac:chgData name="今川 稔文" userId="b5a89cb1756468b5" providerId="LiveId" clId="{7EC49867-2228-4629-8089-AFFC07E064F8}" dt="2021-06-10T02:12:13.414" v="7890" actId="1036"/>
          <ac:picMkLst>
            <pc:docMk/>
            <pc:sldMk cId="4143674967" sldId="258"/>
            <ac:picMk id="28" creationId="{BA132AB5-FF8E-4DED-AD0C-1DBE05503252}"/>
          </ac:picMkLst>
        </pc:picChg>
        <pc:picChg chg="add del mod">
          <ac:chgData name="今川 稔文" userId="b5a89cb1756468b5" providerId="LiveId" clId="{7EC49867-2228-4629-8089-AFFC07E064F8}" dt="2021-06-07T05:50:45.632" v="5950" actId="478"/>
          <ac:picMkLst>
            <pc:docMk/>
            <pc:sldMk cId="4143674967" sldId="258"/>
            <ac:picMk id="39" creationId="{F282CF1D-E0FC-4FA6-992D-058B81620C54}"/>
          </ac:picMkLst>
        </pc:picChg>
        <pc:picChg chg="add del mod">
          <ac:chgData name="今川 稔文" userId="b5a89cb1756468b5" providerId="LiveId" clId="{7EC49867-2228-4629-8089-AFFC07E064F8}" dt="2021-06-06T15:09:42.379" v="1528" actId="478"/>
          <ac:picMkLst>
            <pc:docMk/>
            <pc:sldMk cId="4143674967" sldId="258"/>
            <ac:picMk id="46" creationId="{F5C787A7-E6D2-44A5-A126-6BA60DE7D36B}"/>
          </ac:picMkLst>
        </pc:picChg>
        <pc:picChg chg="add mod">
          <ac:chgData name="今川 稔文" userId="b5a89cb1756468b5" providerId="LiveId" clId="{7EC49867-2228-4629-8089-AFFC07E064F8}" dt="2021-06-06T15:10:06.569" v="1531" actId="164"/>
          <ac:picMkLst>
            <pc:docMk/>
            <pc:sldMk cId="4143674967" sldId="258"/>
            <ac:picMk id="64" creationId="{54DEAB2E-BE0D-4EE4-BAED-A1F428C92709}"/>
          </ac:picMkLst>
        </pc:picChg>
        <pc:picChg chg="add mod">
          <ac:chgData name="今川 稔文" userId="b5a89cb1756468b5" providerId="LiveId" clId="{7EC49867-2228-4629-8089-AFFC07E064F8}" dt="2021-06-06T21:43:43.613" v="1737" actId="164"/>
          <ac:picMkLst>
            <pc:docMk/>
            <pc:sldMk cId="4143674967" sldId="258"/>
            <ac:picMk id="84" creationId="{C98C0319-EB1A-4AAD-A929-22D6AC984A5A}"/>
          </ac:picMkLst>
        </pc:picChg>
        <pc:picChg chg="add del mod">
          <ac:chgData name="今川 稔文" userId="b5a89cb1756468b5" providerId="LiveId" clId="{7EC49867-2228-4629-8089-AFFC07E064F8}" dt="2021-06-06T21:58:11.423" v="1972" actId="478"/>
          <ac:picMkLst>
            <pc:docMk/>
            <pc:sldMk cId="4143674967" sldId="258"/>
            <ac:picMk id="88" creationId="{84BCB1FD-F4F4-4055-934A-4BBF37392F4B}"/>
          </ac:picMkLst>
        </pc:picChg>
        <pc:picChg chg="add mod">
          <ac:chgData name="今川 稔文" userId="b5a89cb1756468b5" providerId="LiveId" clId="{7EC49867-2228-4629-8089-AFFC07E064F8}" dt="2021-06-06T21:58:42.452" v="1978" actId="164"/>
          <ac:picMkLst>
            <pc:docMk/>
            <pc:sldMk cId="4143674967" sldId="258"/>
            <ac:picMk id="106" creationId="{1F090585-B433-4FD9-A2AC-00836D3704BA}"/>
          </ac:picMkLst>
        </pc:picChg>
        <pc:picChg chg="add del mod">
          <ac:chgData name="今川 稔文" userId="b5a89cb1756468b5" providerId="LiveId" clId="{7EC49867-2228-4629-8089-AFFC07E064F8}" dt="2021-06-06T22:04:52.543" v="2235" actId="478"/>
          <ac:picMkLst>
            <pc:docMk/>
            <pc:sldMk cId="4143674967" sldId="258"/>
            <ac:picMk id="115" creationId="{5C6D54EC-E85A-4F06-8F8E-8BDD9323DE1C}"/>
          </ac:picMkLst>
        </pc:picChg>
        <pc:picChg chg="add mod">
          <ac:chgData name="今川 稔文" userId="b5a89cb1756468b5" providerId="LiveId" clId="{7EC49867-2228-4629-8089-AFFC07E064F8}" dt="2021-06-06T22:05:05.412" v="2236" actId="164"/>
          <ac:picMkLst>
            <pc:docMk/>
            <pc:sldMk cId="4143674967" sldId="258"/>
            <ac:picMk id="133" creationId="{5028F08B-4476-4307-9BF5-826A7F841621}"/>
          </ac:picMkLst>
        </pc:picChg>
        <pc:cxnChg chg="add del mod">
          <ac:chgData name="今川 稔文" userId="b5a89cb1756468b5" providerId="LiveId" clId="{7EC49867-2228-4629-8089-AFFC07E064F8}" dt="2021-06-07T05:50:45.632" v="5950" actId="478"/>
          <ac:cxnSpMkLst>
            <pc:docMk/>
            <pc:sldMk cId="4143674967" sldId="258"/>
            <ac:cxnSpMk id="30" creationId="{F15AA6C5-C967-4BED-BEBB-A5189FC66E7D}"/>
          </ac:cxnSpMkLst>
        </pc:cxnChg>
        <pc:cxnChg chg="add del mod">
          <ac:chgData name="今川 稔文" userId="b5a89cb1756468b5" providerId="LiveId" clId="{7EC49867-2228-4629-8089-AFFC07E064F8}" dt="2021-06-07T05:50:45.632" v="5950" actId="478"/>
          <ac:cxnSpMkLst>
            <pc:docMk/>
            <pc:sldMk cId="4143674967" sldId="258"/>
            <ac:cxnSpMk id="31" creationId="{45E7A669-E6C5-4E0A-8ED1-463D22AB3451}"/>
          </ac:cxnSpMkLst>
        </pc:cxnChg>
        <pc:cxnChg chg="add del mod">
          <ac:chgData name="今川 稔文" userId="b5a89cb1756468b5" providerId="LiveId" clId="{7EC49867-2228-4629-8089-AFFC07E064F8}" dt="2021-06-07T05:50:45.632" v="5950" actId="478"/>
          <ac:cxnSpMkLst>
            <pc:docMk/>
            <pc:sldMk cId="4143674967" sldId="258"/>
            <ac:cxnSpMk id="32" creationId="{DE779E6B-AE9E-4FA3-86B6-813418C4CB6E}"/>
          </ac:cxnSpMkLst>
        </pc:cxnChg>
        <pc:cxnChg chg="add del mod">
          <ac:chgData name="今川 稔文" userId="b5a89cb1756468b5" providerId="LiveId" clId="{7EC49867-2228-4629-8089-AFFC07E064F8}" dt="2021-06-07T05:50:45.632" v="5950" actId="478"/>
          <ac:cxnSpMkLst>
            <pc:docMk/>
            <pc:sldMk cId="4143674967" sldId="258"/>
            <ac:cxnSpMk id="33" creationId="{82E94459-7D1F-460A-93DB-604139A34968}"/>
          </ac:cxnSpMkLst>
        </pc:cxnChg>
        <pc:cxnChg chg="add del mod">
          <ac:chgData name="今川 稔文" userId="b5a89cb1756468b5" providerId="LiveId" clId="{7EC49867-2228-4629-8089-AFFC07E064F8}" dt="2021-06-07T05:50:45.632" v="5950" actId="478"/>
          <ac:cxnSpMkLst>
            <pc:docMk/>
            <pc:sldMk cId="4143674967" sldId="258"/>
            <ac:cxnSpMk id="34" creationId="{500853B9-D439-41F1-A1E6-941C34B94180}"/>
          </ac:cxnSpMkLst>
        </pc:cxnChg>
        <pc:cxnChg chg="add del mod">
          <ac:chgData name="今川 稔文" userId="b5a89cb1756468b5" providerId="LiveId" clId="{7EC49867-2228-4629-8089-AFFC07E064F8}" dt="2021-06-07T05:50:45.632" v="5950" actId="478"/>
          <ac:cxnSpMkLst>
            <pc:docMk/>
            <pc:sldMk cId="4143674967" sldId="258"/>
            <ac:cxnSpMk id="35" creationId="{316DA764-FB38-46CB-AB44-630D74E7B92F}"/>
          </ac:cxnSpMkLst>
        </pc:cxnChg>
        <pc:cxnChg chg="add del mod">
          <ac:chgData name="今川 稔文" userId="b5a89cb1756468b5" providerId="LiveId" clId="{7EC49867-2228-4629-8089-AFFC07E064F8}" dt="2021-06-07T05:50:45.632" v="5950" actId="478"/>
          <ac:cxnSpMkLst>
            <pc:docMk/>
            <pc:sldMk cId="4143674967" sldId="258"/>
            <ac:cxnSpMk id="36" creationId="{65522D01-B33C-4E5E-B00D-762361A6AD67}"/>
          </ac:cxnSpMkLst>
        </pc:cxnChg>
        <pc:cxnChg chg="add del mod">
          <ac:chgData name="今川 稔文" userId="b5a89cb1756468b5" providerId="LiveId" clId="{7EC49867-2228-4629-8089-AFFC07E064F8}" dt="2021-06-07T05:50:45.632" v="5950" actId="478"/>
          <ac:cxnSpMkLst>
            <pc:docMk/>
            <pc:sldMk cId="4143674967" sldId="258"/>
            <ac:cxnSpMk id="37" creationId="{344692AD-D19D-4DE7-9B84-C3C8EEDF90DC}"/>
          </ac:cxnSpMkLst>
        </pc:cxnChg>
        <pc:cxnChg chg="add mod">
          <ac:chgData name="今川 稔文" userId="b5a89cb1756468b5" providerId="LiveId" clId="{7EC49867-2228-4629-8089-AFFC07E064F8}" dt="2021-06-06T15:10:06.569" v="1531" actId="164"/>
          <ac:cxnSpMkLst>
            <pc:docMk/>
            <pc:sldMk cId="4143674967" sldId="258"/>
            <ac:cxnSpMk id="55" creationId="{C42E11C4-4423-4223-AF76-4C9AC7DB7D51}"/>
          </ac:cxnSpMkLst>
        </pc:cxnChg>
        <pc:cxnChg chg="add mod">
          <ac:chgData name="今川 稔文" userId="b5a89cb1756468b5" providerId="LiveId" clId="{7EC49867-2228-4629-8089-AFFC07E064F8}" dt="2021-06-06T15:10:06.569" v="1531" actId="164"/>
          <ac:cxnSpMkLst>
            <pc:docMk/>
            <pc:sldMk cId="4143674967" sldId="258"/>
            <ac:cxnSpMk id="56" creationId="{65F753BB-A91F-441D-803C-7E286E4D7E4F}"/>
          </ac:cxnSpMkLst>
        </pc:cxnChg>
        <pc:cxnChg chg="add mod">
          <ac:chgData name="今川 稔文" userId="b5a89cb1756468b5" providerId="LiveId" clId="{7EC49867-2228-4629-8089-AFFC07E064F8}" dt="2021-06-06T15:10:06.569" v="1531" actId="164"/>
          <ac:cxnSpMkLst>
            <pc:docMk/>
            <pc:sldMk cId="4143674967" sldId="258"/>
            <ac:cxnSpMk id="57" creationId="{DE1196CE-C46A-454B-B44D-6158373E0FE9}"/>
          </ac:cxnSpMkLst>
        </pc:cxnChg>
        <pc:cxnChg chg="add mod">
          <ac:chgData name="今川 稔文" userId="b5a89cb1756468b5" providerId="LiveId" clId="{7EC49867-2228-4629-8089-AFFC07E064F8}" dt="2021-06-06T15:10:06.569" v="1531" actId="164"/>
          <ac:cxnSpMkLst>
            <pc:docMk/>
            <pc:sldMk cId="4143674967" sldId="258"/>
            <ac:cxnSpMk id="58" creationId="{25A17EAA-F8CB-4A47-8C35-0438CB21BCF4}"/>
          </ac:cxnSpMkLst>
        </pc:cxnChg>
        <pc:cxnChg chg="add mod">
          <ac:chgData name="今川 稔文" userId="b5a89cb1756468b5" providerId="LiveId" clId="{7EC49867-2228-4629-8089-AFFC07E064F8}" dt="2021-06-06T15:10:06.569" v="1531" actId="164"/>
          <ac:cxnSpMkLst>
            <pc:docMk/>
            <pc:sldMk cId="4143674967" sldId="258"/>
            <ac:cxnSpMk id="59" creationId="{87AAEBBD-F1F0-4267-8291-904FF9774A5E}"/>
          </ac:cxnSpMkLst>
        </pc:cxnChg>
        <pc:cxnChg chg="add mod">
          <ac:chgData name="今川 稔文" userId="b5a89cb1756468b5" providerId="LiveId" clId="{7EC49867-2228-4629-8089-AFFC07E064F8}" dt="2021-06-06T15:10:06.569" v="1531" actId="164"/>
          <ac:cxnSpMkLst>
            <pc:docMk/>
            <pc:sldMk cId="4143674967" sldId="258"/>
            <ac:cxnSpMk id="60" creationId="{B8E797AC-5A7D-45C5-B085-B2B50B975F51}"/>
          </ac:cxnSpMkLst>
        </pc:cxnChg>
        <pc:cxnChg chg="add mod">
          <ac:chgData name="今川 稔文" userId="b5a89cb1756468b5" providerId="LiveId" clId="{7EC49867-2228-4629-8089-AFFC07E064F8}" dt="2021-06-06T15:10:06.569" v="1531" actId="164"/>
          <ac:cxnSpMkLst>
            <pc:docMk/>
            <pc:sldMk cId="4143674967" sldId="258"/>
            <ac:cxnSpMk id="61" creationId="{BF018F86-E922-4A37-8DCB-F74ADB995B8D}"/>
          </ac:cxnSpMkLst>
        </pc:cxnChg>
        <pc:cxnChg chg="add mod">
          <ac:chgData name="今川 稔文" userId="b5a89cb1756468b5" providerId="LiveId" clId="{7EC49867-2228-4629-8089-AFFC07E064F8}" dt="2021-06-06T15:10:06.569" v="1531" actId="164"/>
          <ac:cxnSpMkLst>
            <pc:docMk/>
            <pc:sldMk cId="4143674967" sldId="258"/>
            <ac:cxnSpMk id="62" creationId="{B144EDF4-2D90-411E-8C46-DF6E94ACDA0E}"/>
          </ac:cxnSpMkLst>
        </pc:cxnChg>
        <pc:cxnChg chg="add mod">
          <ac:chgData name="今川 稔文" userId="b5a89cb1756468b5" providerId="LiveId" clId="{7EC49867-2228-4629-8089-AFFC07E064F8}" dt="2021-06-06T21:43:43.613" v="1737" actId="164"/>
          <ac:cxnSpMkLst>
            <pc:docMk/>
            <pc:sldMk cId="4143674967" sldId="258"/>
            <ac:cxnSpMk id="75" creationId="{003D4054-046B-4ACC-A5DA-E32FBDC08947}"/>
          </ac:cxnSpMkLst>
        </pc:cxnChg>
        <pc:cxnChg chg="add mod">
          <ac:chgData name="今川 稔文" userId="b5a89cb1756468b5" providerId="LiveId" clId="{7EC49867-2228-4629-8089-AFFC07E064F8}" dt="2021-06-06T21:43:43.613" v="1737" actId="164"/>
          <ac:cxnSpMkLst>
            <pc:docMk/>
            <pc:sldMk cId="4143674967" sldId="258"/>
            <ac:cxnSpMk id="76" creationId="{1E2B9147-D79D-48FB-BAA4-DB80B35A658B}"/>
          </ac:cxnSpMkLst>
        </pc:cxnChg>
        <pc:cxnChg chg="add mod">
          <ac:chgData name="今川 稔文" userId="b5a89cb1756468b5" providerId="LiveId" clId="{7EC49867-2228-4629-8089-AFFC07E064F8}" dt="2021-06-06T21:43:43.613" v="1737" actId="164"/>
          <ac:cxnSpMkLst>
            <pc:docMk/>
            <pc:sldMk cId="4143674967" sldId="258"/>
            <ac:cxnSpMk id="77" creationId="{62BBD05D-4C9D-4E41-93EE-9B021192C343}"/>
          </ac:cxnSpMkLst>
        </pc:cxnChg>
        <pc:cxnChg chg="add mod">
          <ac:chgData name="今川 稔文" userId="b5a89cb1756468b5" providerId="LiveId" clId="{7EC49867-2228-4629-8089-AFFC07E064F8}" dt="2021-06-06T21:43:43.613" v="1737" actId="164"/>
          <ac:cxnSpMkLst>
            <pc:docMk/>
            <pc:sldMk cId="4143674967" sldId="258"/>
            <ac:cxnSpMk id="78" creationId="{DCFA887C-6C9A-4E61-9360-7E461F981F68}"/>
          </ac:cxnSpMkLst>
        </pc:cxnChg>
        <pc:cxnChg chg="add mod">
          <ac:chgData name="今川 稔文" userId="b5a89cb1756468b5" providerId="LiveId" clId="{7EC49867-2228-4629-8089-AFFC07E064F8}" dt="2021-06-06T21:43:43.613" v="1737" actId="164"/>
          <ac:cxnSpMkLst>
            <pc:docMk/>
            <pc:sldMk cId="4143674967" sldId="258"/>
            <ac:cxnSpMk id="79" creationId="{7FD07D00-5D1B-4EE1-B6D8-10D382895CEF}"/>
          </ac:cxnSpMkLst>
        </pc:cxnChg>
        <pc:cxnChg chg="add mod">
          <ac:chgData name="今川 稔文" userId="b5a89cb1756468b5" providerId="LiveId" clId="{7EC49867-2228-4629-8089-AFFC07E064F8}" dt="2021-06-06T21:43:43.613" v="1737" actId="164"/>
          <ac:cxnSpMkLst>
            <pc:docMk/>
            <pc:sldMk cId="4143674967" sldId="258"/>
            <ac:cxnSpMk id="80" creationId="{A25B2B05-6269-4040-883F-521BED29B83F}"/>
          </ac:cxnSpMkLst>
        </pc:cxnChg>
        <pc:cxnChg chg="add mod">
          <ac:chgData name="今川 稔文" userId="b5a89cb1756468b5" providerId="LiveId" clId="{7EC49867-2228-4629-8089-AFFC07E064F8}" dt="2021-06-06T21:43:43.613" v="1737" actId="164"/>
          <ac:cxnSpMkLst>
            <pc:docMk/>
            <pc:sldMk cId="4143674967" sldId="258"/>
            <ac:cxnSpMk id="81" creationId="{D2FB0614-F168-4368-B09C-FE96E0CDE0C3}"/>
          </ac:cxnSpMkLst>
        </pc:cxnChg>
        <pc:cxnChg chg="add mod">
          <ac:chgData name="今川 稔文" userId="b5a89cb1756468b5" providerId="LiveId" clId="{7EC49867-2228-4629-8089-AFFC07E064F8}" dt="2021-06-06T21:43:43.613" v="1737" actId="164"/>
          <ac:cxnSpMkLst>
            <pc:docMk/>
            <pc:sldMk cId="4143674967" sldId="258"/>
            <ac:cxnSpMk id="82" creationId="{CE8FB015-7BA4-4488-9D81-18EB0B070B04}"/>
          </ac:cxnSpMkLst>
        </pc:cxnChg>
        <pc:cxnChg chg="add mod">
          <ac:chgData name="今川 稔文" userId="b5a89cb1756468b5" providerId="LiveId" clId="{7EC49867-2228-4629-8089-AFFC07E064F8}" dt="2021-06-06T21:58:42.452" v="1978" actId="164"/>
          <ac:cxnSpMkLst>
            <pc:docMk/>
            <pc:sldMk cId="4143674967" sldId="258"/>
            <ac:cxnSpMk id="97" creationId="{0AAD2856-4474-4B24-B9F5-B4B1ADA0FFB6}"/>
          </ac:cxnSpMkLst>
        </pc:cxnChg>
        <pc:cxnChg chg="add mod">
          <ac:chgData name="今川 稔文" userId="b5a89cb1756468b5" providerId="LiveId" clId="{7EC49867-2228-4629-8089-AFFC07E064F8}" dt="2021-06-06T21:58:42.452" v="1978" actId="164"/>
          <ac:cxnSpMkLst>
            <pc:docMk/>
            <pc:sldMk cId="4143674967" sldId="258"/>
            <ac:cxnSpMk id="98" creationId="{5481C93C-2AF8-4B98-B6F7-012FCE1F5DF1}"/>
          </ac:cxnSpMkLst>
        </pc:cxnChg>
        <pc:cxnChg chg="add mod">
          <ac:chgData name="今川 稔文" userId="b5a89cb1756468b5" providerId="LiveId" clId="{7EC49867-2228-4629-8089-AFFC07E064F8}" dt="2021-06-06T21:58:42.452" v="1978" actId="164"/>
          <ac:cxnSpMkLst>
            <pc:docMk/>
            <pc:sldMk cId="4143674967" sldId="258"/>
            <ac:cxnSpMk id="99" creationId="{8333F0DA-13B4-475C-A5C7-F1EE0990F255}"/>
          </ac:cxnSpMkLst>
        </pc:cxnChg>
        <pc:cxnChg chg="add mod">
          <ac:chgData name="今川 稔文" userId="b5a89cb1756468b5" providerId="LiveId" clId="{7EC49867-2228-4629-8089-AFFC07E064F8}" dt="2021-06-06T21:58:42.452" v="1978" actId="164"/>
          <ac:cxnSpMkLst>
            <pc:docMk/>
            <pc:sldMk cId="4143674967" sldId="258"/>
            <ac:cxnSpMk id="100" creationId="{117DA1B9-7A29-4C02-927E-27B0D14D6AC4}"/>
          </ac:cxnSpMkLst>
        </pc:cxnChg>
        <pc:cxnChg chg="add mod">
          <ac:chgData name="今川 稔文" userId="b5a89cb1756468b5" providerId="LiveId" clId="{7EC49867-2228-4629-8089-AFFC07E064F8}" dt="2021-06-06T21:58:42.452" v="1978" actId="164"/>
          <ac:cxnSpMkLst>
            <pc:docMk/>
            <pc:sldMk cId="4143674967" sldId="258"/>
            <ac:cxnSpMk id="101" creationId="{10E8ADA7-6CE6-4294-8850-BAF5C7406557}"/>
          </ac:cxnSpMkLst>
        </pc:cxnChg>
        <pc:cxnChg chg="add mod">
          <ac:chgData name="今川 稔文" userId="b5a89cb1756468b5" providerId="LiveId" clId="{7EC49867-2228-4629-8089-AFFC07E064F8}" dt="2021-06-06T21:58:42.452" v="1978" actId="164"/>
          <ac:cxnSpMkLst>
            <pc:docMk/>
            <pc:sldMk cId="4143674967" sldId="258"/>
            <ac:cxnSpMk id="102" creationId="{1BB32FC1-7635-4BAA-B5E1-0D73E2834DE2}"/>
          </ac:cxnSpMkLst>
        </pc:cxnChg>
        <pc:cxnChg chg="add mod">
          <ac:chgData name="今川 稔文" userId="b5a89cb1756468b5" providerId="LiveId" clId="{7EC49867-2228-4629-8089-AFFC07E064F8}" dt="2021-06-06T21:58:42.452" v="1978" actId="164"/>
          <ac:cxnSpMkLst>
            <pc:docMk/>
            <pc:sldMk cId="4143674967" sldId="258"/>
            <ac:cxnSpMk id="103" creationId="{74D25F01-6B1A-4BF2-A2F3-44DD39961E3B}"/>
          </ac:cxnSpMkLst>
        </pc:cxnChg>
        <pc:cxnChg chg="add mod">
          <ac:chgData name="今川 稔文" userId="b5a89cb1756468b5" providerId="LiveId" clId="{7EC49867-2228-4629-8089-AFFC07E064F8}" dt="2021-06-06T21:58:42.452" v="1978" actId="164"/>
          <ac:cxnSpMkLst>
            <pc:docMk/>
            <pc:sldMk cId="4143674967" sldId="258"/>
            <ac:cxnSpMk id="104" creationId="{31EFAC48-55C0-4067-AF9C-6AF29B4A79B5}"/>
          </ac:cxnSpMkLst>
        </pc:cxnChg>
        <pc:cxnChg chg="add mod">
          <ac:chgData name="今川 稔文" userId="b5a89cb1756468b5" providerId="LiveId" clId="{7EC49867-2228-4629-8089-AFFC07E064F8}" dt="2021-06-06T22:05:05.412" v="2236" actId="164"/>
          <ac:cxnSpMkLst>
            <pc:docMk/>
            <pc:sldMk cId="4143674967" sldId="258"/>
            <ac:cxnSpMk id="124" creationId="{FD019D35-1076-4731-A6F7-547FC2F6FC52}"/>
          </ac:cxnSpMkLst>
        </pc:cxnChg>
        <pc:cxnChg chg="add mod">
          <ac:chgData name="今川 稔文" userId="b5a89cb1756468b5" providerId="LiveId" clId="{7EC49867-2228-4629-8089-AFFC07E064F8}" dt="2021-06-06T22:05:05.412" v="2236" actId="164"/>
          <ac:cxnSpMkLst>
            <pc:docMk/>
            <pc:sldMk cId="4143674967" sldId="258"/>
            <ac:cxnSpMk id="125" creationId="{73771100-3D84-423C-9E8A-545A5043F493}"/>
          </ac:cxnSpMkLst>
        </pc:cxnChg>
        <pc:cxnChg chg="add mod">
          <ac:chgData name="今川 稔文" userId="b5a89cb1756468b5" providerId="LiveId" clId="{7EC49867-2228-4629-8089-AFFC07E064F8}" dt="2021-06-06T22:05:05.412" v="2236" actId="164"/>
          <ac:cxnSpMkLst>
            <pc:docMk/>
            <pc:sldMk cId="4143674967" sldId="258"/>
            <ac:cxnSpMk id="126" creationId="{E04BC8EE-CB2D-4DA9-B300-36733186EB6F}"/>
          </ac:cxnSpMkLst>
        </pc:cxnChg>
        <pc:cxnChg chg="add mod">
          <ac:chgData name="今川 稔文" userId="b5a89cb1756468b5" providerId="LiveId" clId="{7EC49867-2228-4629-8089-AFFC07E064F8}" dt="2021-06-06T22:05:05.412" v="2236" actId="164"/>
          <ac:cxnSpMkLst>
            <pc:docMk/>
            <pc:sldMk cId="4143674967" sldId="258"/>
            <ac:cxnSpMk id="127" creationId="{6CC36359-97A5-4E7A-8773-06A615F29E0E}"/>
          </ac:cxnSpMkLst>
        </pc:cxnChg>
        <pc:cxnChg chg="add mod">
          <ac:chgData name="今川 稔文" userId="b5a89cb1756468b5" providerId="LiveId" clId="{7EC49867-2228-4629-8089-AFFC07E064F8}" dt="2021-06-06T22:05:05.412" v="2236" actId="164"/>
          <ac:cxnSpMkLst>
            <pc:docMk/>
            <pc:sldMk cId="4143674967" sldId="258"/>
            <ac:cxnSpMk id="128" creationId="{87DCB45E-C477-426D-9B40-65A5CBD3D907}"/>
          </ac:cxnSpMkLst>
        </pc:cxnChg>
        <pc:cxnChg chg="add mod">
          <ac:chgData name="今川 稔文" userId="b5a89cb1756468b5" providerId="LiveId" clId="{7EC49867-2228-4629-8089-AFFC07E064F8}" dt="2021-06-06T22:05:05.412" v="2236" actId="164"/>
          <ac:cxnSpMkLst>
            <pc:docMk/>
            <pc:sldMk cId="4143674967" sldId="258"/>
            <ac:cxnSpMk id="129" creationId="{F682BC07-7683-43BB-96BB-3224E03BEC04}"/>
          </ac:cxnSpMkLst>
        </pc:cxnChg>
        <pc:cxnChg chg="add mod">
          <ac:chgData name="今川 稔文" userId="b5a89cb1756468b5" providerId="LiveId" clId="{7EC49867-2228-4629-8089-AFFC07E064F8}" dt="2021-06-06T22:05:05.412" v="2236" actId="164"/>
          <ac:cxnSpMkLst>
            <pc:docMk/>
            <pc:sldMk cId="4143674967" sldId="258"/>
            <ac:cxnSpMk id="130" creationId="{2E52B290-68D7-4D82-87EA-34FC60683F0E}"/>
          </ac:cxnSpMkLst>
        </pc:cxnChg>
        <pc:cxnChg chg="add mod">
          <ac:chgData name="今川 稔文" userId="b5a89cb1756468b5" providerId="LiveId" clId="{7EC49867-2228-4629-8089-AFFC07E064F8}" dt="2021-06-06T22:05:05.412" v="2236" actId="164"/>
          <ac:cxnSpMkLst>
            <pc:docMk/>
            <pc:sldMk cId="4143674967" sldId="258"/>
            <ac:cxnSpMk id="131" creationId="{BEA6A582-45BD-465C-895A-84017223277B}"/>
          </ac:cxnSpMkLst>
        </pc:cxnChg>
      </pc:sldChg>
      <pc:sldChg chg="addSp delSp modSp new mod">
        <pc:chgData name="今川 稔文" userId="b5a89cb1756468b5" providerId="LiveId" clId="{7EC49867-2228-4629-8089-AFFC07E064F8}" dt="2021-06-10T02:33:38.779" v="7997" actId="404"/>
        <pc:sldMkLst>
          <pc:docMk/>
          <pc:sldMk cId="1060090776" sldId="259"/>
        </pc:sldMkLst>
        <pc:spChg chg="add mod">
          <ac:chgData name="今川 稔文" userId="b5a89cb1756468b5" providerId="LiveId" clId="{7EC49867-2228-4629-8089-AFFC07E064F8}" dt="2021-06-10T02:33:38.779" v="7997" actId="404"/>
          <ac:spMkLst>
            <pc:docMk/>
            <pc:sldMk cId="1060090776" sldId="259"/>
            <ac:spMk id="2" creationId="{946399B3-F7CF-45ED-81B3-886938DDF4BF}"/>
          </ac:spMkLst>
        </pc:spChg>
        <pc:spChg chg="add del mod">
          <ac:chgData name="今川 稔文" userId="b5a89cb1756468b5" providerId="LiveId" clId="{7EC49867-2228-4629-8089-AFFC07E064F8}" dt="2021-06-06T22:55:20.223" v="3023" actId="478"/>
          <ac:spMkLst>
            <pc:docMk/>
            <pc:sldMk cId="1060090776" sldId="259"/>
            <ac:spMk id="3" creationId="{B30982EB-A82F-40EA-B183-018F53F23F73}"/>
          </ac:spMkLst>
        </pc:spChg>
        <pc:spChg chg="add del mod">
          <ac:chgData name="今川 稔文" userId="b5a89cb1756468b5" providerId="LiveId" clId="{7EC49867-2228-4629-8089-AFFC07E064F8}" dt="2021-06-06T22:35:44.961" v="2834" actId="478"/>
          <ac:spMkLst>
            <pc:docMk/>
            <pc:sldMk cId="1060090776" sldId="259"/>
            <ac:spMk id="4" creationId="{7F9585FA-7A52-4C00-9696-49CB231383C5}"/>
          </ac:spMkLst>
        </pc:spChg>
        <pc:spChg chg="add del mod">
          <ac:chgData name="今川 稔文" userId="b5a89cb1756468b5" providerId="LiveId" clId="{7EC49867-2228-4629-8089-AFFC07E064F8}" dt="2021-06-06T22:35:45.551" v="2835" actId="478"/>
          <ac:spMkLst>
            <pc:docMk/>
            <pc:sldMk cId="1060090776" sldId="259"/>
            <ac:spMk id="5" creationId="{BF23A26B-EE4C-442C-93D5-BA4637C2F0F5}"/>
          </ac:spMkLst>
        </pc:spChg>
        <pc:spChg chg="add del mod">
          <ac:chgData name="今川 稔文" userId="b5a89cb1756468b5" providerId="LiveId" clId="{7EC49867-2228-4629-8089-AFFC07E064F8}" dt="2021-06-07T01:57:00.502" v="3590" actId="478"/>
          <ac:spMkLst>
            <pc:docMk/>
            <pc:sldMk cId="1060090776" sldId="259"/>
            <ac:spMk id="6" creationId="{39052B17-070B-4AB5-AA1E-8A1DD0BDB668}"/>
          </ac:spMkLst>
        </pc:spChg>
        <pc:spChg chg="add del mod">
          <ac:chgData name="今川 稔文" userId="b5a89cb1756468b5" providerId="LiveId" clId="{7EC49867-2228-4629-8089-AFFC07E064F8}" dt="2021-06-06T23:00:20.319" v="3267" actId="478"/>
          <ac:spMkLst>
            <pc:docMk/>
            <pc:sldMk cId="1060090776" sldId="259"/>
            <ac:spMk id="7" creationId="{7370379D-1A3F-4581-92B5-BB967810F4C5}"/>
          </ac:spMkLst>
        </pc:spChg>
        <pc:spChg chg="add del mod">
          <ac:chgData name="今川 稔文" userId="b5a89cb1756468b5" providerId="LiveId" clId="{7EC49867-2228-4629-8089-AFFC07E064F8}" dt="2021-06-07T12:18:13.681" v="7305" actId="478"/>
          <ac:spMkLst>
            <pc:docMk/>
            <pc:sldMk cId="1060090776" sldId="259"/>
            <ac:spMk id="10" creationId="{48A5EA9B-10D0-4034-9648-D7A169D247D2}"/>
          </ac:spMkLst>
        </pc:spChg>
        <pc:spChg chg="add del mod">
          <ac:chgData name="今川 稔文" userId="b5a89cb1756468b5" providerId="LiveId" clId="{7EC49867-2228-4629-8089-AFFC07E064F8}" dt="2021-06-07T12:18:13.681" v="7305" actId="478"/>
          <ac:spMkLst>
            <pc:docMk/>
            <pc:sldMk cId="1060090776" sldId="259"/>
            <ac:spMk id="11" creationId="{F306B455-5A99-4485-9938-6D4271CC351C}"/>
          </ac:spMkLst>
        </pc:spChg>
        <pc:spChg chg="add del mod">
          <ac:chgData name="今川 稔文" userId="b5a89cb1756468b5" providerId="LiveId" clId="{7EC49867-2228-4629-8089-AFFC07E064F8}" dt="2021-06-07T12:18:13.681" v="7305" actId="478"/>
          <ac:spMkLst>
            <pc:docMk/>
            <pc:sldMk cId="1060090776" sldId="259"/>
            <ac:spMk id="12" creationId="{184F0945-1C2A-492C-B742-A6A7ABB8A298}"/>
          </ac:spMkLst>
        </pc:spChg>
        <pc:spChg chg="add del mod">
          <ac:chgData name="今川 稔文" userId="b5a89cb1756468b5" providerId="LiveId" clId="{7EC49867-2228-4629-8089-AFFC07E064F8}" dt="2021-06-07T12:18:13.681" v="7305" actId="478"/>
          <ac:spMkLst>
            <pc:docMk/>
            <pc:sldMk cId="1060090776" sldId="259"/>
            <ac:spMk id="13" creationId="{809E4C8E-E6C8-44A0-B64E-F097ADE93CCC}"/>
          </ac:spMkLst>
        </pc:spChg>
        <pc:spChg chg="add del mod">
          <ac:chgData name="今川 稔文" userId="b5a89cb1756468b5" providerId="LiveId" clId="{7EC49867-2228-4629-8089-AFFC07E064F8}" dt="2021-06-07T12:18:13.681" v="7305" actId="478"/>
          <ac:spMkLst>
            <pc:docMk/>
            <pc:sldMk cId="1060090776" sldId="259"/>
            <ac:spMk id="14" creationId="{3FAAC058-BCC6-45FD-A295-A92378D17EE5}"/>
          </ac:spMkLst>
        </pc:spChg>
        <pc:spChg chg="add del mod">
          <ac:chgData name="今川 稔文" userId="b5a89cb1756468b5" providerId="LiveId" clId="{7EC49867-2228-4629-8089-AFFC07E064F8}" dt="2021-06-07T12:18:13.681" v="7305" actId="478"/>
          <ac:spMkLst>
            <pc:docMk/>
            <pc:sldMk cId="1060090776" sldId="259"/>
            <ac:spMk id="15" creationId="{035CF9A0-A46A-451E-942C-8E5DDAE40595}"/>
          </ac:spMkLst>
        </pc:spChg>
        <pc:spChg chg="add mod">
          <ac:chgData name="今川 稔文" userId="b5a89cb1756468b5" providerId="LiveId" clId="{7EC49867-2228-4629-8089-AFFC07E064F8}" dt="2021-06-10T02:14:13.982" v="7938" actId="1036"/>
          <ac:spMkLst>
            <pc:docMk/>
            <pc:sldMk cId="1060090776" sldId="259"/>
            <ac:spMk id="15" creationId="{51148478-9987-435A-962C-BCB8508F9F41}"/>
          </ac:spMkLst>
        </pc:spChg>
        <pc:spChg chg="add del mod">
          <ac:chgData name="今川 稔文" userId="b5a89cb1756468b5" providerId="LiveId" clId="{7EC49867-2228-4629-8089-AFFC07E064F8}" dt="2021-06-07T12:18:13.681" v="7305" actId="478"/>
          <ac:spMkLst>
            <pc:docMk/>
            <pc:sldMk cId="1060090776" sldId="259"/>
            <ac:spMk id="16" creationId="{0196375B-0171-4AE7-B9EB-1B2DCA796F56}"/>
          </ac:spMkLst>
        </pc:spChg>
        <pc:spChg chg="add del mod">
          <ac:chgData name="今川 稔文" userId="b5a89cb1756468b5" providerId="LiveId" clId="{7EC49867-2228-4629-8089-AFFC07E064F8}" dt="2021-06-07T12:18:13.681" v="7305" actId="478"/>
          <ac:spMkLst>
            <pc:docMk/>
            <pc:sldMk cId="1060090776" sldId="259"/>
            <ac:spMk id="17" creationId="{9573A605-4ED2-4E75-9995-7E8B699791F5}"/>
          </ac:spMkLst>
        </pc:spChg>
        <pc:spChg chg="add del mod">
          <ac:chgData name="今川 稔文" userId="b5a89cb1756468b5" providerId="LiveId" clId="{7EC49867-2228-4629-8089-AFFC07E064F8}" dt="2021-06-07T22:58:33.206" v="7351" actId="478"/>
          <ac:spMkLst>
            <pc:docMk/>
            <pc:sldMk cId="1060090776" sldId="259"/>
            <ac:spMk id="28" creationId="{A3E4ECB9-AF1E-408B-89FE-F6ED052FE1B1}"/>
          </ac:spMkLst>
        </pc:spChg>
        <pc:spChg chg="add del mod">
          <ac:chgData name="今川 稔文" userId="b5a89cb1756468b5" providerId="LiveId" clId="{7EC49867-2228-4629-8089-AFFC07E064F8}" dt="2021-06-07T22:58:33.206" v="7351" actId="478"/>
          <ac:spMkLst>
            <pc:docMk/>
            <pc:sldMk cId="1060090776" sldId="259"/>
            <ac:spMk id="29" creationId="{AF622FBE-C4BF-4BE8-B6CA-01FA722ABEFC}"/>
          </ac:spMkLst>
        </pc:spChg>
        <pc:spChg chg="add del mod">
          <ac:chgData name="今川 稔文" userId="b5a89cb1756468b5" providerId="LiveId" clId="{7EC49867-2228-4629-8089-AFFC07E064F8}" dt="2021-06-07T22:58:33.206" v="7351" actId="478"/>
          <ac:spMkLst>
            <pc:docMk/>
            <pc:sldMk cId="1060090776" sldId="259"/>
            <ac:spMk id="30" creationId="{F7454570-1401-48D2-AA9F-D0BE7F3C41C0}"/>
          </ac:spMkLst>
        </pc:spChg>
        <pc:spChg chg="add del mod topLvl">
          <ac:chgData name="今川 稔文" userId="b5a89cb1756468b5" providerId="LiveId" clId="{7EC49867-2228-4629-8089-AFFC07E064F8}" dt="2021-06-07T12:18:19.147" v="7306" actId="478"/>
          <ac:spMkLst>
            <pc:docMk/>
            <pc:sldMk cId="1060090776" sldId="259"/>
            <ac:spMk id="33" creationId="{8C3018B7-8407-4D0E-848C-2E22358DE3F4}"/>
          </ac:spMkLst>
        </pc:spChg>
        <pc:spChg chg="add del mod topLvl">
          <ac:chgData name="今川 稔文" userId="b5a89cb1756468b5" providerId="LiveId" clId="{7EC49867-2228-4629-8089-AFFC07E064F8}" dt="2021-06-07T12:18:19.147" v="7306" actId="478"/>
          <ac:spMkLst>
            <pc:docMk/>
            <pc:sldMk cId="1060090776" sldId="259"/>
            <ac:spMk id="34" creationId="{DC6620D0-B536-45F7-AF28-D070FB2FDC8D}"/>
          </ac:spMkLst>
        </pc:spChg>
        <pc:spChg chg="add del mod">
          <ac:chgData name="今川 稔文" userId="b5a89cb1756468b5" providerId="LiveId" clId="{7EC49867-2228-4629-8089-AFFC07E064F8}" dt="2021-06-06T22:49:43.759" v="2984" actId="478"/>
          <ac:spMkLst>
            <pc:docMk/>
            <pc:sldMk cId="1060090776" sldId="259"/>
            <ac:spMk id="35" creationId="{B11D954C-3082-4281-91CD-207327C16BF1}"/>
          </ac:spMkLst>
        </pc:spChg>
        <pc:spChg chg="add del mod topLvl">
          <ac:chgData name="今川 稔文" userId="b5a89cb1756468b5" providerId="LiveId" clId="{7EC49867-2228-4629-8089-AFFC07E064F8}" dt="2021-06-07T12:18:19.147" v="7306" actId="478"/>
          <ac:spMkLst>
            <pc:docMk/>
            <pc:sldMk cId="1060090776" sldId="259"/>
            <ac:spMk id="36" creationId="{C3FFE7E8-103B-41CB-A5E7-B0A6A1E205A7}"/>
          </ac:spMkLst>
        </pc:spChg>
        <pc:spChg chg="add del mod topLvl">
          <ac:chgData name="今川 稔文" userId="b5a89cb1756468b5" providerId="LiveId" clId="{7EC49867-2228-4629-8089-AFFC07E064F8}" dt="2021-06-07T12:18:19.147" v="7306" actId="478"/>
          <ac:spMkLst>
            <pc:docMk/>
            <pc:sldMk cId="1060090776" sldId="259"/>
            <ac:spMk id="37" creationId="{C4A59895-51DA-48AA-B63F-6F498B181824}"/>
          </ac:spMkLst>
        </pc:spChg>
        <pc:spChg chg="add del mod topLvl">
          <ac:chgData name="今川 稔文" userId="b5a89cb1756468b5" providerId="LiveId" clId="{7EC49867-2228-4629-8089-AFFC07E064F8}" dt="2021-06-07T12:18:19.147" v="7306" actId="478"/>
          <ac:spMkLst>
            <pc:docMk/>
            <pc:sldMk cId="1060090776" sldId="259"/>
            <ac:spMk id="38" creationId="{9157B140-82C4-4E95-AE8D-0AC8B46A90E5}"/>
          </ac:spMkLst>
        </pc:spChg>
        <pc:spChg chg="add del mod topLvl">
          <ac:chgData name="今川 稔文" userId="b5a89cb1756468b5" providerId="LiveId" clId="{7EC49867-2228-4629-8089-AFFC07E064F8}" dt="2021-06-07T12:18:19.147" v="7306" actId="478"/>
          <ac:spMkLst>
            <pc:docMk/>
            <pc:sldMk cId="1060090776" sldId="259"/>
            <ac:spMk id="39" creationId="{58533963-3CD1-40EE-B940-1AF2C4F3C508}"/>
          </ac:spMkLst>
        </pc:spChg>
        <pc:spChg chg="add del mod topLvl">
          <ac:chgData name="今川 稔文" userId="b5a89cb1756468b5" providerId="LiveId" clId="{7EC49867-2228-4629-8089-AFFC07E064F8}" dt="2021-06-07T12:18:19.147" v="7306" actId="478"/>
          <ac:spMkLst>
            <pc:docMk/>
            <pc:sldMk cId="1060090776" sldId="259"/>
            <ac:spMk id="40" creationId="{ED71D35B-A2A0-4073-A863-73FC966BD6A9}"/>
          </ac:spMkLst>
        </pc:spChg>
        <pc:spChg chg="add mod">
          <ac:chgData name="今川 稔文" userId="b5a89cb1756468b5" providerId="LiveId" clId="{7EC49867-2228-4629-8089-AFFC07E064F8}" dt="2021-06-10T02:14:13.982" v="7938" actId="1036"/>
          <ac:spMkLst>
            <pc:docMk/>
            <pc:sldMk cId="1060090776" sldId="259"/>
            <ac:spMk id="52" creationId="{F11CB8A1-B073-4836-A105-62F34D5E8A89}"/>
          </ac:spMkLst>
        </pc:spChg>
        <pc:spChg chg="add mod">
          <ac:chgData name="今川 稔文" userId="b5a89cb1756468b5" providerId="LiveId" clId="{7EC49867-2228-4629-8089-AFFC07E064F8}" dt="2021-06-10T02:14:13.982" v="7938" actId="1036"/>
          <ac:spMkLst>
            <pc:docMk/>
            <pc:sldMk cId="1060090776" sldId="259"/>
            <ac:spMk id="53" creationId="{EFE985B8-0A70-4CEA-A617-DEED1AB3004B}"/>
          </ac:spMkLst>
        </pc:spChg>
        <pc:spChg chg="add del mod">
          <ac:chgData name="今川 稔文" userId="b5a89cb1756468b5" providerId="LiveId" clId="{7EC49867-2228-4629-8089-AFFC07E064F8}" dt="2021-06-07T12:17:34.831" v="7298" actId="478"/>
          <ac:spMkLst>
            <pc:docMk/>
            <pc:sldMk cId="1060090776" sldId="259"/>
            <ac:spMk id="56" creationId="{17AE8AF7-1A5A-46AB-9B2B-422D72F145F9}"/>
          </ac:spMkLst>
        </pc:spChg>
        <pc:spChg chg="add del mod">
          <ac:chgData name="今川 稔文" userId="b5a89cb1756468b5" providerId="LiveId" clId="{7EC49867-2228-4629-8089-AFFC07E064F8}" dt="2021-06-07T12:17:34.831" v="7298" actId="478"/>
          <ac:spMkLst>
            <pc:docMk/>
            <pc:sldMk cId="1060090776" sldId="259"/>
            <ac:spMk id="57" creationId="{02483A8A-F719-4B5D-A053-D7FDB4529C57}"/>
          </ac:spMkLst>
        </pc:spChg>
        <pc:spChg chg="add del mod">
          <ac:chgData name="今川 稔文" userId="b5a89cb1756468b5" providerId="LiveId" clId="{7EC49867-2228-4629-8089-AFFC07E064F8}" dt="2021-06-07T12:17:34.831" v="7298" actId="478"/>
          <ac:spMkLst>
            <pc:docMk/>
            <pc:sldMk cId="1060090776" sldId="259"/>
            <ac:spMk id="58" creationId="{90017716-A4DC-4F32-82DF-68E89A5DADE3}"/>
          </ac:spMkLst>
        </pc:spChg>
        <pc:spChg chg="add del mod">
          <ac:chgData name="今川 稔文" userId="b5a89cb1756468b5" providerId="LiveId" clId="{7EC49867-2228-4629-8089-AFFC07E064F8}" dt="2021-06-07T12:17:34.831" v="7298" actId="478"/>
          <ac:spMkLst>
            <pc:docMk/>
            <pc:sldMk cId="1060090776" sldId="259"/>
            <ac:spMk id="59" creationId="{87D50DA3-2BE4-495E-BE99-56101368F07B}"/>
          </ac:spMkLst>
        </pc:spChg>
        <pc:spChg chg="add del mod">
          <ac:chgData name="今川 稔文" userId="b5a89cb1756468b5" providerId="LiveId" clId="{7EC49867-2228-4629-8089-AFFC07E064F8}" dt="2021-06-07T12:17:34.831" v="7298" actId="478"/>
          <ac:spMkLst>
            <pc:docMk/>
            <pc:sldMk cId="1060090776" sldId="259"/>
            <ac:spMk id="60" creationId="{573CCF5F-D677-4D63-B9FC-1B88D2A81DCF}"/>
          </ac:spMkLst>
        </pc:spChg>
        <pc:spChg chg="add del mod">
          <ac:chgData name="今川 稔文" userId="b5a89cb1756468b5" providerId="LiveId" clId="{7EC49867-2228-4629-8089-AFFC07E064F8}" dt="2021-06-07T12:17:34.831" v="7298" actId="478"/>
          <ac:spMkLst>
            <pc:docMk/>
            <pc:sldMk cId="1060090776" sldId="259"/>
            <ac:spMk id="61" creationId="{896AD61D-165B-478F-8CB0-6E954EED7BCA}"/>
          </ac:spMkLst>
        </pc:spChg>
        <pc:spChg chg="add del mod">
          <ac:chgData name="今川 稔文" userId="b5a89cb1756468b5" providerId="LiveId" clId="{7EC49867-2228-4629-8089-AFFC07E064F8}" dt="2021-06-07T12:17:34.831" v="7298" actId="478"/>
          <ac:spMkLst>
            <pc:docMk/>
            <pc:sldMk cId="1060090776" sldId="259"/>
            <ac:spMk id="62" creationId="{95B1EAC1-CBD7-4AD8-B078-9DB02A51DF02}"/>
          </ac:spMkLst>
        </pc:spChg>
        <pc:spChg chg="add del mod">
          <ac:chgData name="今川 稔文" userId="b5a89cb1756468b5" providerId="LiveId" clId="{7EC49867-2228-4629-8089-AFFC07E064F8}" dt="2021-06-07T12:17:34.831" v="7298" actId="478"/>
          <ac:spMkLst>
            <pc:docMk/>
            <pc:sldMk cId="1060090776" sldId="259"/>
            <ac:spMk id="63" creationId="{B71BF3F2-F94B-4466-A397-B116E9C7B78E}"/>
          </ac:spMkLst>
        </pc:spChg>
        <pc:spChg chg="add del mod">
          <ac:chgData name="今川 稔文" userId="b5a89cb1756468b5" providerId="LiveId" clId="{7EC49867-2228-4629-8089-AFFC07E064F8}" dt="2021-06-07T12:17:34.831" v="7298" actId="478"/>
          <ac:spMkLst>
            <pc:docMk/>
            <pc:sldMk cId="1060090776" sldId="259"/>
            <ac:spMk id="72" creationId="{7FCF3346-A9B9-437C-83CB-50D3B572BFC5}"/>
          </ac:spMkLst>
        </pc:spChg>
        <pc:spChg chg="add del mod">
          <ac:chgData name="今川 稔文" userId="b5a89cb1756468b5" providerId="LiveId" clId="{7EC49867-2228-4629-8089-AFFC07E064F8}" dt="2021-06-07T22:58:33.206" v="7351" actId="478"/>
          <ac:spMkLst>
            <pc:docMk/>
            <pc:sldMk cId="1060090776" sldId="259"/>
            <ac:spMk id="76" creationId="{6EE7C2D1-6B69-442B-83E7-57F63BE0EBF5}"/>
          </ac:spMkLst>
        </pc:spChg>
        <pc:spChg chg="add del mod">
          <ac:chgData name="今川 稔文" userId="b5a89cb1756468b5" providerId="LiveId" clId="{7EC49867-2228-4629-8089-AFFC07E064F8}" dt="2021-06-07T22:58:33.206" v="7351" actId="478"/>
          <ac:spMkLst>
            <pc:docMk/>
            <pc:sldMk cId="1060090776" sldId="259"/>
            <ac:spMk id="77" creationId="{43C571DA-25BF-402F-8282-BA56049E0775}"/>
          </ac:spMkLst>
        </pc:spChg>
        <pc:spChg chg="add del mod">
          <ac:chgData name="今川 稔文" userId="b5a89cb1756468b5" providerId="LiveId" clId="{7EC49867-2228-4629-8089-AFFC07E064F8}" dt="2021-06-07T22:58:33.206" v="7351" actId="478"/>
          <ac:spMkLst>
            <pc:docMk/>
            <pc:sldMk cId="1060090776" sldId="259"/>
            <ac:spMk id="78" creationId="{A539CCFC-DE49-49A0-9D44-5B499705897C}"/>
          </ac:spMkLst>
        </pc:spChg>
        <pc:spChg chg="add mod">
          <ac:chgData name="今川 稔文" userId="b5a89cb1756468b5" providerId="LiveId" clId="{7EC49867-2228-4629-8089-AFFC07E064F8}" dt="2021-06-10T02:14:13.982" v="7938" actId="1036"/>
          <ac:spMkLst>
            <pc:docMk/>
            <pc:sldMk cId="1060090776" sldId="259"/>
            <ac:spMk id="79" creationId="{C0AA59CB-4B63-4B09-B4A7-055B1D417888}"/>
          </ac:spMkLst>
        </pc:spChg>
        <pc:spChg chg="add del mod">
          <ac:chgData name="今川 稔文" userId="b5a89cb1756468b5" providerId="LiveId" clId="{7EC49867-2228-4629-8089-AFFC07E064F8}" dt="2021-06-07T12:20:24.779" v="7315" actId="478"/>
          <ac:spMkLst>
            <pc:docMk/>
            <pc:sldMk cId="1060090776" sldId="259"/>
            <ac:spMk id="82" creationId="{0E5E81D3-8272-48AD-805B-04F6665DB448}"/>
          </ac:spMkLst>
        </pc:spChg>
        <pc:spChg chg="add del mod">
          <ac:chgData name="今川 稔文" userId="b5a89cb1756468b5" providerId="LiveId" clId="{7EC49867-2228-4629-8089-AFFC07E064F8}" dt="2021-06-07T12:20:24.779" v="7315" actId="478"/>
          <ac:spMkLst>
            <pc:docMk/>
            <pc:sldMk cId="1060090776" sldId="259"/>
            <ac:spMk id="83" creationId="{D91EDBF3-4DFB-4631-88BF-B1CDD6285615}"/>
          </ac:spMkLst>
        </pc:spChg>
        <pc:spChg chg="add del mod">
          <ac:chgData name="今川 稔文" userId="b5a89cb1756468b5" providerId="LiveId" clId="{7EC49867-2228-4629-8089-AFFC07E064F8}" dt="2021-06-07T12:20:24.779" v="7315" actId="478"/>
          <ac:spMkLst>
            <pc:docMk/>
            <pc:sldMk cId="1060090776" sldId="259"/>
            <ac:spMk id="84" creationId="{5682D79D-3669-4703-AB68-F57FF46A9819}"/>
          </ac:spMkLst>
        </pc:spChg>
        <pc:spChg chg="add del mod">
          <ac:chgData name="今川 稔文" userId="b5a89cb1756468b5" providerId="LiveId" clId="{7EC49867-2228-4629-8089-AFFC07E064F8}" dt="2021-06-07T12:20:24.779" v="7315" actId="478"/>
          <ac:spMkLst>
            <pc:docMk/>
            <pc:sldMk cId="1060090776" sldId="259"/>
            <ac:spMk id="85" creationId="{5E619EF6-1F0A-40D3-83DD-64921F09B3B2}"/>
          </ac:spMkLst>
        </pc:spChg>
        <pc:spChg chg="add del mod">
          <ac:chgData name="今川 稔文" userId="b5a89cb1756468b5" providerId="LiveId" clId="{7EC49867-2228-4629-8089-AFFC07E064F8}" dt="2021-06-07T12:20:24.779" v="7315" actId="478"/>
          <ac:spMkLst>
            <pc:docMk/>
            <pc:sldMk cId="1060090776" sldId="259"/>
            <ac:spMk id="86" creationId="{9053B00B-88EC-4A6D-93EC-34DF4C3B00F1}"/>
          </ac:spMkLst>
        </pc:spChg>
        <pc:spChg chg="add del mod">
          <ac:chgData name="今川 稔文" userId="b5a89cb1756468b5" providerId="LiveId" clId="{7EC49867-2228-4629-8089-AFFC07E064F8}" dt="2021-06-07T12:20:24.779" v="7315" actId="478"/>
          <ac:spMkLst>
            <pc:docMk/>
            <pc:sldMk cId="1060090776" sldId="259"/>
            <ac:spMk id="87" creationId="{9269AA8A-6867-4D9E-9E5E-FC97D2406588}"/>
          </ac:spMkLst>
        </pc:spChg>
        <pc:spChg chg="add del mod">
          <ac:chgData name="今川 稔文" userId="b5a89cb1756468b5" providerId="LiveId" clId="{7EC49867-2228-4629-8089-AFFC07E064F8}" dt="2021-06-07T12:20:24.779" v="7315" actId="478"/>
          <ac:spMkLst>
            <pc:docMk/>
            <pc:sldMk cId="1060090776" sldId="259"/>
            <ac:spMk id="88" creationId="{140072A9-5F02-40A3-A0A0-1CE21C734BDD}"/>
          </ac:spMkLst>
        </pc:spChg>
        <pc:spChg chg="add del mod">
          <ac:chgData name="今川 稔文" userId="b5a89cb1756468b5" providerId="LiveId" clId="{7EC49867-2228-4629-8089-AFFC07E064F8}" dt="2021-06-07T12:20:24.779" v="7315" actId="478"/>
          <ac:spMkLst>
            <pc:docMk/>
            <pc:sldMk cId="1060090776" sldId="259"/>
            <ac:spMk id="89" creationId="{2101C38C-4256-4EFD-B32F-FB6D23AFE14F}"/>
          </ac:spMkLst>
        </pc:spChg>
        <pc:spChg chg="add del mod">
          <ac:chgData name="今川 稔文" userId="b5a89cb1756468b5" providerId="LiveId" clId="{7EC49867-2228-4629-8089-AFFC07E064F8}" dt="2021-06-06T23:08:29.406" v="3562" actId="478"/>
          <ac:spMkLst>
            <pc:docMk/>
            <pc:sldMk cId="1060090776" sldId="259"/>
            <ac:spMk id="98" creationId="{2B5A9CD7-CF02-4306-8607-1DB12360644F}"/>
          </ac:spMkLst>
        </pc:spChg>
        <pc:spChg chg="add mod">
          <ac:chgData name="今川 稔文" userId="b5a89cb1756468b5" providerId="LiveId" clId="{7EC49867-2228-4629-8089-AFFC07E064F8}" dt="2021-06-10T02:14:13.982" v="7938" actId="1036"/>
          <ac:spMkLst>
            <pc:docMk/>
            <pc:sldMk cId="1060090776" sldId="259"/>
            <ac:spMk id="98" creationId="{AF28ABB9-905B-4FD3-A14D-B9625E763B6A}"/>
          </ac:spMkLst>
        </pc:spChg>
        <pc:spChg chg="add del mod topLvl">
          <ac:chgData name="今川 稔文" userId="b5a89cb1756468b5" providerId="LiveId" clId="{7EC49867-2228-4629-8089-AFFC07E064F8}" dt="2021-06-07T12:27:43.408" v="7322" actId="478"/>
          <ac:spMkLst>
            <pc:docMk/>
            <pc:sldMk cId="1060090776" sldId="259"/>
            <ac:spMk id="99" creationId="{E416C979-A913-4F67-88B3-A4048F5C37C2}"/>
          </ac:spMkLst>
        </pc:spChg>
        <pc:spChg chg="add del mod topLvl">
          <ac:chgData name="今川 稔文" userId="b5a89cb1756468b5" providerId="LiveId" clId="{7EC49867-2228-4629-8089-AFFC07E064F8}" dt="2021-06-07T12:27:43.408" v="7322" actId="478"/>
          <ac:spMkLst>
            <pc:docMk/>
            <pc:sldMk cId="1060090776" sldId="259"/>
            <ac:spMk id="100" creationId="{95E6D551-5A83-4744-81B7-AA2CCCD92D0F}"/>
          </ac:spMkLst>
        </pc:spChg>
        <pc:spChg chg="add del mod topLvl">
          <ac:chgData name="今川 稔文" userId="b5a89cb1756468b5" providerId="LiveId" clId="{7EC49867-2228-4629-8089-AFFC07E064F8}" dt="2021-06-07T12:27:43.408" v="7322" actId="478"/>
          <ac:spMkLst>
            <pc:docMk/>
            <pc:sldMk cId="1060090776" sldId="259"/>
            <ac:spMk id="101" creationId="{002852C0-2107-43A5-BEFC-3787586D2818}"/>
          </ac:spMkLst>
        </pc:spChg>
        <pc:spChg chg="add del mod topLvl">
          <ac:chgData name="今川 稔文" userId="b5a89cb1756468b5" providerId="LiveId" clId="{7EC49867-2228-4629-8089-AFFC07E064F8}" dt="2021-06-07T12:27:43.408" v="7322" actId="478"/>
          <ac:spMkLst>
            <pc:docMk/>
            <pc:sldMk cId="1060090776" sldId="259"/>
            <ac:spMk id="102" creationId="{166C249E-7072-43AC-8DA2-01082E27B091}"/>
          </ac:spMkLst>
        </pc:spChg>
        <pc:spChg chg="add del mod">
          <ac:chgData name="今川 稔文" userId="b5a89cb1756468b5" providerId="LiveId" clId="{7EC49867-2228-4629-8089-AFFC07E064F8}" dt="2021-06-07T22:59:10.920" v="7360" actId="478"/>
          <ac:spMkLst>
            <pc:docMk/>
            <pc:sldMk cId="1060090776" sldId="259"/>
            <ac:spMk id="104" creationId="{E3F4C2E4-F629-41B6-8115-A939B2B4581E}"/>
          </ac:spMkLst>
        </pc:spChg>
        <pc:spChg chg="add del mod">
          <ac:chgData name="今川 稔文" userId="b5a89cb1756468b5" providerId="LiveId" clId="{7EC49867-2228-4629-8089-AFFC07E064F8}" dt="2021-06-07T22:59:10.920" v="7360" actId="478"/>
          <ac:spMkLst>
            <pc:docMk/>
            <pc:sldMk cId="1060090776" sldId="259"/>
            <ac:spMk id="105" creationId="{66471799-6219-4117-9F02-E28035F755F9}"/>
          </ac:spMkLst>
        </pc:spChg>
        <pc:spChg chg="add del mod">
          <ac:chgData name="今川 稔文" userId="b5a89cb1756468b5" providerId="LiveId" clId="{7EC49867-2228-4629-8089-AFFC07E064F8}" dt="2021-06-07T22:59:10.920" v="7360" actId="478"/>
          <ac:spMkLst>
            <pc:docMk/>
            <pc:sldMk cId="1060090776" sldId="259"/>
            <ac:spMk id="106" creationId="{A158E0BE-45BF-4392-A94B-65746E458C1C}"/>
          </ac:spMkLst>
        </pc:spChg>
        <pc:spChg chg="add del mod">
          <ac:chgData name="今川 稔文" userId="b5a89cb1756468b5" providerId="LiveId" clId="{7EC49867-2228-4629-8089-AFFC07E064F8}" dt="2021-06-07T22:59:10.920" v="7360" actId="478"/>
          <ac:spMkLst>
            <pc:docMk/>
            <pc:sldMk cId="1060090776" sldId="259"/>
            <ac:spMk id="107" creationId="{0E3A2299-0BFA-4232-AF2E-ACD0BB278E9C}"/>
          </ac:spMkLst>
        </pc:spChg>
        <pc:spChg chg="add del mod topLvl">
          <ac:chgData name="今川 稔文" userId="b5a89cb1756468b5" providerId="LiveId" clId="{7EC49867-2228-4629-8089-AFFC07E064F8}" dt="2021-06-07T12:27:43.408" v="7322" actId="478"/>
          <ac:spMkLst>
            <pc:docMk/>
            <pc:sldMk cId="1060090776" sldId="259"/>
            <ac:spMk id="108" creationId="{59A3802B-F6DD-465B-BCE0-6B4FD72D4949}"/>
          </ac:spMkLst>
        </pc:spChg>
        <pc:spChg chg="add del mod topLvl">
          <ac:chgData name="今川 稔文" userId="b5a89cb1756468b5" providerId="LiveId" clId="{7EC49867-2228-4629-8089-AFFC07E064F8}" dt="2021-06-07T12:27:43.408" v="7322" actId="478"/>
          <ac:spMkLst>
            <pc:docMk/>
            <pc:sldMk cId="1060090776" sldId="259"/>
            <ac:spMk id="109" creationId="{52ABF28D-2D18-46F9-B34B-E0573E686DF7}"/>
          </ac:spMkLst>
        </pc:spChg>
        <pc:spChg chg="add del mod topLvl">
          <ac:chgData name="今川 稔文" userId="b5a89cb1756468b5" providerId="LiveId" clId="{7EC49867-2228-4629-8089-AFFC07E064F8}" dt="2021-06-07T12:27:43.408" v="7322" actId="478"/>
          <ac:spMkLst>
            <pc:docMk/>
            <pc:sldMk cId="1060090776" sldId="259"/>
            <ac:spMk id="110" creationId="{1567B596-89F0-427C-8FAE-46C222601026}"/>
          </ac:spMkLst>
        </pc:spChg>
        <pc:spChg chg="add del mod topLvl">
          <ac:chgData name="今川 稔文" userId="b5a89cb1756468b5" providerId="LiveId" clId="{7EC49867-2228-4629-8089-AFFC07E064F8}" dt="2021-06-07T12:27:43.408" v="7322" actId="478"/>
          <ac:spMkLst>
            <pc:docMk/>
            <pc:sldMk cId="1060090776" sldId="259"/>
            <ac:spMk id="111" creationId="{AC79555A-E747-403C-A445-687428963641}"/>
          </ac:spMkLst>
        </pc:spChg>
        <pc:spChg chg="add del mod ord">
          <ac:chgData name="今川 稔文" userId="b5a89cb1756468b5" providerId="LiveId" clId="{7EC49867-2228-4629-8089-AFFC07E064F8}" dt="2021-06-07T12:27:43.408" v="7322" actId="478"/>
          <ac:spMkLst>
            <pc:docMk/>
            <pc:sldMk cId="1060090776" sldId="259"/>
            <ac:spMk id="120" creationId="{55AEBA4B-C21B-4D9B-9BC5-2C019797DCCF}"/>
          </ac:spMkLst>
        </pc:spChg>
        <pc:spChg chg="add mod">
          <ac:chgData name="今川 稔文" userId="b5a89cb1756468b5" providerId="LiveId" clId="{7EC49867-2228-4629-8089-AFFC07E064F8}" dt="2021-06-10T02:14:13.982" v="7938" actId="1036"/>
          <ac:spMkLst>
            <pc:docMk/>
            <pc:sldMk cId="1060090776" sldId="259"/>
            <ac:spMk id="121" creationId="{77AF043C-0465-48BF-80B2-04B19C94C50D}"/>
          </ac:spMkLst>
        </pc:spChg>
        <pc:spChg chg="add mod">
          <ac:chgData name="今川 稔文" userId="b5a89cb1756468b5" providerId="LiveId" clId="{7EC49867-2228-4629-8089-AFFC07E064F8}" dt="2021-06-10T02:14:13.982" v="7938" actId="1036"/>
          <ac:spMkLst>
            <pc:docMk/>
            <pc:sldMk cId="1060090776" sldId="259"/>
            <ac:spMk id="122" creationId="{ED114508-104C-4AEB-AAD9-47E114D1133D}"/>
          </ac:spMkLst>
        </pc:spChg>
        <pc:spChg chg="add mod">
          <ac:chgData name="今川 稔文" userId="b5a89cb1756468b5" providerId="LiveId" clId="{7EC49867-2228-4629-8089-AFFC07E064F8}" dt="2021-06-10T02:14:13.982" v="7938" actId="1036"/>
          <ac:spMkLst>
            <pc:docMk/>
            <pc:sldMk cId="1060090776" sldId="259"/>
            <ac:spMk id="123" creationId="{AB8B31AC-5748-4BD0-B3CB-B556A46CFF51}"/>
          </ac:spMkLst>
        </pc:spChg>
        <pc:spChg chg="add del mod">
          <ac:chgData name="今川 稔文" userId="b5a89cb1756468b5" providerId="LiveId" clId="{7EC49867-2228-4629-8089-AFFC07E064F8}" dt="2021-06-07T03:07:16.100" v="4670" actId="478"/>
          <ac:spMkLst>
            <pc:docMk/>
            <pc:sldMk cId="1060090776" sldId="259"/>
            <ac:spMk id="124" creationId="{78E74344-4378-4E1A-8841-B25D89B6D5F0}"/>
          </ac:spMkLst>
        </pc:spChg>
        <pc:grpChg chg="add del mod">
          <ac:chgData name="今川 稔文" userId="b5a89cb1756468b5" providerId="LiveId" clId="{7EC49867-2228-4629-8089-AFFC07E064F8}" dt="2021-06-07T02:01:59.002" v="3781" actId="165"/>
          <ac:grpSpMkLst>
            <pc:docMk/>
            <pc:sldMk cId="1060090776" sldId="259"/>
            <ac:grpSpMk id="8" creationId="{AE802EB7-425B-4AD0-84D0-292A981FFB80}"/>
          </ac:grpSpMkLst>
        </pc:grpChg>
        <pc:grpChg chg="add del mod">
          <ac:chgData name="今川 稔文" userId="b5a89cb1756468b5" providerId="LiveId" clId="{7EC49867-2228-4629-8089-AFFC07E064F8}" dt="2021-06-07T04:09:55.289" v="5135" actId="165"/>
          <ac:grpSpMkLst>
            <pc:docMk/>
            <pc:sldMk cId="1060090776" sldId="259"/>
            <ac:grpSpMk id="51" creationId="{E1131374-2421-4672-BBB6-A4BA6D439ABC}"/>
          </ac:grpSpMkLst>
        </pc:grpChg>
        <pc:picChg chg="add del mod">
          <ac:chgData name="今川 稔文" userId="b5a89cb1756468b5" providerId="LiveId" clId="{7EC49867-2228-4629-8089-AFFC07E064F8}" dt="2021-06-07T12:17:30.271" v="7297" actId="478"/>
          <ac:picMkLst>
            <pc:docMk/>
            <pc:sldMk cId="1060090776" sldId="259"/>
            <ac:picMk id="4" creationId="{845F130E-695E-46BE-B429-C5D89C42B836}"/>
          </ac:picMkLst>
        </pc:picChg>
        <pc:picChg chg="add del mod">
          <ac:chgData name="今川 稔文" userId="b5a89cb1756468b5" providerId="LiveId" clId="{7EC49867-2228-4629-8089-AFFC07E064F8}" dt="2021-06-07T02:01:07.533" v="3767" actId="478"/>
          <ac:picMkLst>
            <pc:docMk/>
            <pc:sldMk cId="1060090776" sldId="259"/>
            <ac:picMk id="4" creationId="{F4F6C2E9-AD24-4D52-A79E-9BDED9233F1A}"/>
          </ac:picMkLst>
        </pc:picChg>
        <pc:picChg chg="add mod">
          <ac:chgData name="今川 稔文" userId="b5a89cb1756468b5" providerId="LiveId" clId="{7EC49867-2228-4629-8089-AFFC07E064F8}" dt="2021-06-10T02:14:13.982" v="7938" actId="1036"/>
          <ac:picMkLst>
            <pc:docMk/>
            <pc:sldMk cId="1060090776" sldId="259"/>
            <ac:picMk id="5" creationId="{8FCBD212-6A82-4890-9A1E-7E4980B609BC}"/>
          </ac:picMkLst>
        </pc:picChg>
        <pc:picChg chg="add del mod">
          <ac:chgData name="今川 稔文" userId="b5a89cb1756468b5" providerId="LiveId" clId="{7EC49867-2228-4629-8089-AFFC07E064F8}" dt="2021-06-07T12:18:13.681" v="7305" actId="478"/>
          <ac:picMkLst>
            <pc:docMk/>
            <pc:sldMk cId="1060090776" sldId="259"/>
            <ac:picMk id="6" creationId="{CE83E36F-2422-4F6F-90D8-17C6B0733C26}"/>
          </ac:picMkLst>
        </pc:picChg>
        <pc:picChg chg="add del mod topLvl">
          <ac:chgData name="今川 稔文" userId="b5a89cb1756468b5" providerId="LiveId" clId="{7EC49867-2228-4629-8089-AFFC07E064F8}" dt="2021-06-07T02:07:34.737" v="3983" actId="478"/>
          <ac:picMkLst>
            <pc:docMk/>
            <pc:sldMk cId="1060090776" sldId="259"/>
            <ac:picMk id="7" creationId="{05140CCE-EA04-4235-9DEF-BC4331AB81D0}"/>
          </ac:picMkLst>
        </pc:picChg>
        <pc:picChg chg="add del mod">
          <ac:chgData name="今川 稔文" userId="b5a89cb1756468b5" providerId="LiveId" clId="{7EC49867-2228-4629-8089-AFFC07E064F8}" dt="2021-06-07T12:18:19.147" v="7306" actId="478"/>
          <ac:picMkLst>
            <pc:docMk/>
            <pc:sldMk cId="1060090776" sldId="259"/>
            <ac:picMk id="8" creationId="{9DD70684-0F37-4B18-B4BF-7B086B55508D}"/>
          </ac:picMkLst>
        </pc:picChg>
        <pc:picChg chg="add del mod">
          <ac:chgData name="今川 稔文" userId="b5a89cb1756468b5" providerId="LiveId" clId="{7EC49867-2228-4629-8089-AFFC07E064F8}" dt="2021-06-06T22:40:08.430" v="2899" actId="478"/>
          <ac:picMkLst>
            <pc:docMk/>
            <pc:sldMk cId="1060090776" sldId="259"/>
            <ac:picMk id="9" creationId="{75A93639-CE62-4CDB-9A22-97B02F205858}"/>
          </ac:picMkLst>
        </pc:picChg>
        <pc:picChg chg="add mod">
          <ac:chgData name="今川 稔文" userId="b5a89cb1756468b5" providerId="LiveId" clId="{7EC49867-2228-4629-8089-AFFC07E064F8}" dt="2021-06-10T02:14:13.982" v="7938" actId="1036"/>
          <ac:picMkLst>
            <pc:docMk/>
            <pc:sldMk cId="1060090776" sldId="259"/>
            <ac:picMk id="9" creationId="{775E81EA-0263-49D8-A7E6-6717D3A0E2FF}"/>
          </ac:picMkLst>
        </pc:picChg>
        <pc:picChg chg="add mod">
          <ac:chgData name="今川 稔文" userId="b5a89cb1756468b5" providerId="LiveId" clId="{7EC49867-2228-4629-8089-AFFC07E064F8}" dt="2021-06-10T02:14:13.982" v="7938" actId="1036"/>
          <ac:picMkLst>
            <pc:docMk/>
            <pc:sldMk cId="1060090776" sldId="259"/>
            <ac:picMk id="19" creationId="{811F93F1-31EC-4FAF-A65E-C1F85ADFF19D}"/>
          </ac:picMkLst>
        </pc:picChg>
        <pc:picChg chg="add mod">
          <ac:chgData name="今川 稔文" userId="b5a89cb1756468b5" providerId="LiveId" clId="{7EC49867-2228-4629-8089-AFFC07E064F8}" dt="2021-06-10T02:14:13.982" v="7938" actId="1036"/>
          <ac:picMkLst>
            <pc:docMk/>
            <pc:sldMk cId="1060090776" sldId="259"/>
            <ac:picMk id="21" creationId="{45E1DD45-7F4B-48C9-9CC2-003B7122AD84}"/>
          </ac:picMkLst>
        </pc:picChg>
        <pc:picChg chg="add mod">
          <ac:chgData name="今川 稔文" userId="b5a89cb1756468b5" providerId="LiveId" clId="{7EC49867-2228-4629-8089-AFFC07E064F8}" dt="2021-06-10T02:14:13.982" v="7938" actId="1036"/>
          <ac:picMkLst>
            <pc:docMk/>
            <pc:sldMk cId="1060090776" sldId="259"/>
            <ac:picMk id="23" creationId="{A9A544E2-AD16-418D-8475-5FD264EF4AD7}"/>
          </ac:picMkLst>
        </pc:picChg>
        <pc:picChg chg="add del mod ord">
          <ac:chgData name="今川 稔文" userId="b5a89cb1756468b5" providerId="LiveId" clId="{7EC49867-2228-4629-8089-AFFC07E064F8}" dt="2021-06-07T04:12:29.768" v="5302" actId="478"/>
          <ac:picMkLst>
            <pc:docMk/>
            <pc:sldMk cId="1060090776" sldId="259"/>
            <ac:picMk id="26" creationId="{7ACDD8FA-463B-4394-824F-957CB0DFF643}"/>
          </ac:picMkLst>
        </pc:picChg>
        <pc:picChg chg="add del mod">
          <ac:chgData name="今川 稔文" userId="b5a89cb1756468b5" providerId="LiveId" clId="{7EC49867-2228-4629-8089-AFFC07E064F8}" dt="2021-06-07T04:07:21.896" v="4982" actId="478"/>
          <ac:picMkLst>
            <pc:docMk/>
            <pc:sldMk cId="1060090776" sldId="259"/>
            <ac:picMk id="27" creationId="{17D3D835-9B8F-47AF-B7F4-6FE06036F126}"/>
          </ac:picMkLst>
        </pc:picChg>
        <pc:picChg chg="add del mod">
          <ac:chgData name="今川 稔文" userId="b5a89cb1756468b5" providerId="LiveId" clId="{7EC49867-2228-4629-8089-AFFC07E064F8}" dt="2021-06-07T06:18:39.090" v="7062" actId="478"/>
          <ac:picMkLst>
            <pc:docMk/>
            <pc:sldMk cId="1060090776" sldId="259"/>
            <ac:picMk id="31" creationId="{6AEA79C3-B614-43EB-94F7-BBA59F36A131}"/>
          </ac:picMkLst>
        </pc:picChg>
        <pc:picChg chg="add del mod">
          <ac:chgData name="今川 稔文" userId="b5a89cb1756468b5" providerId="LiveId" clId="{7EC49867-2228-4629-8089-AFFC07E064F8}" dt="2021-06-06T22:49:28.126" v="2979" actId="478"/>
          <ac:picMkLst>
            <pc:docMk/>
            <pc:sldMk cId="1060090776" sldId="259"/>
            <ac:picMk id="32" creationId="{1EC33E2A-A80B-4BE2-AA1E-185A389B0015}"/>
          </ac:picMkLst>
        </pc:picChg>
        <pc:picChg chg="add del mod ord">
          <ac:chgData name="今川 稔文" userId="b5a89cb1756468b5" providerId="LiveId" clId="{7EC49867-2228-4629-8089-AFFC07E064F8}" dt="2021-06-07T12:20:26.815" v="7316" actId="478"/>
          <ac:picMkLst>
            <pc:docMk/>
            <pc:sldMk cId="1060090776" sldId="259"/>
            <ac:picMk id="35" creationId="{740764A8-2544-47D3-87C5-9DB46B5A17E7}"/>
          </ac:picMkLst>
        </pc:picChg>
        <pc:picChg chg="add del mod ord">
          <ac:chgData name="今川 稔文" userId="b5a89cb1756468b5" providerId="LiveId" clId="{7EC49867-2228-4629-8089-AFFC07E064F8}" dt="2021-06-07T12:27:43.408" v="7322" actId="478"/>
          <ac:picMkLst>
            <pc:docMk/>
            <pc:sldMk cId="1060090776" sldId="259"/>
            <ac:picMk id="49" creationId="{E0A639BA-0286-4F86-95F5-598E1A6717F5}"/>
          </ac:picMkLst>
        </pc:picChg>
        <pc:picChg chg="add del mod topLvl">
          <ac:chgData name="今川 稔文" userId="b5a89cb1756468b5" providerId="LiveId" clId="{7EC49867-2228-4629-8089-AFFC07E064F8}" dt="2021-06-07T04:10:01.977" v="5136" actId="478"/>
          <ac:picMkLst>
            <pc:docMk/>
            <pc:sldMk cId="1060090776" sldId="259"/>
            <ac:picMk id="50" creationId="{C191CD42-6185-483D-9BA2-9F0B33B0F24F}"/>
          </ac:picMkLst>
        </pc:picChg>
        <pc:picChg chg="add del mod">
          <ac:chgData name="今川 稔文" userId="b5a89cb1756468b5" providerId="LiveId" clId="{7EC49867-2228-4629-8089-AFFC07E064F8}" dt="2021-06-06T22:58:59.263" v="3214" actId="478"/>
          <ac:picMkLst>
            <pc:docMk/>
            <pc:sldMk cId="1060090776" sldId="259"/>
            <ac:picMk id="55" creationId="{5A30BA11-BC94-41C6-9531-4A8E94D3EB59}"/>
          </ac:picMkLst>
        </pc:picChg>
        <pc:picChg chg="add del mod">
          <ac:chgData name="今川 稔文" userId="b5a89cb1756468b5" providerId="LiveId" clId="{7EC49867-2228-4629-8089-AFFC07E064F8}" dt="2021-06-07T04:06:36.725" v="4981" actId="478"/>
          <ac:picMkLst>
            <pc:docMk/>
            <pc:sldMk cId="1060090776" sldId="259"/>
            <ac:picMk id="75" creationId="{48E4F02A-610A-4781-9D72-453EF2CA8428}"/>
          </ac:picMkLst>
        </pc:picChg>
        <pc:picChg chg="add del mod">
          <ac:chgData name="今川 稔文" userId="b5a89cb1756468b5" providerId="LiveId" clId="{7EC49867-2228-4629-8089-AFFC07E064F8}" dt="2021-06-06T23:08:17.710" v="3559" actId="478"/>
          <ac:picMkLst>
            <pc:docMk/>
            <pc:sldMk cId="1060090776" sldId="259"/>
            <ac:picMk id="81" creationId="{398BFE33-1A2D-49FA-A79A-0011702D7730}"/>
          </ac:picMkLst>
        </pc:picChg>
        <pc:picChg chg="add del mod">
          <ac:chgData name="今川 稔文" userId="b5a89cb1756468b5" providerId="LiveId" clId="{7EC49867-2228-4629-8089-AFFC07E064F8}" dt="2021-06-06T23:07:09.343" v="3479" actId="478"/>
          <ac:picMkLst>
            <pc:docMk/>
            <pc:sldMk cId="1060090776" sldId="259"/>
            <ac:picMk id="101" creationId="{A3574D02-4C69-4861-88FC-E60162E66018}"/>
          </ac:picMkLst>
        </pc:picChg>
        <pc:picChg chg="add del mod">
          <ac:chgData name="今川 稔文" userId="b5a89cb1756468b5" providerId="LiveId" clId="{7EC49867-2228-4629-8089-AFFC07E064F8}" dt="2021-06-07T04:15:31.834" v="5451" actId="478"/>
          <ac:picMkLst>
            <pc:docMk/>
            <pc:sldMk cId="1060090776" sldId="259"/>
            <ac:picMk id="103" creationId="{50EE62C5-BE3E-4E1D-AEFF-045AE79584A4}"/>
          </ac:picMkLst>
        </pc:picChg>
        <pc:cxnChg chg="add del mod">
          <ac:chgData name="今川 稔文" userId="b5a89cb1756468b5" providerId="LiveId" clId="{7EC49867-2228-4629-8089-AFFC07E064F8}" dt="2021-06-07T04:07:21.896" v="4982" actId="478"/>
          <ac:cxnSpMkLst>
            <pc:docMk/>
            <pc:sldMk cId="1060090776" sldId="259"/>
            <ac:cxnSpMk id="18" creationId="{211C53D2-B596-485F-9BDE-A8DEA2926F33}"/>
          </ac:cxnSpMkLst>
        </pc:cxnChg>
        <pc:cxnChg chg="add del mod">
          <ac:chgData name="今川 稔文" userId="b5a89cb1756468b5" providerId="LiveId" clId="{7EC49867-2228-4629-8089-AFFC07E064F8}" dt="2021-06-07T04:07:21.896" v="4982" actId="478"/>
          <ac:cxnSpMkLst>
            <pc:docMk/>
            <pc:sldMk cId="1060090776" sldId="259"/>
            <ac:cxnSpMk id="19" creationId="{ED43A13B-7FFF-4A21-8C2A-2862C1D146C4}"/>
          </ac:cxnSpMkLst>
        </pc:cxnChg>
        <pc:cxnChg chg="add del mod">
          <ac:chgData name="今川 稔文" userId="b5a89cb1756468b5" providerId="LiveId" clId="{7EC49867-2228-4629-8089-AFFC07E064F8}" dt="2021-06-07T04:07:21.896" v="4982" actId="478"/>
          <ac:cxnSpMkLst>
            <pc:docMk/>
            <pc:sldMk cId="1060090776" sldId="259"/>
            <ac:cxnSpMk id="20" creationId="{C2661550-C177-43D4-B353-0E1DE934FEFC}"/>
          </ac:cxnSpMkLst>
        </pc:cxnChg>
        <pc:cxnChg chg="add del mod">
          <ac:chgData name="今川 稔文" userId="b5a89cb1756468b5" providerId="LiveId" clId="{7EC49867-2228-4629-8089-AFFC07E064F8}" dt="2021-06-07T04:07:21.896" v="4982" actId="478"/>
          <ac:cxnSpMkLst>
            <pc:docMk/>
            <pc:sldMk cId="1060090776" sldId="259"/>
            <ac:cxnSpMk id="21" creationId="{EB8D4FB5-84A4-4A9D-A404-E591552500D3}"/>
          </ac:cxnSpMkLst>
        </pc:cxnChg>
        <pc:cxnChg chg="add del mod">
          <ac:chgData name="今川 稔文" userId="b5a89cb1756468b5" providerId="LiveId" clId="{7EC49867-2228-4629-8089-AFFC07E064F8}" dt="2021-06-07T04:07:21.896" v="4982" actId="478"/>
          <ac:cxnSpMkLst>
            <pc:docMk/>
            <pc:sldMk cId="1060090776" sldId="259"/>
            <ac:cxnSpMk id="22" creationId="{68D6ABC0-1FBE-4A38-A533-C25B479FEBF7}"/>
          </ac:cxnSpMkLst>
        </pc:cxnChg>
        <pc:cxnChg chg="add del mod">
          <ac:chgData name="今川 稔文" userId="b5a89cb1756468b5" providerId="LiveId" clId="{7EC49867-2228-4629-8089-AFFC07E064F8}" dt="2021-06-07T04:07:21.896" v="4982" actId="478"/>
          <ac:cxnSpMkLst>
            <pc:docMk/>
            <pc:sldMk cId="1060090776" sldId="259"/>
            <ac:cxnSpMk id="23" creationId="{50F438D2-0491-4C02-B154-51CD976D8D7C}"/>
          </ac:cxnSpMkLst>
        </pc:cxnChg>
        <pc:cxnChg chg="add del mod">
          <ac:chgData name="今川 稔文" userId="b5a89cb1756468b5" providerId="LiveId" clId="{7EC49867-2228-4629-8089-AFFC07E064F8}" dt="2021-06-07T04:07:21.896" v="4982" actId="478"/>
          <ac:cxnSpMkLst>
            <pc:docMk/>
            <pc:sldMk cId="1060090776" sldId="259"/>
            <ac:cxnSpMk id="24" creationId="{F2A80AA7-D10E-4361-A9AB-22D4AE0AEAC4}"/>
          </ac:cxnSpMkLst>
        </pc:cxnChg>
        <pc:cxnChg chg="add del mod">
          <ac:chgData name="今川 稔文" userId="b5a89cb1756468b5" providerId="LiveId" clId="{7EC49867-2228-4629-8089-AFFC07E064F8}" dt="2021-06-07T04:07:21.896" v="4982" actId="478"/>
          <ac:cxnSpMkLst>
            <pc:docMk/>
            <pc:sldMk cId="1060090776" sldId="259"/>
            <ac:cxnSpMk id="25" creationId="{C915A93F-BC71-4498-B5ED-BDB0C2E5BDE0}"/>
          </ac:cxnSpMkLst>
        </pc:cxnChg>
        <pc:cxnChg chg="add del mod">
          <ac:chgData name="今川 稔文" userId="b5a89cb1756468b5" providerId="LiveId" clId="{7EC49867-2228-4629-8089-AFFC07E064F8}" dt="2021-06-06T22:49:43.759" v="2984" actId="478"/>
          <ac:cxnSpMkLst>
            <pc:docMk/>
            <pc:sldMk cId="1060090776" sldId="259"/>
            <ac:cxnSpMk id="41" creationId="{D49CB4E7-A58A-4C65-A1B2-68DA135CF886}"/>
          </ac:cxnSpMkLst>
        </pc:cxnChg>
        <pc:cxnChg chg="add del mod topLvl">
          <ac:chgData name="今川 稔文" userId="b5a89cb1756468b5" providerId="LiveId" clId="{7EC49867-2228-4629-8089-AFFC07E064F8}" dt="2021-06-07T04:10:01.977" v="5136" actId="478"/>
          <ac:cxnSpMkLst>
            <pc:docMk/>
            <pc:sldMk cId="1060090776" sldId="259"/>
            <ac:cxnSpMk id="42" creationId="{5B80D6FB-EF90-4AA8-906D-328C420A15D8}"/>
          </ac:cxnSpMkLst>
        </pc:cxnChg>
        <pc:cxnChg chg="add del mod topLvl">
          <ac:chgData name="今川 稔文" userId="b5a89cb1756468b5" providerId="LiveId" clId="{7EC49867-2228-4629-8089-AFFC07E064F8}" dt="2021-06-07T04:10:01.977" v="5136" actId="478"/>
          <ac:cxnSpMkLst>
            <pc:docMk/>
            <pc:sldMk cId="1060090776" sldId="259"/>
            <ac:cxnSpMk id="43" creationId="{D76F37CA-3ADE-4D67-BB6A-D45C2A08E67F}"/>
          </ac:cxnSpMkLst>
        </pc:cxnChg>
        <pc:cxnChg chg="add del mod topLvl">
          <ac:chgData name="今川 稔文" userId="b5a89cb1756468b5" providerId="LiveId" clId="{7EC49867-2228-4629-8089-AFFC07E064F8}" dt="2021-06-07T04:10:01.977" v="5136" actId="478"/>
          <ac:cxnSpMkLst>
            <pc:docMk/>
            <pc:sldMk cId="1060090776" sldId="259"/>
            <ac:cxnSpMk id="44" creationId="{B02B770C-7B87-4723-8573-D5597ED01BF7}"/>
          </ac:cxnSpMkLst>
        </pc:cxnChg>
        <pc:cxnChg chg="add del mod topLvl">
          <ac:chgData name="今川 稔文" userId="b5a89cb1756468b5" providerId="LiveId" clId="{7EC49867-2228-4629-8089-AFFC07E064F8}" dt="2021-06-07T04:10:01.977" v="5136" actId="478"/>
          <ac:cxnSpMkLst>
            <pc:docMk/>
            <pc:sldMk cId="1060090776" sldId="259"/>
            <ac:cxnSpMk id="45" creationId="{0232D5DB-FB56-424B-A76E-A25199D2B07E}"/>
          </ac:cxnSpMkLst>
        </pc:cxnChg>
        <pc:cxnChg chg="add del mod topLvl">
          <ac:chgData name="今川 稔文" userId="b5a89cb1756468b5" providerId="LiveId" clId="{7EC49867-2228-4629-8089-AFFC07E064F8}" dt="2021-06-07T04:10:01.977" v="5136" actId="478"/>
          <ac:cxnSpMkLst>
            <pc:docMk/>
            <pc:sldMk cId="1060090776" sldId="259"/>
            <ac:cxnSpMk id="46" creationId="{C53E04C1-83AB-49B7-9005-ABD40DCCDA47}"/>
          </ac:cxnSpMkLst>
        </pc:cxnChg>
        <pc:cxnChg chg="add del mod topLvl">
          <ac:chgData name="今川 稔文" userId="b5a89cb1756468b5" providerId="LiveId" clId="{7EC49867-2228-4629-8089-AFFC07E064F8}" dt="2021-06-07T04:10:01.977" v="5136" actId="478"/>
          <ac:cxnSpMkLst>
            <pc:docMk/>
            <pc:sldMk cId="1060090776" sldId="259"/>
            <ac:cxnSpMk id="47" creationId="{9C1A54B1-3F9D-47CC-B986-C8F868267502}"/>
          </ac:cxnSpMkLst>
        </pc:cxnChg>
        <pc:cxnChg chg="add del mod topLvl">
          <ac:chgData name="今川 稔文" userId="b5a89cb1756468b5" providerId="LiveId" clId="{7EC49867-2228-4629-8089-AFFC07E064F8}" dt="2021-06-07T04:10:01.977" v="5136" actId="478"/>
          <ac:cxnSpMkLst>
            <pc:docMk/>
            <pc:sldMk cId="1060090776" sldId="259"/>
            <ac:cxnSpMk id="48" creationId="{194AFC33-8F4A-4278-ACCB-035D35AB3AD7}"/>
          </ac:cxnSpMkLst>
        </pc:cxnChg>
        <pc:cxnChg chg="add del mod">
          <ac:chgData name="今川 稔文" userId="b5a89cb1756468b5" providerId="LiveId" clId="{7EC49867-2228-4629-8089-AFFC07E064F8}" dt="2021-06-07T04:06:36.725" v="4981" actId="478"/>
          <ac:cxnSpMkLst>
            <pc:docMk/>
            <pc:sldMk cId="1060090776" sldId="259"/>
            <ac:cxnSpMk id="64" creationId="{AA675042-1A0E-46DD-8F05-A4165E0B1F95}"/>
          </ac:cxnSpMkLst>
        </pc:cxnChg>
        <pc:cxnChg chg="add del mod">
          <ac:chgData name="今川 稔文" userId="b5a89cb1756468b5" providerId="LiveId" clId="{7EC49867-2228-4629-8089-AFFC07E064F8}" dt="2021-06-07T04:06:36.725" v="4981" actId="478"/>
          <ac:cxnSpMkLst>
            <pc:docMk/>
            <pc:sldMk cId="1060090776" sldId="259"/>
            <ac:cxnSpMk id="65" creationId="{43FB2CE4-F71E-4B5F-87F7-8899C3B4D22E}"/>
          </ac:cxnSpMkLst>
        </pc:cxnChg>
        <pc:cxnChg chg="add del mod">
          <ac:chgData name="今川 稔文" userId="b5a89cb1756468b5" providerId="LiveId" clId="{7EC49867-2228-4629-8089-AFFC07E064F8}" dt="2021-06-07T04:06:36.725" v="4981" actId="478"/>
          <ac:cxnSpMkLst>
            <pc:docMk/>
            <pc:sldMk cId="1060090776" sldId="259"/>
            <ac:cxnSpMk id="66" creationId="{FE7EB382-860F-4BAD-BCA4-4FE5E5DBA090}"/>
          </ac:cxnSpMkLst>
        </pc:cxnChg>
        <pc:cxnChg chg="add del mod">
          <ac:chgData name="今川 稔文" userId="b5a89cb1756468b5" providerId="LiveId" clId="{7EC49867-2228-4629-8089-AFFC07E064F8}" dt="2021-06-07T04:06:36.725" v="4981" actId="478"/>
          <ac:cxnSpMkLst>
            <pc:docMk/>
            <pc:sldMk cId="1060090776" sldId="259"/>
            <ac:cxnSpMk id="67" creationId="{C1BFFDEE-AE0C-4840-9B4E-BDCA12FA2294}"/>
          </ac:cxnSpMkLst>
        </pc:cxnChg>
        <pc:cxnChg chg="add del mod">
          <ac:chgData name="今川 稔文" userId="b5a89cb1756468b5" providerId="LiveId" clId="{7EC49867-2228-4629-8089-AFFC07E064F8}" dt="2021-06-07T04:06:36.725" v="4981" actId="478"/>
          <ac:cxnSpMkLst>
            <pc:docMk/>
            <pc:sldMk cId="1060090776" sldId="259"/>
            <ac:cxnSpMk id="68" creationId="{8377484C-3F22-4533-A0D3-5E61322A71E4}"/>
          </ac:cxnSpMkLst>
        </pc:cxnChg>
        <pc:cxnChg chg="add del mod">
          <ac:chgData name="今川 稔文" userId="b5a89cb1756468b5" providerId="LiveId" clId="{7EC49867-2228-4629-8089-AFFC07E064F8}" dt="2021-06-07T04:06:36.725" v="4981" actId="478"/>
          <ac:cxnSpMkLst>
            <pc:docMk/>
            <pc:sldMk cId="1060090776" sldId="259"/>
            <ac:cxnSpMk id="69" creationId="{6A64E1E4-847C-473B-AAFC-BCF39959278D}"/>
          </ac:cxnSpMkLst>
        </pc:cxnChg>
        <pc:cxnChg chg="add del mod">
          <ac:chgData name="今川 稔文" userId="b5a89cb1756468b5" providerId="LiveId" clId="{7EC49867-2228-4629-8089-AFFC07E064F8}" dt="2021-06-07T04:06:36.725" v="4981" actId="478"/>
          <ac:cxnSpMkLst>
            <pc:docMk/>
            <pc:sldMk cId="1060090776" sldId="259"/>
            <ac:cxnSpMk id="70" creationId="{60BDC508-877B-40C3-9228-704D830E529C}"/>
          </ac:cxnSpMkLst>
        </pc:cxnChg>
        <pc:cxnChg chg="add del mod">
          <ac:chgData name="今川 稔文" userId="b5a89cb1756468b5" providerId="LiveId" clId="{7EC49867-2228-4629-8089-AFFC07E064F8}" dt="2021-06-07T04:06:36.725" v="4981" actId="478"/>
          <ac:cxnSpMkLst>
            <pc:docMk/>
            <pc:sldMk cId="1060090776" sldId="259"/>
            <ac:cxnSpMk id="71" creationId="{17FD4B9A-1FE1-4646-BC75-A0394C95FC62}"/>
          </ac:cxnSpMkLst>
        </pc:cxnChg>
        <pc:cxnChg chg="add del mod">
          <ac:chgData name="今川 稔文" userId="b5a89cb1756468b5" providerId="LiveId" clId="{7EC49867-2228-4629-8089-AFFC07E064F8}" dt="2021-06-07T04:06:36.725" v="4981" actId="478"/>
          <ac:cxnSpMkLst>
            <pc:docMk/>
            <pc:sldMk cId="1060090776" sldId="259"/>
            <ac:cxnSpMk id="73" creationId="{38734738-628F-4ACF-B208-80C59E2370BD}"/>
          </ac:cxnSpMkLst>
        </pc:cxnChg>
        <pc:cxnChg chg="add del mod">
          <ac:chgData name="今川 稔文" userId="b5a89cb1756468b5" providerId="LiveId" clId="{7EC49867-2228-4629-8089-AFFC07E064F8}" dt="2021-06-07T04:15:31.834" v="5451" actId="478"/>
          <ac:cxnSpMkLst>
            <pc:docMk/>
            <pc:sldMk cId="1060090776" sldId="259"/>
            <ac:cxnSpMk id="90" creationId="{6226F73E-8761-40D4-8E30-5D84419EB551}"/>
          </ac:cxnSpMkLst>
        </pc:cxnChg>
        <pc:cxnChg chg="add del mod">
          <ac:chgData name="今川 稔文" userId="b5a89cb1756468b5" providerId="LiveId" clId="{7EC49867-2228-4629-8089-AFFC07E064F8}" dt="2021-06-07T04:15:31.834" v="5451" actId="478"/>
          <ac:cxnSpMkLst>
            <pc:docMk/>
            <pc:sldMk cId="1060090776" sldId="259"/>
            <ac:cxnSpMk id="91" creationId="{E3AFE45D-193A-44F0-9771-E0E5E888E9B6}"/>
          </ac:cxnSpMkLst>
        </pc:cxnChg>
        <pc:cxnChg chg="add del mod">
          <ac:chgData name="今川 稔文" userId="b5a89cb1756468b5" providerId="LiveId" clId="{7EC49867-2228-4629-8089-AFFC07E064F8}" dt="2021-06-07T04:15:31.834" v="5451" actId="478"/>
          <ac:cxnSpMkLst>
            <pc:docMk/>
            <pc:sldMk cId="1060090776" sldId="259"/>
            <ac:cxnSpMk id="92" creationId="{8242E34F-6847-4597-9DD3-C4BF2C9CE25D}"/>
          </ac:cxnSpMkLst>
        </pc:cxnChg>
        <pc:cxnChg chg="add del mod">
          <ac:chgData name="今川 稔文" userId="b5a89cb1756468b5" providerId="LiveId" clId="{7EC49867-2228-4629-8089-AFFC07E064F8}" dt="2021-06-07T04:15:31.834" v="5451" actId="478"/>
          <ac:cxnSpMkLst>
            <pc:docMk/>
            <pc:sldMk cId="1060090776" sldId="259"/>
            <ac:cxnSpMk id="93" creationId="{F8A995FF-9D79-4411-9C5E-63A5BBBE8B73}"/>
          </ac:cxnSpMkLst>
        </pc:cxnChg>
        <pc:cxnChg chg="add del mod">
          <ac:chgData name="今川 稔文" userId="b5a89cb1756468b5" providerId="LiveId" clId="{7EC49867-2228-4629-8089-AFFC07E064F8}" dt="2021-06-07T04:15:31.834" v="5451" actId="478"/>
          <ac:cxnSpMkLst>
            <pc:docMk/>
            <pc:sldMk cId="1060090776" sldId="259"/>
            <ac:cxnSpMk id="94" creationId="{0EDE9A3D-BC0E-417B-8B8E-884B587E163C}"/>
          </ac:cxnSpMkLst>
        </pc:cxnChg>
        <pc:cxnChg chg="add del mod">
          <ac:chgData name="今川 稔文" userId="b5a89cb1756468b5" providerId="LiveId" clId="{7EC49867-2228-4629-8089-AFFC07E064F8}" dt="2021-06-07T04:15:31.834" v="5451" actId="478"/>
          <ac:cxnSpMkLst>
            <pc:docMk/>
            <pc:sldMk cId="1060090776" sldId="259"/>
            <ac:cxnSpMk id="95" creationId="{60AC229D-B84F-4F34-9AEC-421D73415CDD}"/>
          </ac:cxnSpMkLst>
        </pc:cxnChg>
        <pc:cxnChg chg="add del mod">
          <ac:chgData name="今川 稔文" userId="b5a89cb1756468b5" providerId="LiveId" clId="{7EC49867-2228-4629-8089-AFFC07E064F8}" dt="2021-06-07T04:15:31.834" v="5451" actId="478"/>
          <ac:cxnSpMkLst>
            <pc:docMk/>
            <pc:sldMk cId="1060090776" sldId="259"/>
            <ac:cxnSpMk id="96" creationId="{E9698D48-078C-43CB-9840-759575C29F0B}"/>
          </ac:cxnSpMkLst>
        </pc:cxnChg>
        <pc:cxnChg chg="add del mod">
          <ac:chgData name="今川 稔文" userId="b5a89cb1756468b5" providerId="LiveId" clId="{7EC49867-2228-4629-8089-AFFC07E064F8}" dt="2021-06-07T04:15:31.834" v="5451" actId="478"/>
          <ac:cxnSpMkLst>
            <pc:docMk/>
            <pc:sldMk cId="1060090776" sldId="259"/>
            <ac:cxnSpMk id="97" creationId="{CAE3A943-3F8F-4A9D-8469-118F6D12E0DB}"/>
          </ac:cxnSpMkLst>
        </pc:cxnChg>
        <pc:cxnChg chg="add del mod">
          <ac:chgData name="今川 稔文" userId="b5a89cb1756468b5" providerId="LiveId" clId="{7EC49867-2228-4629-8089-AFFC07E064F8}" dt="2021-06-06T23:08:29.406" v="3562" actId="478"/>
          <ac:cxnSpMkLst>
            <pc:docMk/>
            <pc:sldMk cId="1060090776" sldId="259"/>
            <ac:cxnSpMk id="99" creationId="{9C5D06EF-0E4A-4E1E-BD27-E33749441178}"/>
          </ac:cxnSpMkLst>
        </pc:cxnChg>
        <pc:cxnChg chg="add del mod topLvl">
          <ac:chgData name="今川 稔文" userId="b5a89cb1756468b5" providerId="LiveId" clId="{7EC49867-2228-4629-8089-AFFC07E064F8}" dt="2021-06-07T04:12:29.768" v="5302" actId="478"/>
          <ac:cxnSpMkLst>
            <pc:docMk/>
            <pc:sldMk cId="1060090776" sldId="259"/>
            <ac:cxnSpMk id="112" creationId="{F0FDCE62-1237-4057-8DBA-3C5EF525046C}"/>
          </ac:cxnSpMkLst>
        </pc:cxnChg>
        <pc:cxnChg chg="add del mod topLvl">
          <ac:chgData name="今川 稔文" userId="b5a89cb1756468b5" providerId="LiveId" clId="{7EC49867-2228-4629-8089-AFFC07E064F8}" dt="2021-06-07T04:12:29.768" v="5302" actId="478"/>
          <ac:cxnSpMkLst>
            <pc:docMk/>
            <pc:sldMk cId="1060090776" sldId="259"/>
            <ac:cxnSpMk id="113" creationId="{022764DC-FDE7-421B-BCEC-5A922FADDCAC}"/>
          </ac:cxnSpMkLst>
        </pc:cxnChg>
        <pc:cxnChg chg="add del mod topLvl">
          <ac:chgData name="今川 稔文" userId="b5a89cb1756468b5" providerId="LiveId" clId="{7EC49867-2228-4629-8089-AFFC07E064F8}" dt="2021-06-07T04:12:29.768" v="5302" actId="478"/>
          <ac:cxnSpMkLst>
            <pc:docMk/>
            <pc:sldMk cId="1060090776" sldId="259"/>
            <ac:cxnSpMk id="114" creationId="{87B00A33-1187-4540-9BB1-5D0B64D4A3A2}"/>
          </ac:cxnSpMkLst>
        </pc:cxnChg>
        <pc:cxnChg chg="add del mod topLvl">
          <ac:chgData name="今川 稔文" userId="b5a89cb1756468b5" providerId="LiveId" clId="{7EC49867-2228-4629-8089-AFFC07E064F8}" dt="2021-06-07T04:12:29.768" v="5302" actId="478"/>
          <ac:cxnSpMkLst>
            <pc:docMk/>
            <pc:sldMk cId="1060090776" sldId="259"/>
            <ac:cxnSpMk id="115" creationId="{260BADED-DEBD-4E6B-BA48-EE4433F00859}"/>
          </ac:cxnSpMkLst>
        </pc:cxnChg>
        <pc:cxnChg chg="add del mod topLvl">
          <ac:chgData name="今川 稔文" userId="b5a89cb1756468b5" providerId="LiveId" clId="{7EC49867-2228-4629-8089-AFFC07E064F8}" dt="2021-06-07T04:12:29.768" v="5302" actId="478"/>
          <ac:cxnSpMkLst>
            <pc:docMk/>
            <pc:sldMk cId="1060090776" sldId="259"/>
            <ac:cxnSpMk id="116" creationId="{4265A160-F29A-4592-B30E-522C8E271A11}"/>
          </ac:cxnSpMkLst>
        </pc:cxnChg>
        <pc:cxnChg chg="add del mod topLvl">
          <ac:chgData name="今川 稔文" userId="b5a89cb1756468b5" providerId="LiveId" clId="{7EC49867-2228-4629-8089-AFFC07E064F8}" dt="2021-06-07T04:12:29.768" v="5302" actId="478"/>
          <ac:cxnSpMkLst>
            <pc:docMk/>
            <pc:sldMk cId="1060090776" sldId="259"/>
            <ac:cxnSpMk id="117" creationId="{7139F609-BA30-4F2D-A079-2342E640DC3F}"/>
          </ac:cxnSpMkLst>
        </pc:cxnChg>
        <pc:cxnChg chg="add del mod topLvl">
          <ac:chgData name="今川 稔文" userId="b5a89cb1756468b5" providerId="LiveId" clId="{7EC49867-2228-4629-8089-AFFC07E064F8}" dt="2021-06-07T04:12:29.768" v="5302" actId="478"/>
          <ac:cxnSpMkLst>
            <pc:docMk/>
            <pc:sldMk cId="1060090776" sldId="259"/>
            <ac:cxnSpMk id="118" creationId="{DA27BB7F-3D43-4015-88BF-035A0D06C37B}"/>
          </ac:cxnSpMkLst>
        </pc:cxnChg>
        <pc:cxnChg chg="add del mod topLvl">
          <ac:chgData name="今川 稔文" userId="b5a89cb1756468b5" providerId="LiveId" clId="{7EC49867-2228-4629-8089-AFFC07E064F8}" dt="2021-06-07T04:12:29.768" v="5302" actId="478"/>
          <ac:cxnSpMkLst>
            <pc:docMk/>
            <pc:sldMk cId="1060090776" sldId="259"/>
            <ac:cxnSpMk id="119" creationId="{73644734-6772-478B-B457-894D17B28574}"/>
          </ac:cxnSpMkLst>
        </pc:cxnChg>
      </pc:sldChg>
      <pc:sldChg chg="addSp delSp modSp new del mod">
        <pc:chgData name="今川 稔文" userId="b5a89cb1756468b5" providerId="LiveId" clId="{7EC49867-2228-4629-8089-AFFC07E064F8}" dt="2021-06-10T00:44:28.223" v="7770" actId="47"/>
        <pc:sldMkLst>
          <pc:docMk/>
          <pc:sldMk cId="2426456379" sldId="260"/>
        </pc:sldMkLst>
        <pc:spChg chg="add del mod">
          <ac:chgData name="今川 稔文" userId="b5a89cb1756468b5" providerId="LiveId" clId="{7EC49867-2228-4629-8089-AFFC07E064F8}" dt="2021-06-06T22:21:05.520" v="2692" actId="478"/>
          <ac:spMkLst>
            <pc:docMk/>
            <pc:sldMk cId="2426456379" sldId="260"/>
            <ac:spMk id="3" creationId="{3741BC85-47E3-4456-AC7C-2C7EB82A9853}"/>
          </ac:spMkLst>
        </pc:spChg>
        <pc:spChg chg="add del mod">
          <ac:chgData name="今川 稔文" userId="b5a89cb1756468b5" providerId="LiveId" clId="{7EC49867-2228-4629-8089-AFFC07E064F8}" dt="2021-06-06T22:11:00.884" v="2455" actId="478"/>
          <ac:spMkLst>
            <pc:docMk/>
            <pc:sldMk cId="2426456379" sldId="260"/>
            <ac:spMk id="4" creationId="{21FB6E8E-B20C-4A5D-A1E2-1E5BC7234D79}"/>
          </ac:spMkLst>
        </pc:spChg>
        <pc:spChg chg="add del mod">
          <ac:chgData name="今川 稔文" userId="b5a89cb1756468b5" providerId="LiveId" clId="{7EC49867-2228-4629-8089-AFFC07E064F8}" dt="2021-06-06T22:13:29.714" v="2481" actId="478"/>
          <ac:spMkLst>
            <pc:docMk/>
            <pc:sldMk cId="2426456379" sldId="260"/>
            <ac:spMk id="5" creationId="{1637677A-DD51-4798-BEC3-2ED403E32B3A}"/>
          </ac:spMkLst>
        </pc:spChg>
        <pc:spChg chg="add del mod">
          <ac:chgData name="今川 稔文" userId="b5a89cb1756468b5" providerId="LiveId" clId="{7EC49867-2228-4629-8089-AFFC07E064F8}" dt="2021-06-06T22:11:04.175" v="2456" actId="478"/>
          <ac:spMkLst>
            <pc:docMk/>
            <pc:sldMk cId="2426456379" sldId="260"/>
            <ac:spMk id="6" creationId="{7FA10C7A-3B18-4BD7-9E5B-59F9C7CEEE8B}"/>
          </ac:spMkLst>
        </pc:spChg>
        <pc:spChg chg="add del mod">
          <ac:chgData name="今川 稔文" userId="b5a89cb1756468b5" providerId="LiveId" clId="{7EC49867-2228-4629-8089-AFFC07E064F8}" dt="2021-06-06T22:13:29.714" v="2481" actId="478"/>
          <ac:spMkLst>
            <pc:docMk/>
            <pc:sldMk cId="2426456379" sldId="260"/>
            <ac:spMk id="7" creationId="{AC6D0C0F-0754-4A1A-BB6F-91EF8579A4F5}"/>
          </ac:spMkLst>
        </pc:spChg>
        <pc:spChg chg="add del mod topLvl">
          <ac:chgData name="今川 稔文" userId="b5a89cb1756468b5" providerId="LiveId" clId="{7EC49867-2228-4629-8089-AFFC07E064F8}" dt="2021-06-07T12:13:33.627" v="7281" actId="478"/>
          <ac:spMkLst>
            <pc:docMk/>
            <pc:sldMk cId="2426456379" sldId="260"/>
            <ac:spMk id="10" creationId="{700B2EA7-4CDB-4DC1-8E7D-B99A76B8F9D7}"/>
          </ac:spMkLst>
        </pc:spChg>
        <pc:spChg chg="add del mod topLvl">
          <ac:chgData name="今川 稔文" userId="b5a89cb1756468b5" providerId="LiveId" clId="{7EC49867-2228-4629-8089-AFFC07E064F8}" dt="2021-06-07T12:13:33.627" v="7281" actId="478"/>
          <ac:spMkLst>
            <pc:docMk/>
            <pc:sldMk cId="2426456379" sldId="260"/>
            <ac:spMk id="11" creationId="{744FFB30-EF72-4DB8-A222-AE4E47BA0EAF}"/>
          </ac:spMkLst>
        </pc:spChg>
        <pc:spChg chg="add del mod topLvl">
          <ac:chgData name="今川 稔文" userId="b5a89cb1756468b5" providerId="LiveId" clId="{7EC49867-2228-4629-8089-AFFC07E064F8}" dt="2021-06-07T12:13:33.627" v="7281" actId="478"/>
          <ac:spMkLst>
            <pc:docMk/>
            <pc:sldMk cId="2426456379" sldId="260"/>
            <ac:spMk id="12" creationId="{572B9FDE-F4E5-40FA-B5BC-86B90D2E78A7}"/>
          </ac:spMkLst>
        </pc:spChg>
        <pc:spChg chg="add del mod topLvl">
          <ac:chgData name="今川 稔文" userId="b5a89cb1756468b5" providerId="LiveId" clId="{7EC49867-2228-4629-8089-AFFC07E064F8}" dt="2021-06-07T12:13:33.627" v="7281" actId="478"/>
          <ac:spMkLst>
            <pc:docMk/>
            <pc:sldMk cId="2426456379" sldId="260"/>
            <ac:spMk id="13" creationId="{D39DCE31-5D32-450F-9AED-98D0E66F1D00}"/>
          </ac:spMkLst>
        </pc:spChg>
        <pc:spChg chg="add del mod topLvl">
          <ac:chgData name="今川 稔文" userId="b5a89cb1756468b5" providerId="LiveId" clId="{7EC49867-2228-4629-8089-AFFC07E064F8}" dt="2021-06-07T12:13:33.627" v="7281" actId="478"/>
          <ac:spMkLst>
            <pc:docMk/>
            <pc:sldMk cId="2426456379" sldId="260"/>
            <ac:spMk id="14" creationId="{26C5C2EE-9827-4E58-8542-AE5AE0513DE4}"/>
          </ac:spMkLst>
        </pc:spChg>
        <pc:spChg chg="add del mod topLvl">
          <ac:chgData name="今川 稔文" userId="b5a89cb1756468b5" providerId="LiveId" clId="{7EC49867-2228-4629-8089-AFFC07E064F8}" dt="2021-06-07T12:13:33.627" v="7281" actId="478"/>
          <ac:spMkLst>
            <pc:docMk/>
            <pc:sldMk cId="2426456379" sldId="260"/>
            <ac:spMk id="15" creationId="{F8C90139-E845-4432-8B5F-A0EB8F5FB33E}"/>
          </ac:spMkLst>
        </pc:spChg>
        <pc:spChg chg="add del mod topLvl">
          <ac:chgData name="今川 稔文" userId="b5a89cb1756468b5" providerId="LiveId" clId="{7EC49867-2228-4629-8089-AFFC07E064F8}" dt="2021-06-07T12:13:33.627" v="7281" actId="478"/>
          <ac:spMkLst>
            <pc:docMk/>
            <pc:sldMk cId="2426456379" sldId="260"/>
            <ac:spMk id="16" creationId="{B5C886FC-7F80-4908-B50B-98862914C7BE}"/>
          </ac:spMkLst>
        </pc:spChg>
        <pc:spChg chg="add del mod topLvl">
          <ac:chgData name="今川 稔文" userId="b5a89cb1756468b5" providerId="LiveId" clId="{7EC49867-2228-4629-8089-AFFC07E064F8}" dt="2021-06-07T12:13:33.627" v="7281" actId="478"/>
          <ac:spMkLst>
            <pc:docMk/>
            <pc:sldMk cId="2426456379" sldId="260"/>
            <ac:spMk id="17" creationId="{913249B5-3623-4470-B0C0-263922544DDC}"/>
          </ac:spMkLst>
        </pc:spChg>
        <pc:spChg chg="add mod">
          <ac:chgData name="今川 稔文" userId="b5a89cb1756468b5" providerId="LiveId" clId="{7EC49867-2228-4629-8089-AFFC07E064F8}" dt="2021-06-08T05:49:04.326" v="7504" actId="1038"/>
          <ac:spMkLst>
            <pc:docMk/>
            <pc:sldMk cId="2426456379" sldId="260"/>
            <ac:spMk id="29" creationId="{710CB7B5-2E24-4CD9-9DC4-BE419BA445DE}"/>
          </ac:spMkLst>
        </pc:spChg>
        <pc:spChg chg="add mod">
          <ac:chgData name="今川 稔文" userId="b5a89cb1756468b5" providerId="LiveId" clId="{7EC49867-2228-4629-8089-AFFC07E064F8}" dt="2021-06-08T06:44:31.132" v="7649" actId="20577"/>
          <ac:spMkLst>
            <pc:docMk/>
            <pc:sldMk cId="2426456379" sldId="260"/>
            <ac:spMk id="30" creationId="{48DA8A7F-DC16-471D-9D8F-B0C785D0EA7E}"/>
          </ac:spMkLst>
        </pc:spChg>
        <pc:spChg chg="add del mod">
          <ac:chgData name="今川 稔文" userId="b5a89cb1756468b5" providerId="LiveId" clId="{7EC49867-2228-4629-8089-AFFC07E064F8}" dt="2021-06-07T22:57:33.177" v="7344" actId="478"/>
          <ac:spMkLst>
            <pc:docMk/>
            <pc:sldMk cId="2426456379" sldId="260"/>
            <ac:spMk id="31" creationId="{C0DE8B82-E079-42F3-9905-1E67F36283F6}"/>
          </ac:spMkLst>
        </pc:spChg>
        <pc:spChg chg="add del mod">
          <ac:chgData name="今川 稔文" userId="b5a89cb1756468b5" providerId="LiveId" clId="{7EC49867-2228-4629-8089-AFFC07E064F8}" dt="2021-06-07T22:57:33.177" v="7344" actId="478"/>
          <ac:spMkLst>
            <pc:docMk/>
            <pc:sldMk cId="2426456379" sldId="260"/>
            <ac:spMk id="32" creationId="{4E66576F-2563-4AF0-B795-33CFFF562BD6}"/>
          </ac:spMkLst>
        </pc:spChg>
        <pc:spChg chg="add del mod">
          <ac:chgData name="今川 稔文" userId="b5a89cb1756468b5" providerId="LiveId" clId="{7EC49867-2228-4629-8089-AFFC07E064F8}" dt="2021-06-07T22:57:33.177" v="7344" actId="478"/>
          <ac:spMkLst>
            <pc:docMk/>
            <pc:sldMk cId="2426456379" sldId="260"/>
            <ac:spMk id="33" creationId="{10E253CC-B1AC-45DF-8F3B-FF941B72C54E}"/>
          </ac:spMkLst>
        </pc:spChg>
        <pc:spChg chg="add del mod">
          <ac:chgData name="今川 稔文" userId="b5a89cb1756468b5" providerId="LiveId" clId="{7EC49867-2228-4629-8089-AFFC07E064F8}" dt="2021-06-07T22:57:33.177" v="7344" actId="478"/>
          <ac:spMkLst>
            <pc:docMk/>
            <pc:sldMk cId="2426456379" sldId="260"/>
            <ac:spMk id="34" creationId="{76BC89FB-AE30-4642-9421-FA0C98589693}"/>
          </ac:spMkLst>
        </pc:spChg>
        <pc:spChg chg="add del mod">
          <ac:chgData name="今川 稔文" userId="b5a89cb1756468b5" providerId="LiveId" clId="{7EC49867-2228-4629-8089-AFFC07E064F8}" dt="2021-06-07T22:57:33.177" v="7344" actId="478"/>
          <ac:spMkLst>
            <pc:docMk/>
            <pc:sldMk cId="2426456379" sldId="260"/>
            <ac:spMk id="35" creationId="{46010FA5-5F41-4BD5-87CF-4B2AA80B178F}"/>
          </ac:spMkLst>
        </pc:spChg>
        <pc:spChg chg="add mod">
          <ac:chgData name="今川 稔文" userId="b5a89cb1756468b5" providerId="LiveId" clId="{7EC49867-2228-4629-8089-AFFC07E064F8}" dt="2021-06-08T05:53:18.315" v="7552" actId="1035"/>
          <ac:spMkLst>
            <pc:docMk/>
            <pc:sldMk cId="2426456379" sldId="260"/>
            <ac:spMk id="37" creationId="{C7EC189D-133D-4163-9E04-5F90A3E8CB59}"/>
          </ac:spMkLst>
        </pc:spChg>
        <pc:spChg chg="add mod">
          <ac:chgData name="今川 稔文" userId="b5a89cb1756468b5" providerId="LiveId" clId="{7EC49867-2228-4629-8089-AFFC07E064F8}" dt="2021-06-08T05:53:18.315" v="7552" actId="1035"/>
          <ac:spMkLst>
            <pc:docMk/>
            <pc:sldMk cId="2426456379" sldId="260"/>
            <ac:spMk id="38" creationId="{7E447F42-1AF5-4B78-8107-5E76150EC7BB}"/>
          </ac:spMkLst>
        </pc:spChg>
        <pc:spChg chg="add del mod">
          <ac:chgData name="今川 稔文" userId="b5a89cb1756468b5" providerId="LiveId" clId="{7EC49867-2228-4629-8089-AFFC07E064F8}" dt="2021-06-07T12:14:55.906" v="7289" actId="478"/>
          <ac:spMkLst>
            <pc:docMk/>
            <pc:sldMk cId="2426456379" sldId="260"/>
            <ac:spMk id="41" creationId="{C4F9FE0C-43B8-445B-9A65-CE141C40F59E}"/>
          </ac:spMkLst>
        </pc:spChg>
        <pc:spChg chg="add del mod">
          <ac:chgData name="今川 稔文" userId="b5a89cb1756468b5" providerId="LiveId" clId="{7EC49867-2228-4629-8089-AFFC07E064F8}" dt="2021-06-07T12:14:55.906" v="7289" actId="478"/>
          <ac:spMkLst>
            <pc:docMk/>
            <pc:sldMk cId="2426456379" sldId="260"/>
            <ac:spMk id="42" creationId="{B10AD8A5-3F57-49C4-AC46-18F82B3DA22E}"/>
          </ac:spMkLst>
        </pc:spChg>
        <pc:spChg chg="add del mod">
          <ac:chgData name="今川 稔文" userId="b5a89cb1756468b5" providerId="LiveId" clId="{7EC49867-2228-4629-8089-AFFC07E064F8}" dt="2021-06-07T12:14:55.906" v="7289" actId="478"/>
          <ac:spMkLst>
            <pc:docMk/>
            <pc:sldMk cId="2426456379" sldId="260"/>
            <ac:spMk id="43" creationId="{122805E5-E681-4BAF-9477-C5A98CC95220}"/>
          </ac:spMkLst>
        </pc:spChg>
        <pc:spChg chg="add del mod">
          <ac:chgData name="今川 稔文" userId="b5a89cb1756468b5" providerId="LiveId" clId="{7EC49867-2228-4629-8089-AFFC07E064F8}" dt="2021-06-07T12:14:55.906" v="7289" actId="478"/>
          <ac:spMkLst>
            <pc:docMk/>
            <pc:sldMk cId="2426456379" sldId="260"/>
            <ac:spMk id="44" creationId="{44C5F758-AD46-414E-9E99-11AE1AB34337}"/>
          </ac:spMkLst>
        </pc:spChg>
        <pc:spChg chg="add del mod">
          <ac:chgData name="今川 稔文" userId="b5a89cb1756468b5" providerId="LiveId" clId="{7EC49867-2228-4629-8089-AFFC07E064F8}" dt="2021-06-07T12:14:55.906" v="7289" actId="478"/>
          <ac:spMkLst>
            <pc:docMk/>
            <pc:sldMk cId="2426456379" sldId="260"/>
            <ac:spMk id="45" creationId="{797303C0-50F0-4EA4-9D86-0948B4C2C6A9}"/>
          </ac:spMkLst>
        </pc:spChg>
        <pc:spChg chg="add del mod">
          <ac:chgData name="今川 稔文" userId="b5a89cb1756468b5" providerId="LiveId" clId="{7EC49867-2228-4629-8089-AFFC07E064F8}" dt="2021-06-07T12:14:55.906" v="7289" actId="478"/>
          <ac:spMkLst>
            <pc:docMk/>
            <pc:sldMk cId="2426456379" sldId="260"/>
            <ac:spMk id="46" creationId="{A85AF48D-4C36-440A-9457-26471046BED4}"/>
          </ac:spMkLst>
        </pc:spChg>
        <pc:spChg chg="add del mod">
          <ac:chgData name="今川 稔文" userId="b5a89cb1756468b5" providerId="LiveId" clId="{7EC49867-2228-4629-8089-AFFC07E064F8}" dt="2021-06-07T12:14:55.906" v="7289" actId="478"/>
          <ac:spMkLst>
            <pc:docMk/>
            <pc:sldMk cId="2426456379" sldId="260"/>
            <ac:spMk id="47" creationId="{EADEE199-A897-4D7F-B3D5-B9B6316BE4C2}"/>
          </ac:spMkLst>
        </pc:spChg>
        <pc:spChg chg="add del mod">
          <ac:chgData name="今川 稔文" userId="b5a89cb1756468b5" providerId="LiveId" clId="{7EC49867-2228-4629-8089-AFFC07E064F8}" dt="2021-06-07T12:14:55.906" v="7289" actId="478"/>
          <ac:spMkLst>
            <pc:docMk/>
            <pc:sldMk cId="2426456379" sldId="260"/>
            <ac:spMk id="48" creationId="{04CA4F5D-A135-47B5-9F71-63529B53FB7A}"/>
          </ac:spMkLst>
        </pc:spChg>
        <pc:spChg chg="add mod">
          <ac:chgData name="今川 稔文" userId="b5a89cb1756468b5" providerId="LiveId" clId="{7EC49867-2228-4629-8089-AFFC07E064F8}" dt="2021-06-08T05:49:04.326" v="7504" actId="1038"/>
          <ac:spMkLst>
            <pc:docMk/>
            <pc:sldMk cId="2426456379" sldId="260"/>
            <ac:spMk id="60" creationId="{F06E5EE1-914E-4EF1-8999-20A5D075E259}"/>
          </ac:spMkLst>
        </pc:spChg>
        <pc:spChg chg="add del mod">
          <ac:chgData name="今川 稔文" userId="b5a89cb1756468b5" providerId="LiveId" clId="{7EC49867-2228-4629-8089-AFFC07E064F8}" dt="2021-06-07T22:57:33.177" v="7344" actId="478"/>
          <ac:spMkLst>
            <pc:docMk/>
            <pc:sldMk cId="2426456379" sldId="260"/>
            <ac:spMk id="61" creationId="{A97A45DE-E924-4027-9FF5-87E8B8670A38}"/>
          </ac:spMkLst>
        </pc:spChg>
        <pc:spChg chg="add del mod">
          <ac:chgData name="今川 稔文" userId="b5a89cb1756468b5" providerId="LiveId" clId="{7EC49867-2228-4629-8089-AFFC07E064F8}" dt="2021-06-07T22:57:33.177" v="7344" actId="478"/>
          <ac:spMkLst>
            <pc:docMk/>
            <pc:sldMk cId="2426456379" sldId="260"/>
            <ac:spMk id="62" creationId="{D6AA3286-9C0C-4A30-95E3-13F1DC1811B7}"/>
          </ac:spMkLst>
        </pc:spChg>
        <pc:spChg chg="add del mod">
          <ac:chgData name="今川 稔文" userId="b5a89cb1756468b5" providerId="LiveId" clId="{7EC49867-2228-4629-8089-AFFC07E064F8}" dt="2021-06-07T22:57:33.177" v="7344" actId="478"/>
          <ac:spMkLst>
            <pc:docMk/>
            <pc:sldMk cId="2426456379" sldId="260"/>
            <ac:spMk id="63" creationId="{69C4DEC6-56A9-46AB-9421-CC25FAC46D8E}"/>
          </ac:spMkLst>
        </pc:spChg>
        <pc:spChg chg="add del mod">
          <ac:chgData name="今川 稔文" userId="b5a89cb1756468b5" providerId="LiveId" clId="{7EC49867-2228-4629-8089-AFFC07E064F8}" dt="2021-06-07T22:57:33.177" v="7344" actId="478"/>
          <ac:spMkLst>
            <pc:docMk/>
            <pc:sldMk cId="2426456379" sldId="260"/>
            <ac:spMk id="64" creationId="{414F6191-2F16-4EB1-A0E2-90689977F60D}"/>
          </ac:spMkLst>
        </pc:spChg>
        <pc:spChg chg="add del mod">
          <ac:chgData name="今川 稔文" userId="b5a89cb1756468b5" providerId="LiveId" clId="{7EC49867-2228-4629-8089-AFFC07E064F8}" dt="2021-06-07T22:57:33.177" v="7344" actId="478"/>
          <ac:spMkLst>
            <pc:docMk/>
            <pc:sldMk cId="2426456379" sldId="260"/>
            <ac:spMk id="65" creationId="{87252113-3A6A-43C5-9721-92A61C66BBF0}"/>
          </ac:spMkLst>
        </pc:spChg>
        <pc:spChg chg="add del mod topLvl">
          <ac:chgData name="今川 稔文" userId="b5a89cb1756468b5" providerId="LiveId" clId="{7EC49867-2228-4629-8089-AFFC07E064F8}" dt="2021-06-07T12:15:43.919" v="7292" actId="478"/>
          <ac:spMkLst>
            <pc:docMk/>
            <pc:sldMk cId="2426456379" sldId="260"/>
            <ac:spMk id="68" creationId="{E157F7DB-0E1A-429B-958F-05D634C87057}"/>
          </ac:spMkLst>
        </pc:spChg>
        <pc:spChg chg="add del mod topLvl">
          <ac:chgData name="今川 稔文" userId="b5a89cb1756468b5" providerId="LiveId" clId="{7EC49867-2228-4629-8089-AFFC07E064F8}" dt="2021-06-07T12:15:43.919" v="7292" actId="478"/>
          <ac:spMkLst>
            <pc:docMk/>
            <pc:sldMk cId="2426456379" sldId="260"/>
            <ac:spMk id="69" creationId="{A7CC2C45-E7FD-4F58-8CFA-00112FF86227}"/>
          </ac:spMkLst>
        </pc:spChg>
        <pc:spChg chg="add del mod topLvl">
          <ac:chgData name="今川 稔文" userId="b5a89cb1756468b5" providerId="LiveId" clId="{7EC49867-2228-4629-8089-AFFC07E064F8}" dt="2021-06-07T12:15:43.919" v="7292" actId="478"/>
          <ac:spMkLst>
            <pc:docMk/>
            <pc:sldMk cId="2426456379" sldId="260"/>
            <ac:spMk id="70" creationId="{2C568710-0DA1-4EAA-9D0A-0B8DD91475CC}"/>
          </ac:spMkLst>
        </pc:spChg>
        <pc:spChg chg="add del mod topLvl">
          <ac:chgData name="今川 稔文" userId="b5a89cb1756468b5" providerId="LiveId" clId="{7EC49867-2228-4629-8089-AFFC07E064F8}" dt="2021-06-07T12:15:43.919" v="7292" actId="478"/>
          <ac:spMkLst>
            <pc:docMk/>
            <pc:sldMk cId="2426456379" sldId="260"/>
            <ac:spMk id="71" creationId="{FEF52B9C-8D3E-40C1-BDF0-8C35F15A8C37}"/>
          </ac:spMkLst>
        </pc:spChg>
        <pc:spChg chg="add del mod topLvl">
          <ac:chgData name="今川 稔文" userId="b5a89cb1756468b5" providerId="LiveId" clId="{7EC49867-2228-4629-8089-AFFC07E064F8}" dt="2021-06-07T12:15:43.919" v="7292" actId="478"/>
          <ac:spMkLst>
            <pc:docMk/>
            <pc:sldMk cId="2426456379" sldId="260"/>
            <ac:spMk id="72" creationId="{DA5C59B2-F894-4F07-93CA-CCFF80FC6BB3}"/>
          </ac:spMkLst>
        </pc:spChg>
        <pc:spChg chg="add del mod topLvl">
          <ac:chgData name="今川 稔文" userId="b5a89cb1756468b5" providerId="LiveId" clId="{7EC49867-2228-4629-8089-AFFC07E064F8}" dt="2021-06-07T12:15:43.919" v="7292" actId="478"/>
          <ac:spMkLst>
            <pc:docMk/>
            <pc:sldMk cId="2426456379" sldId="260"/>
            <ac:spMk id="73" creationId="{B004D12E-D302-4599-83B4-3DC1490B08E5}"/>
          </ac:spMkLst>
        </pc:spChg>
        <pc:spChg chg="add del mod topLvl">
          <ac:chgData name="今川 稔文" userId="b5a89cb1756468b5" providerId="LiveId" clId="{7EC49867-2228-4629-8089-AFFC07E064F8}" dt="2021-06-07T12:15:43.919" v="7292" actId="478"/>
          <ac:spMkLst>
            <pc:docMk/>
            <pc:sldMk cId="2426456379" sldId="260"/>
            <ac:spMk id="74" creationId="{FBE5EE6E-5A0C-4375-A330-639D61C4F660}"/>
          </ac:spMkLst>
        </pc:spChg>
        <pc:spChg chg="add del mod topLvl">
          <ac:chgData name="今川 稔文" userId="b5a89cb1756468b5" providerId="LiveId" clId="{7EC49867-2228-4629-8089-AFFC07E064F8}" dt="2021-06-07T12:15:43.919" v="7292" actId="478"/>
          <ac:spMkLst>
            <pc:docMk/>
            <pc:sldMk cId="2426456379" sldId="260"/>
            <ac:spMk id="75" creationId="{35793602-66FD-47DA-A423-5F51FAB876D4}"/>
          </ac:spMkLst>
        </pc:spChg>
        <pc:spChg chg="add mod">
          <ac:chgData name="今川 稔文" userId="b5a89cb1756468b5" providerId="LiveId" clId="{7EC49867-2228-4629-8089-AFFC07E064F8}" dt="2021-06-08T05:49:04.326" v="7504" actId="1038"/>
          <ac:spMkLst>
            <pc:docMk/>
            <pc:sldMk cId="2426456379" sldId="260"/>
            <ac:spMk id="85" creationId="{9CB1DD1B-1D27-445F-B421-ABC36C180377}"/>
          </ac:spMkLst>
        </pc:spChg>
        <pc:spChg chg="add mod">
          <ac:chgData name="今川 稔文" userId="b5a89cb1756468b5" providerId="LiveId" clId="{7EC49867-2228-4629-8089-AFFC07E064F8}" dt="2021-06-08T06:58:10.488" v="7701" actId="1035"/>
          <ac:spMkLst>
            <pc:docMk/>
            <pc:sldMk cId="2426456379" sldId="260"/>
            <ac:spMk id="86" creationId="{10C4098F-02CD-42CE-985A-ED68859DBECB}"/>
          </ac:spMkLst>
        </pc:spChg>
        <pc:spChg chg="add del mod">
          <ac:chgData name="今川 稔文" userId="b5a89cb1756468b5" providerId="LiveId" clId="{7EC49867-2228-4629-8089-AFFC07E064F8}" dt="2021-06-07T03:05:20.837" v="4634" actId="21"/>
          <ac:spMkLst>
            <pc:docMk/>
            <pc:sldMk cId="2426456379" sldId="260"/>
            <ac:spMk id="87" creationId="{747E7BCD-8904-4B1E-B3A0-E8AB9C573908}"/>
          </ac:spMkLst>
        </pc:spChg>
        <pc:grpChg chg="add del mod">
          <ac:chgData name="今川 稔文" userId="b5a89cb1756468b5" providerId="LiveId" clId="{7EC49867-2228-4629-8089-AFFC07E064F8}" dt="2021-06-06T22:12:17.903" v="2467" actId="165"/>
          <ac:grpSpMkLst>
            <pc:docMk/>
            <pc:sldMk cId="2426456379" sldId="260"/>
            <ac:grpSpMk id="28" creationId="{041C81F6-39CE-454A-8BD3-B09E9FED4B05}"/>
          </ac:grpSpMkLst>
        </pc:grpChg>
        <pc:grpChg chg="add del mod">
          <ac:chgData name="今川 稔文" userId="b5a89cb1756468b5" providerId="LiveId" clId="{7EC49867-2228-4629-8089-AFFC07E064F8}" dt="2021-06-06T22:13:01.770" v="2479" actId="165"/>
          <ac:grpSpMkLst>
            <pc:docMk/>
            <pc:sldMk cId="2426456379" sldId="260"/>
            <ac:grpSpMk id="36" creationId="{D0089168-6177-4A2B-95C3-62ADFE0C5D22}"/>
          </ac:grpSpMkLst>
        </pc:grpChg>
        <pc:grpChg chg="add del mod">
          <ac:chgData name="今川 稔文" userId="b5a89cb1756468b5" providerId="LiveId" clId="{7EC49867-2228-4629-8089-AFFC07E064F8}" dt="2021-06-07T06:10:21.640" v="6740" actId="478"/>
          <ac:grpSpMkLst>
            <pc:docMk/>
            <pc:sldMk cId="2426456379" sldId="260"/>
            <ac:grpSpMk id="59" creationId="{AD04FBFF-D740-4185-8C4B-88D94476FA25}"/>
          </ac:grpSpMkLst>
        </pc:grpChg>
        <pc:grpChg chg="add del mod">
          <ac:chgData name="今川 稔文" userId="b5a89cb1756468b5" providerId="LiveId" clId="{7EC49867-2228-4629-8089-AFFC07E064F8}" dt="2021-06-07T06:08:17.886" v="6671" actId="165"/>
          <ac:grpSpMkLst>
            <pc:docMk/>
            <pc:sldMk cId="2426456379" sldId="260"/>
            <ac:grpSpMk id="84" creationId="{392719C6-EF27-4268-9511-408DADA2AD96}"/>
          </ac:grpSpMkLst>
        </pc:grpChg>
        <pc:picChg chg="add del mod">
          <ac:chgData name="今川 稔文" userId="b5a89cb1756468b5" providerId="LiveId" clId="{7EC49867-2228-4629-8089-AFFC07E064F8}" dt="2021-06-06T22:24:45.743" v="2822" actId="478"/>
          <ac:picMkLst>
            <pc:docMk/>
            <pc:sldMk cId="2426456379" sldId="260"/>
            <ac:picMk id="2" creationId="{699CF75E-65ED-49E0-B578-568E6D48DC6B}"/>
          </ac:picMkLst>
        </pc:picChg>
        <pc:picChg chg="add del mod">
          <ac:chgData name="今川 稔文" userId="b5a89cb1756468b5" providerId="LiveId" clId="{7EC49867-2228-4629-8089-AFFC07E064F8}" dt="2021-06-07T02:32:00.450" v="4174" actId="478"/>
          <ac:picMkLst>
            <pc:docMk/>
            <pc:sldMk cId="2426456379" sldId="260"/>
            <ac:picMk id="3" creationId="{845BA3F0-6DB0-499A-B879-3F74683ACBE0}"/>
          </ac:picMkLst>
        </pc:picChg>
        <pc:picChg chg="add del mod ord">
          <ac:chgData name="今川 稔文" userId="b5a89cb1756468b5" providerId="LiveId" clId="{7EC49867-2228-4629-8089-AFFC07E064F8}" dt="2021-06-07T12:13:33.627" v="7281" actId="478"/>
          <ac:picMkLst>
            <pc:docMk/>
            <pc:sldMk cId="2426456379" sldId="260"/>
            <ac:picMk id="3" creationId="{9BA158A1-9194-45B5-813A-68007BB5D81B}"/>
          </ac:picMkLst>
        </pc:picChg>
        <pc:picChg chg="add mod">
          <ac:chgData name="今川 稔文" userId="b5a89cb1756468b5" providerId="LiveId" clId="{7EC49867-2228-4629-8089-AFFC07E064F8}" dt="2021-06-08T05:49:04.326" v="7504" actId="1038"/>
          <ac:picMkLst>
            <pc:docMk/>
            <pc:sldMk cId="2426456379" sldId="260"/>
            <ac:picMk id="4" creationId="{3C5F69D7-17AD-4C1B-87E5-594EC3209A49}"/>
          </ac:picMkLst>
        </pc:picChg>
        <pc:picChg chg="add del mod ord">
          <ac:chgData name="今川 稔文" userId="b5a89cb1756468b5" providerId="LiveId" clId="{7EC49867-2228-4629-8089-AFFC07E064F8}" dt="2021-06-07T12:15:43.919" v="7292" actId="478"/>
          <ac:picMkLst>
            <pc:docMk/>
            <pc:sldMk cId="2426456379" sldId="260"/>
            <ac:picMk id="5" creationId="{5C4EBB09-49B7-4735-84C2-66BCBE3AC4B2}"/>
          </ac:picMkLst>
        </pc:picChg>
        <pc:picChg chg="add del mod ord">
          <ac:chgData name="今川 稔文" userId="b5a89cb1756468b5" providerId="LiveId" clId="{7EC49867-2228-4629-8089-AFFC07E064F8}" dt="2021-06-07T12:14:55.906" v="7289" actId="478"/>
          <ac:picMkLst>
            <pc:docMk/>
            <pc:sldMk cId="2426456379" sldId="260"/>
            <ac:picMk id="7" creationId="{1CCA81F5-9EFC-4737-A55F-36287490E530}"/>
          </ac:picMkLst>
        </pc:picChg>
        <pc:picChg chg="add mod">
          <ac:chgData name="今川 稔文" userId="b5a89cb1756468b5" providerId="LiveId" clId="{7EC49867-2228-4629-8089-AFFC07E064F8}" dt="2021-06-08T05:49:04.326" v="7504" actId="1038"/>
          <ac:picMkLst>
            <pc:docMk/>
            <pc:sldMk cId="2426456379" sldId="260"/>
            <ac:picMk id="8" creationId="{F11A915F-0F1B-4532-BEBF-FACE1CE3D174}"/>
          </ac:picMkLst>
        </pc:picChg>
        <pc:picChg chg="add del mod">
          <ac:chgData name="今川 稔文" userId="b5a89cb1756468b5" providerId="LiveId" clId="{7EC49867-2228-4629-8089-AFFC07E064F8}" dt="2021-06-06T22:10:36.498" v="2451" actId="478"/>
          <ac:picMkLst>
            <pc:docMk/>
            <pc:sldMk cId="2426456379" sldId="260"/>
            <ac:picMk id="9" creationId="{671A9381-A7D7-4C59-9358-10B2CB94FA53}"/>
          </ac:picMkLst>
        </pc:picChg>
        <pc:picChg chg="add mod">
          <ac:chgData name="今川 稔文" userId="b5a89cb1756468b5" providerId="LiveId" clId="{7EC49867-2228-4629-8089-AFFC07E064F8}" dt="2021-06-08T05:49:04.326" v="7504" actId="1038"/>
          <ac:picMkLst>
            <pc:docMk/>
            <pc:sldMk cId="2426456379" sldId="260"/>
            <ac:picMk id="18" creationId="{085CF4DB-A1CD-47E9-ACDE-B7766995E1EC}"/>
          </ac:picMkLst>
        </pc:picChg>
        <pc:picChg chg="add del mod topLvl">
          <ac:chgData name="今川 稔文" userId="b5a89cb1756468b5" providerId="LiveId" clId="{7EC49867-2228-4629-8089-AFFC07E064F8}" dt="2021-06-07T06:05:42.508" v="6570" actId="478"/>
          <ac:picMkLst>
            <pc:docMk/>
            <pc:sldMk cId="2426456379" sldId="260"/>
            <ac:picMk id="27" creationId="{A2E0DE59-55A7-4D0A-A5F6-0419D4D2FFF5}"/>
          </ac:picMkLst>
        </pc:picChg>
        <pc:picChg chg="add del mod">
          <ac:chgData name="今川 稔文" userId="b5a89cb1756468b5" providerId="LiveId" clId="{7EC49867-2228-4629-8089-AFFC07E064F8}" dt="2021-06-06T22:18:23.152" v="2659" actId="478"/>
          <ac:picMkLst>
            <pc:docMk/>
            <pc:sldMk cId="2426456379" sldId="260"/>
            <ac:picMk id="40" creationId="{1F0B1721-F35B-4EB7-8D31-8AD03239F693}"/>
          </ac:picMkLst>
        </pc:picChg>
        <pc:picChg chg="add mod">
          <ac:chgData name="今川 稔文" userId="b5a89cb1756468b5" providerId="LiveId" clId="{7EC49867-2228-4629-8089-AFFC07E064F8}" dt="2021-06-06T22:19:03.181" v="2662" actId="164"/>
          <ac:picMkLst>
            <pc:docMk/>
            <pc:sldMk cId="2426456379" sldId="260"/>
            <ac:picMk id="58" creationId="{CA407BFA-BE74-4339-9E08-439EAF7AF14B}"/>
          </ac:picMkLst>
        </pc:picChg>
        <pc:picChg chg="add del mod topLvl">
          <ac:chgData name="今川 稔文" userId="b5a89cb1756468b5" providerId="LiveId" clId="{7EC49867-2228-4629-8089-AFFC07E064F8}" dt="2021-06-07T06:08:23.299" v="6672" actId="478"/>
          <ac:picMkLst>
            <pc:docMk/>
            <pc:sldMk cId="2426456379" sldId="260"/>
            <ac:picMk id="67" creationId="{D4AE9BD1-FB8C-4574-9553-6F47C46DAC68}"/>
          </ac:picMkLst>
        </pc:picChg>
        <pc:cxnChg chg="add del mod topLvl">
          <ac:chgData name="今川 稔文" userId="b5a89cb1756468b5" providerId="LiveId" clId="{7EC49867-2228-4629-8089-AFFC07E064F8}" dt="2021-06-07T06:05:42.508" v="6570" actId="478"/>
          <ac:cxnSpMkLst>
            <pc:docMk/>
            <pc:sldMk cId="2426456379" sldId="260"/>
            <ac:cxnSpMk id="18" creationId="{F2059E8C-138C-4059-9C48-3D3D827EB16E}"/>
          </ac:cxnSpMkLst>
        </pc:cxnChg>
        <pc:cxnChg chg="add del mod topLvl">
          <ac:chgData name="今川 稔文" userId="b5a89cb1756468b5" providerId="LiveId" clId="{7EC49867-2228-4629-8089-AFFC07E064F8}" dt="2021-06-07T06:05:42.508" v="6570" actId="478"/>
          <ac:cxnSpMkLst>
            <pc:docMk/>
            <pc:sldMk cId="2426456379" sldId="260"/>
            <ac:cxnSpMk id="19" creationId="{1643A9C6-B0D2-444A-B551-AE20164BD0CA}"/>
          </ac:cxnSpMkLst>
        </pc:cxnChg>
        <pc:cxnChg chg="add del mod topLvl">
          <ac:chgData name="今川 稔文" userId="b5a89cb1756468b5" providerId="LiveId" clId="{7EC49867-2228-4629-8089-AFFC07E064F8}" dt="2021-06-07T06:05:42.508" v="6570" actId="478"/>
          <ac:cxnSpMkLst>
            <pc:docMk/>
            <pc:sldMk cId="2426456379" sldId="260"/>
            <ac:cxnSpMk id="20" creationId="{94661FF2-10CB-402A-81F1-45D8AD03BF24}"/>
          </ac:cxnSpMkLst>
        </pc:cxnChg>
        <pc:cxnChg chg="add del mod topLvl">
          <ac:chgData name="今川 稔文" userId="b5a89cb1756468b5" providerId="LiveId" clId="{7EC49867-2228-4629-8089-AFFC07E064F8}" dt="2021-06-07T06:05:42.508" v="6570" actId="478"/>
          <ac:cxnSpMkLst>
            <pc:docMk/>
            <pc:sldMk cId="2426456379" sldId="260"/>
            <ac:cxnSpMk id="21" creationId="{141E1690-77DA-4927-B2A8-2C600354C740}"/>
          </ac:cxnSpMkLst>
        </pc:cxnChg>
        <pc:cxnChg chg="add del mod topLvl">
          <ac:chgData name="今川 稔文" userId="b5a89cb1756468b5" providerId="LiveId" clId="{7EC49867-2228-4629-8089-AFFC07E064F8}" dt="2021-06-07T06:05:42.508" v="6570" actId="478"/>
          <ac:cxnSpMkLst>
            <pc:docMk/>
            <pc:sldMk cId="2426456379" sldId="260"/>
            <ac:cxnSpMk id="22" creationId="{73680A8A-1888-4776-959E-C8A872805061}"/>
          </ac:cxnSpMkLst>
        </pc:cxnChg>
        <pc:cxnChg chg="add del mod topLvl">
          <ac:chgData name="今川 稔文" userId="b5a89cb1756468b5" providerId="LiveId" clId="{7EC49867-2228-4629-8089-AFFC07E064F8}" dt="2021-06-07T06:05:42.508" v="6570" actId="478"/>
          <ac:cxnSpMkLst>
            <pc:docMk/>
            <pc:sldMk cId="2426456379" sldId="260"/>
            <ac:cxnSpMk id="23" creationId="{517134A9-10AB-442D-9AE7-A90F12826C6C}"/>
          </ac:cxnSpMkLst>
        </pc:cxnChg>
        <pc:cxnChg chg="add del mod topLvl">
          <ac:chgData name="今川 稔文" userId="b5a89cb1756468b5" providerId="LiveId" clId="{7EC49867-2228-4629-8089-AFFC07E064F8}" dt="2021-06-07T06:05:42.508" v="6570" actId="478"/>
          <ac:cxnSpMkLst>
            <pc:docMk/>
            <pc:sldMk cId="2426456379" sldId="260"/>
            <ac:cxnSpMk id="24" creationId="{48FB9778-6F7C-43EE-B8F9-C0657DF1EE1C}"/>
          </ac:cxnSpMkLst>
        </pc:cxnChg>
        <pc:cxnChg chg="add del mod topLvl">
          <ac:chgData name="今川 稔文" userId="b5a89cb1756468b5" providerId="LiveId" clId="{7EC49867-2228-4629-8089-AFFC07E064F8}" dt="2021-06-07T06:05:42.508" v="6570" actId="478"/>
          <ac:cxnSpMkLst>
            <pc:docMk/>
            <pc:sldMk cId="2426456379" sldId="260"/>
            <ac:cxnSpMk id="25" creationId="{45F3EB0C-6924-4BEE-8366-F363B1E3E31C}"/>
          </ac:cxnSpMkLst>
        </pc:cxnChg>
        <pc:cxnChg chg="add mod">
          <ac:chgData name="今川 稔文" userId="b5a89cb1756468b5" providerId="LiveId" clId="{7EC49867-2228-4629-8089-AFFC07E064F8}" dt="2021-06-06T22:19:03.181" v="2662" actId="164"/>
          <ac:cxnSpMkLst>
            <pc:docMk/>
            <pc:sldMk cId="2426456379" sldId="260"/>
            <ac:cxnSpMk id="49" creationId="{C392F5D9-AC61-4B45-911F-760520DAAA84}"/>
          </ac:cxnSpMkLst>
        </pc:cxnChg>
        <pc:cxnChg chg="add mod">
          <ac:chgData name="今川 稔文" userId="b5a89cb1756468b5" providerId="LiveId" clId="{7EC49867-2228-4629-8089-AFFC07E064F8}" dt="2021-06-06T22:19:03.181" v="2662" actId="164"/>
          <ac:cxnSpMkLst>
            <pc:docMk/>
            <pc:sldMk cId="2426456379" sldId="260"/>
            <ac:cxnSpMk id="50" creationId="{5D536C76-809D-4E4A-AC6F-5A6BE3432E0B}"/>
          </ac:cxnSpMkLst>
        </pc:cxnChg>
        <pc:cxnChg chg="add mod">
          <ac:chgData name="今川 稔文" userId="b5a89cb1756468b5" providerId="LiveId" clId="{7EC49867-2228-4629-8089-AFFC07E064F8}" dt="2021-06-06T22:19:03.181" v="2662" actId="164"/>
          <ac:cxnSpMkLst>
            <pc:docMk/>
            <pc:sldMk cId="2426456379" sldId="260"/>
            <ac:cxnSpMk id="51" creationId="{DAECC53B-D454-4EF3-BA3F-26A69BB8BD9B}"/>
          </ac:cxnSpMkLst>
        </pc:cxnChg>
        <pc:cxnChg chg="add mod">
          <ac:chgData name="今川 稔文" userId="b5a89cb1756468b5" providerId="LiveId" clId="{7EC49867-2228-4629-8089-AFFC07E064F8}" dt="2021-06-06T22:19:03.181" v="2662" actId="164"/>
          <ac:cxnSpMkLst>
            <pc:docMk/>
            <pc:sldMk cId="2426456379" sldId="260"/>
            <ac:cxnSpMk id="52" creationId="{1D9C17BA-1967-4C39-BB11-B1CD655F7B50}"/>
          </ac:cxnSpMkLst>
        </pc:cxnChg>
        <pc:cxnChg chg="add mod">
          <ac:chgData name="今川 稔文" userId="b5a89cb1756468b5" providerId="LiveId" clId="{7EC49867-2228-4629-8089-AFFC07E064F8}" dt="2021-06-06T22:19:03.181" v="2662" actId="164"/>
          <ac:cxnSpMkLst>
            <pc:docMk/>
            <pc:sldMk cId="2426456379" sldId="260"/>
            <ac:cxnSpMk id="53" creationId="{FC0EA6A1-EA0F-4C75-96F8-DECA056B107D}"/>
          </ac:cxnSpMkLst>
        </pc:cxnChg>
        <pc:cxnChg chg="add mod">
          <ac:chgData name="今川 稔文" userId="b5a89cb1756468b5" providerId="LiveId" clId="{7EC49867-2228-4629-8089-AFFC07E064F8}" dt="2021-06-06T22:19:03.181" v="2662" actId="164"/>
          <ac:cxnSpMkLst>
            <pc:docMk/>
            <pc:sldMk cId="2426456379" sldId="260"/>
            <ac:cxnSpMk id="54" creationId="{10BD5F5A-31FA-47D9-A791-3FD1E025D931}"/>
          </ac:cxnSpMkLst>
        </pc:cxnChg>
        <pc:cxnChg chg="add mod">
          <ac:chgData name="今川 稔文" userId="b5a89cb1756468b5" providerId="LiveId" clId="{7EC49867-2228-4629-8089-AFFC07E064F8}" dt="2021-06-06T22:19:03.181" v="2662" actId="164"/>
          <ac:cxnSpMkLst>
            <pc:docMk/>
            <pc:sldMk cId="2426456379" sldId="260"/>
            <ac:cxnSpMk id="55" creationId="{43415FC9-DE17-4009-BC07-468F22157440}"/>
          </ac:cxnSpMkLst>
        </pc:cxnChg>
        <pc:cxnChg chg="add mod">
          <ac:chgData name="今川 稔文" userId="b5a89cb1756468b5" providerId="LiveId" clId="{7EC49867-2228-4629-8089-AFFC07E064F8}" dt="2021-06-06T22:19:03.181" v="2662" actId="164"/>
          <ac:cxnSpMkLst>
            <pc:docMk/>
            <pc:sldMk cId="2426456379" sldId="260"/>
            <ac:cxnSpMk id="56" creationId="{9844086E-896B-47D4-B271-ADF458EB2A3C}"/>
          </ac:cxnSpMkLst>
        </pc:cxnChg>
        <pc:cxnChg chg="add del mod topLvl">
          <ac:chgData name="今川 稔文" userId="b5a89cb1756468b5" providerId="LiveId" clId="{7EC49867-2228-4629-8089-AFFC07E064F8}" dt="2021-06-07T06:08:23.299" v="6672" actId="478"/>
          <ac:cxnSpMkLst>
            <pc:docMk/>
            <pc:sldMk cId="2426456379" sldId="260"/>
            <ac:cxnSpMk id="76" creationId="{5A66BE5F-E153-4163-B306-6BB121969EE6}"/>
          </ac:cxnSpMkLst>
        </pc:cxnChg>
        <pc:cxnChg chg="add del mod topLvl">
          <ac:chgData name="今川 稔文" userId="b5a89cb1756468b5" providerId="LiveId" clId="{7EC49867-2228-4629-8089-AFFC07E064F8}" dt="2021-06-07T06:08:23.299" v="6672" actId="478"/>
          <ac:cxnSpMkLst>
            <pc:docMk/>
            <pc:sldMk cId="2426456379" sldId="260"/>
            <ac:cxnSpMk id="77" creationId="{0E8C0D75-DE5B-4D91-A040-AF639EF7471B}"/>
          </ac:cxnSpMkLst>
        </pc:cxnChg>
        <pc:cxnChg chg="add del mod topLvl">
          <ac:chgData name="今川 稔文" userId="b5a89cb1756468b5" providerId="LiveId" clId="{7EC49867-2228-4629-8089-AFFC07E064F8}" dt="2021-06-07T06:08:23.299" v="6672" actId="478"/>
          <ac:cxnSpMkLst>
            <pc:docMk/>
            <pc:sldMk cId="2426456379" sldId="260"/>
            <ac:cxnSpMk id="78" creationId="{F707940B-4AFB-4B24-9DD4-B452B48C6660}"/>
          </ac:cxnSpMkLst>
        </pc:cxnChg>
        <pc:cxnChg chg="add del mod topLvl">
          <ac:chgData name="今川 稔文" userId="b5a89cb1756468b5" providerId="LiveId" clId="{7EC49867-2228-4629-8089-AFFC07E064F8}" dt="2021-06-07T06:08:23.299" v="6672" actId="478"/>
          <ac:cxnSpMkLst>
            <pc:docMk/>
            <pc:sldMk cId="2426456379" sldId="260"/>
            <ac:cxnSpMk id="79" creationId="{03090FF5-5B63-4D24-B58E-1FC5C59ED816}"/>
          </ac:cxnSpMkLst>
        </pc:cxnChg>
        <pc:cxnChg chg="add del mod topLvl">
          <ac:chgData name="今川 稔文" userId="b5a89cb1756468b5" providerId="LiveId" clId="{7EC49867-2228-4629-8089-AFFC07E064F8}" dt="2021-06-07T06:08:23.299" v="6672" actId="478"/>
          <ac:cxnSpMkLst>
            <pc:docMk/>
            <pc:sldMk cId="2426456379" sldId="260"/>
            <ac:cxnSpMk id="80" creationId="{49105724-137D-429B-B385-3422869B65C4}"/>
          </ac:cxnSpMkLst>
        </pc:cxnChg>
        <pc:cxnChg chg="add del mod topLvl">
          <ac:chgData name="今川 稔文" userId="b5a89cb1756468b5" providerId="LiveId" clId="{7EC49867-2228-4629-8089-AFFC07E064F8}" dt="2021-06-07T06:08:23.299" v="6672" actId="478"/>
          <ac:cxnSpMkLst>
            <pc:docMk/>
            <pc:sldMk cId="2426456379" sldId="260"/>
            <ac:cxnSpMk id="81" creationId="{79F53B49-25E4-4F35-9DB6-0EFDA8F19AB3}"/>
          </ac:cxnSpMkLst>
        </pc:cxnChg>
        <pc:cxnChg chg="add del mod topLvl">
          <ac:chgData name="今川 稔文" userId="b5a89cb1756468b5" providerId="LiveId" clId="{7EC49867-2228-4629-8089-AFFC07E064F8}" dt="2021-06-07T06:08:23.299" v="6672" actId="478"/>
          <ac:cxnSpMkLst>
            <pc:docMk/>
            <pc:sldMk cId="2426456379" sldId="260"/>
            <ac:cxnSpMk id="82" creationId="{C2D5EB05-0C37-44BD-806D-A415BEBAC947}"/>
          </ac:cxnSpMkLst>
        </pc:cxnChg>
        <pc:cxnChg chg="add del mod topLvl">
          <ac:chgData name="今川 稔文" userId="b5a89cb1756468b5" providerId="LiveId" clId="{7EC49867-2228-4629-8089-AFFC07E064F8}" dt="2021-06-07T06:08:23.299" v="6672" actId="478"/>
          <ac:cxnSpMkLst>
            <pc:docMk/>
            <pc:sldMk cId="2426456379" sldId="260"/>
            <ac:cxnSpMk id="83" creationId="{15971AB2-447B-44DE-B6F4-4805F2261996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8980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1088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0583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413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3390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8786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192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549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985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392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185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BAF26-8666-4005-A24C-700A977034A6}" type="datetimeFigureOut">
              <a:rPr kumimoji="1" lang="ja-JP" altLang="en-US" smtClean="0"/>
              <a:t>2021/6/10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4B843-ED24-42F0-B225-4C6FDF34C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899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84E2647-B54C-4311-8A38-8C69A4252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92" y="1527237"/>
            <a:ext cx="3152995" cy="2114943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95570B8-FD19-4CDD-A2E0-52DF3F90120F}"/>
              </a:ext>
            </a:extLst>
          </p:cNvPr>
          <p:cNvSpPr txBox="1"/>
          <p:nvPr/>
        </p:nvSpPr>
        <p:spPr>
          <a:xfrm>
            <a:off x="1185805" y="6556331"/>
            <a:ext cx="1249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 GAPDH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806AE2C-B714-4490-BBF3-91DD67F70BB6}"/>
              </a:ext>
            </a:extLst>
          </p:cNvPr>
          <p:cNvSpPr txBox="1"/>
          <p:nvPr/>
        </p:nvSpPr>
        <p:spPr>
          <a:xfrm>
            <a:off x="0" y="67494"/>
            <a:ext cx="67343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8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Ｐゴシック" panose="020B0600070205080204" pitchFamily="50" charset="-128"/>
              </a:rPr>
              <a:t>Supplementary figure 1</a:t>
            </a:r>
            <a:r>
              <a:rPr lang="en-US" altLang="ja-JP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</a:p>
          <a:p>
            <a:r>
              <a:rPr lang="en-US" altLang="ja-JP" sz="16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Ｐゴシック" panose="020B0600070205080204" pitchFamily="50" charset="-128"/>
              </a:rPr>
              <a:t>Uncropped pictures of western blotting in Figure 1</a:t>
            </a:r>
            <a:endParaRPr kumimoji="1" lang="ja-JP" altLang="en-US" b="1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68C4F25-E074-4C75-BD10-7492FEEBD41A}"/>
              </a:ext>
            </a:extLst>
          </p:cNvPr>
          <p:cNvSpPr txBox="1"/>
          <p:nvPr/>
        </p:nvSpPr>
        <p:spPr>
          <a:xfrm>
            <a:off x="1165964" y="1111175"/>
            <a:ext cx="1082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Cell lysate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D77D711-1AAA-4414-9321-1B617EE6356F}"/>
              </a:ext>
            </a:extLst>
          </p:cNvPr>
          <p:cNvSpPr txBox="1"/>
          <p:nvPr/>
        </p:nvSpPr>
        <p:spPr>
          <a:xfrm>
            <a:off x="4202231" y="1111174"/>
            <a:ext cx="1230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Supernatant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154CD486-FCD8-4978-9AF9-F617DF2721E2}"/>
              </a:ext>
            </a:extLst>
          </p:cNvPr>
          <p:cNvSpPr txBox="1"/>
          <p:nvPr/>
        </p:nvSpPr>
        <p:spPr>
          <a:xfrm>
            <a:off x="1260195" y="3694988"/>
            <a:ext cx="1101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WB:FLAG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D79A80BF-8620-44FB-9D88-793FDA1E7DA1}"/>
              </a:ext>
            </a:extLst>
          </p:cNvPr>
          <p:cNvSpPr txBox="1"/>
          <p:nvPr/>
        </p:nvSpPr>
        <p:spPr>
          <a:xfrm>
            <a:off x="4459957" y="3694987"/>
            <a:ext cx="1311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WB:E protein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550D1C71-3840-44B2-B7C5-054ACB91EF1D}"/>
              </a:ext>
            </a:extLst>
          </p:cNvPr>
          <p:cNvSpPr txBox="1"/>
          <p:nvPr/>
        </p:nvSpPr>
        <p:spPr>
          <a:xfrm>
            <a:off x="4502726" y="6556330"/>
            <a:ext cx="1101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WB:FLAG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0D63316-0123-40E3-882C-7D75FBEA7D7F}"/>
              </a:ext>
            </a:extLst>
          </p:cNvPr>
          <p:cNvSpPr txBox="1"/>
          <p:nvPr/>
        </p:nvSpPr>
        <p:spPr>
          <a:xfrm>
            <a:off x="0" y="746951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Figure 1(c)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CAE2C28B-4C6C-4168-916C-5FA7DB1C9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93" y="4237464"/>
            <a:ext cx="3027160" cy="223805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BEBF29F-5801-4A3B-8F4F-B3AF5BB3C8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7439" y="1527238"/>
            <a:ext cx="3236915" cy="210949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A6081C6-FDEE-46E5-9350-AB363CD2F3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4870" y="4237464"/>
            <a:ext cx="3236858" cy="223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63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063F898-F8AA-436E-8C9E-CD8A1DD5CB6D}"/>
              </a:ext>
            </a:extLst>
          </p:cNvPr>
          <p:cNvSpPr txBox="1"/>
          <p:nvPr/>
        </p:nvSpPr>
        <p:spPr>
          <a:xfrm>
            <a:off x="-1" y="48128"/>
            <a:ext cx="67737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8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Ｐゴシック" panose="020B0600070205080204" pitchFamily="50" charset="-128"/>
              </a:rPr>
              <a:t>Supplementary figure 2</a:t>
            </a:r>
            <a:endParaRPr lang="en-US" altLang="ja-JP" sz="18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r>
              <a:rPr lang="en-US" altLang="ja-JP" sz="16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Ｐゴシック" panose="020B0600070205080204" pitchFamily="50" charset="-128"/>
              </a:rPr>
              <a:t>Uncropped pictures of western blotting in Figure 2</a:t>
            </a:r>
            <a:endParaRPr kumimoji="1" lang="ja-JP" altLang="en-US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3C7FCE3-EAAB-427E-9186-8CED07AD651A}"/>
              </a:ext>
            </a:extLst>
          </p:cNvPr>
          <p:cNvSpPr txBox="1"/>
          <p:nvPr/>
        </p:nvSpPr>
        <p:spPr>
          <a:xfrm>
            <a:off x="1002837" y="2532185"/>
            <a:ext cx="1311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WB:E protein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2768288-BB18-4F07-B058-6F084B65ED69}"/>
              </a:ext>
            </a:extLst>
          </p:cNvPr>
          <p:cNvSpPr txBox="1"/>
          <p:nvPr/>
        </p:nvSpPr>
        <p:spPr>
          <a:xfrm>
            <a:off x="1195740" y="1052334"/>
            <a:ext cx="1082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Cell lysate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E5CC88D-BF7B-4AEA-A5B8-8DE238EC688C}"/>
              </a:ext>
            </a:extLst>
          </p:cNvPr>
          <p:cNvSpPr txBox="1"/>
          <p:nvPr/>
        </p:nvSpPr>
        <p:spPr>
          <a:xfrm>
            <a:off x="3945770" y="1050822"/>
            <a:ext cx="1230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Supernatant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27279D74-40D9-44B2-B563-E6A706D7ABF4}"/>
              </a:ext>
            </a:extLst>
          </p:cNvPr>
          <p:cNvSpPr txBox="1"/>
          <p:nvPr/>
        </p:nvSpPr>
        <p:spPr>
          <a:xfrm>
            <a:off x="1176865" y="4111526"/>
            <a:ext cx="1101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WB:FLAG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BD6D132D-BB2D-4BBF-B4D2-58D4528530B2}"/>
              </a:ext>
            </a:extLst>
          </p:cNvPr>
          <p:cNvSpPr txBox="1"/>
          <p:nvPr/>
        </p:nvSpPr>
        <p:spPr>
          <a:xfrm>
            <a:off x="1111912" y="5711138"/>
            <a:ext cx="1249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 GAPDH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C01CD9FA-EFEC-4BCA-8BB0-9A6A709A21A0}"/>
              </a:ext>
            </a:extLst>
          </p:cNvPr>
          <p:cNvSpPr txBox="1"/>
          <p:nvPr/>
        </p:nvSpPr>
        <p:spPr>
          <a:xfrm>
            <a:off x="3974223" y="2581294"/>
            <a:ext cx="1311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WB:E protein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テキスト ボックス 134">
            <a:extLst>
              <a:ext uri="{FF2B5EF4-FFF2-40B4-BE49-F238E27FC236}">
                <a16:creationId xmlns:a16="http://schemas.microsoft.com/office/drawing/2014/main" id="{E14BC2B9-BCCF-4E9A-91CC-A2EE284DE636}"/>
              </a:ext>
            </a:extLst>
          </p:cNvPr>
          <p:cNvSpPr txBox="1"/>
          <p:nvPr/>
        </p:nvSpPr>
        <p:spPr>
          <a:xfrm>
            <a:off x="4122687" y="4111526"/>
            <a:ext cx="1101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WB:FLAG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772AD9D4-8581-4B69-8897-D17BF847A2BA}"/>
              </a:ext>
            </a:extLst>
          </p:cNvPr>
          <p:cNvSpPr txBox="1"/>
          <p:nvPr/>
        </p:nvSpPr>
        <p:spPr>
          <a:xfrm>
            <a:off x="0" y="729085"/>
            <a:ext cx="1681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Figure 2(b)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9965253-DAF8-4451-905A-2AB4514F2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19" y="1370940"/>
            <a:ext cx="1717715" cy="113373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AEA1095-537B-4BF6-AAA0-7D00E8C96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19" y="2904776"/>
            <a:ext cx="1717715" cy="117709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CD762EA8-0F4B-44B5-B016-F993C8885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400" y="1339565"/>
            <a:ext cx="1657003" cy="1188881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87BF14C3-0F94-4033-9F1F-18DACE3BE5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402" y="2889071"/>
            <a:ext cx="1717716" cy="1191381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9716AE9-6432-4A41-AC16-3FD138C94D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19" y="4448959"/>
            <a:ext cx="1717715" cy="1202868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6E29BE2-0093-43BE-92D2-F02EF6743E69}"/>
              </a:ext>
            </a:extLst>
          </p:cNvPr>
          <p:cNvSpPr txBox="1"/>
          <p:nvPr/>
        </p:nvSpPr>
        <p:spPr>
          <a:xfrm>
            <a:off x="1050965" y="7999904"/>
            <a:ext cx="1311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WB:E protein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F43469A-FA4B-462B-84FE-E3AE7B1012DC}"/>
              </a:ext>
            </a:extLst>
          </p:cNvPr>
          <p:cNvSpPr txBox="1"/>
          <p:nvPr/>
        </p:nvSpPr>
        <p:spPr>
          <a:xfrm>
            <a:off x="1176865" y="6427403"/>
            <a:ext cx="1082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Cell lysate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97EE0E69-866F-414B-AC84-0B4C5EEA28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919" y="6788027"/>
            <a:ext cx="1717715" cy="1151717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CF80A98-7317-46CC-B19A-233F734730C8}"/>
              </a:ext>
            </a:extLst>
          </p:cNvPr>
          <p:cNvSpPr txBox="1"/>
          <p:nvPr/>
        </p:nvSpPr>
        <p:spPr>
          <a:xfrm>
            <a:off x="4145026" y="6427403"/>
            <a:ext cx="1230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Supernatant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0DFA876-E629-48C6-8B89-953B7BE3D6CE}"/>
              </a:ext>
            </a:extLst>
          </p:cNvPr>
          <p:cNvSpPr txBox="1"/>
          <p:nvPr/>
        </p:nvSpPr>
        <p:spPr>
          <a:xfrm>
            <a:off x="4084862" y="8005736"/>
            <a:ext cx="1311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WB:E protein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359410CF-DA59-46B6-A589-1ABF94AA2D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1784" y="6788027"/>
            <a:ext cx="1717716" cy="1208108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DB536DD-6146-45EB-B617-8152D1D53FF6}"/>
              </a:ext>
            </a:extLst>
          </p:cNvPr>
          <p:cNvSpPr txBox="1"/>
          <p:nvPr/>
        </p:nvSpPr>
        <p:spPr>
          <a:xfrm>
            <a:off x="0" y="6088849"/>
            <a:ext cx="13854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Figure 2(c)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5F9B59D-A609-45B3-BB31-215289B01F85}"/>
              </a:ext>
            </a:extLst>
          </p:cNvPr>
          <p:cNvSpPr txBox="1"/>
          <p:nvPr/>
        </p:nvSpPr>
        <p:spPr>
          <a:xfrm>
            <a:off x="1041967" y="9500673"/>
            <a:ext cx="1249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 GAPDH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BA132AB5-FF8E-4DED-AD0C-1DBE055032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919" y="8359912"/>
            <a:ext cx="1717715" cy="109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74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6399B3-F7CF-45ED-81B3-886938DDF4BF}"/>
              </a:ext>
            </a:extLst>
          </p:cNvPr>
          <p:cNvSpPr txBox="1"/>
          <p:nvPr/>
        </p:nvSpPr>
        <p:spPr>
          <a:xfrm>
            <a:off x="0" y="60160"/>
            <a:ext cx="6858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8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Ｐゴシック" panose="020B0600070205080204" pitchFamily="50" charset="-128"/>
              </a:rPr>
              <a:t>Supplementary figure 3</a:t>
            </a:r>
          </a:p>
          <a:p>
            <a:r>
              <a:rPr lang="en-US" altLang="ja-JP" sz="16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Ｐゴシック" panose="020B0600070205080204" pitchFamily="50" charset="-128"/>
              </a:rPr>
              <a:t>Uncropped pictures of western blotting and CBB staining in Figure 3 </a:t>
            </a:r>
            <a:endParaRPr kumimoji="1" lang="ja-JP" altLang="en-US" b="1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F11CB8A1-B073-4836-A105-62F34D5E8A89}"/>
              </a:ext>
            </a:extLst>
          </p:cNvPr>
          <p:cNvSpPr txBox="1"/>
          <p:nvPr/>
        </p:nvSpPr>
        <p:spPr>
          <a:xfrm>
            <a:off x="4075821" y="3505103"/>
            <a:ext cx="1381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 E protein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EFE985B8-0A70-4CEA-A617-DEED1AB3004B}"/>
              </a:ext>
            </a:extLst>
          </p:cNvPr>
          <p:cNvSpPr txBox="1"/>
          <p:nvPr/>
        </p:nvSpPr>
        <p:spPr>
          <a:xfrm>
            <a:off x="4174120" y="6235962"/>
            <a:ext cx="1079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 FLAG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C0AA59CB-4B63-4B09-B4A7-055B1D417888}"/>
              </a:ext>
            </a:extLst>
          </p:cNvPr>
          <p:cNvSpPr txBox="1"/>
          <p:nvPr/>
        </p:nvSpPr>
        <p:spPr>
          <a:xfrm>
            <a:off x="892595" y="3711013"/>
            <a:ext cx="1392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CBB staining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AF28ABB9-905B-4FD3-A14D-B9625E763B6A}"/>
              </a:ext>
            </a:extLst>
          </p:cNvPr>
          <p:cNvSpPr txBox="1"/>
          <p:nvPr/>
        </p:nvSpPr>
        <p:spPr>
          <a:xfrm>
            <a:off x="4557103" y="9174753"/>
            <a:ext cx="1392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CBB staining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77AF043C-0465-48BF-80B2-04B19C94C50D}"/>
              </a:ext>
            </a:extLst>
          </p:cNvPr>
          <p:cNvSpPr txBox="1"/>
          <p:nvPr/>
        </p:nvSpPr>
        <p:spPr>
          <a:xfrm>
            <a:off x="1050960" y="9174754"/>
            <a:ext cx="1381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WB: E protein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ED114508-104C-4AEB-AAD9-47E114D1133D}"/>
              </a:ext>
            </a:extLst>
          </p:cNvPr>
          <p:cNvSpPr txBox="1"/>
          <p:nvPr/>
        </p:nvSpPr>
        <p:spPr>
          <a:xfrm>
            <a:off x="0" y="892574"/>
            <a:ext cx="1443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Figure 3(a)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AB8B31AC-5748-4BD0-B3CB-B556A46CFF51}"/>
              </a:ext>
            </a:extLst>
          </p:cNvPr>
          <p:cNvSpPr txBox="1"/>
          <p:nvPr/>
        </p:nvSpPr>
        <p:spPr>
          <a:xfrm>
            <a:off x="1" y="6523571"/>
            <a:ext cx="1392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Figure 3(b)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FCBD212-6A82-4890-9A1E-7E4980B60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54" y="1336903"/>
            <a:ext cx="2721698" cy="236358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75E81EA-0263-49D8-A7E6-6717D3A0E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060" y="1336903"/>
            <a:ext cx="1901453" cy="2089618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11F93F1-31EC-4FAF-A65E-C1F85ADFF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060" y="3856739"/>
            <a:ext cx="1917391" cy="2310152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45E1DD45-7F4B-48C9-9CC2-003B7122A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6962188"/>
            <a:ext cx="3169197" cy="2132111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A9A544E2-AD16-418D-8475-5FD264EF4A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662" y="6962188"/>
            <a:ext cx="3059837" cy="2156653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1148478-9987-435A-962C-BCB8508F9F41}"/>
              </a:ext>
            </a:extLst>
          </p:cNvPr>
          <p:cNvSpPr txBox="1"/>
          <p:nvPr/>
        </p:nvSpPr>
        <p:spPr>
          <a:xfrm>
            <a:off x="3429000" y="6526021"/>
            <a:ext cx="1251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Figure 3(c)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090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1863</TotalTime>
  <Words>131</Words>
  <Application>Microsoft Office PowerPoint</Application>
  <PresentationFormat>A4 210 x 297 mm</PresentationFormat>
  <Paragraphs>35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今川 稔文</dc:creator>
  <cp:lastModifiedBy>今川 稔文</cp:lastModifiedBy>
  <cp:revision>12</cp:revision>
  <dcterms:created xsi:type="dcterms:W3CDTF">2021-06-05T01:17:52Z</dcterms:created>
  <dcterms:modified xsi:type="dcterms:W3CDTF">2021-06-10T02:41:54Z</dcterms:modified>
</cp:coreProperties>
</file>