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5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99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1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34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98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77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29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38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9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88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43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28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491E0-85FC-43CF-B235-8E57D4FF2B52}" type="datetimeFigureOut">
              <a:rPr kumimoji="1" lang="ja-JP" altLang="en-US" smtClean="0"/>
              <a:t>2021/3/9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BDD2A-D203-49C0-B1AA-A6F558BD5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24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770874"/>
              </p:ext>
            </p:extLst>
          </p:nvPr>
        </p:nvGraphicFramePr>
        <p:xfrm>
          <a:off x="2503964" y="1078710"/>
          <a:ext cx="7184072" cy="4700580"/>
        </p:xfrm>
        <a:graphic>
          <a:graphicData uri="http://schemas.openxmlformats.org/drawingml/2006/table">
            <a:tbl>
              <a:tblPr/>
              <a:tblGrid>
                <a:gridCol w="898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80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ABL1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BUB1B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DDR2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FGFR2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IDH2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MEN1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PDGFRA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SMARCA4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AKT1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CARD11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DICER1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FGFR3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IKZF1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MET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PHF6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SMARCB1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AKT2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CBL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DNMT3A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FH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IL6ST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MLH1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PIK3CA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SMO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ALK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CBLB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ECT2L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FLCN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IL7R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MSH2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PIK3R1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SPOP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AMER1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CD79A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EGFR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FLT3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JAK1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MSH6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PMS2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SRC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APC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CD79B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EP300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FUBP1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JAK2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MTOR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PPP2R1A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STK11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AR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CDC73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EPCAM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GATA1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JAK3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MUTYH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PRDM1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SUFU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ARID1A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CDH1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ERBB2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GATA2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KDM6A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MYC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PRKAR1A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TERT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ARID2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CDK12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ERBB3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GATA3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KDR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MYD88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PTCH1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TNFAIP3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ASXL1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CDK4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ERBB4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GNA11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KIT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NF1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PTEN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TNFRSF14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ATM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CDKN2A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ERCC5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GNAQ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KLF6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NF2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PTPN11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TP53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ATRX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CHEK2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ESR1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GNAS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KMT2D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NFE2L2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RAC1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TSC1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BAP1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CIC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EZH2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GPC3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KRAS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NFKBIA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RB1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TSC2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BCL6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CREBBP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FAM46C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GRIN2A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MAP2K1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NOTCH1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RET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TSHR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BCOR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CRLF2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FANCA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H3F3A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MAP2K2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NOTCH2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ROS1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U2AF1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BRAF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CSF1R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FANCD2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HIST1H3B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MAP2K4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NPM1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SDHB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VHL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BRCA1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CTNNB1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FANCE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HNF1A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MAP3K1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NRAS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SETD2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WT1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BRCA2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CYLD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FAS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HRAS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MAP4K3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PALB2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SF3B1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XPC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BRIP1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DAXX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FBXO11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HSPH1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MDM2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PAX5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SLC7A8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ZNF2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50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BTK</a:t>
                      </a:r>
                    </a:p>
                  </a:txBody>
                  <a:tcPr marL="8368" marR="8368" marT="8368" marB="0" anchor="ctr">
                    <a:lnL>
                      <a:noFill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DDB2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FBXW7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IDH1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MED12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PBRM1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SMAD4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Palatino Linotype" panose="02040502050505030304" pitchFamily="18" charset="0"/>
                          <a:ea typeface="游ゴシック" panose="020B0400000000000000" pitchFamily="50" charset="-128"/>
                        </a:rPr>
                        <a:t>ZRSR2</a:t>
                      </a:r>
                    </a:p>
                  </a:txBody>
                  <a:tcPr marL="8368" marR="8368" marT="8368" marB="0" anchor="ctr">
                    <a:lnL w="6350" cap="flat" cmpd="sng" algn="ctr">
                      <a:solidFill>
                        <a:srgbClr val="C3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F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338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160</Words>
  <Application>Microsoft Office PowerPoint</Application>
  <PresentationFormat>ワイド画面</PresentationFormat>
  <Paragraphs>160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Arial</vt:lpstr>
      <vt:lpstr>Calibri</vt:lpstr>
      <vt:lpstr>Calibri Light</vt:lpstr>
      <vt:lpstr>Palatino Linotype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MR7300 SSD</dc:creator>
  <cp:lastModifiedBy>actis</cp:lastModifiedBy>
  <cp:revision>9</cp:revision>
  <dcterms:created xsi:type="dcterms:W3CDTF">2021-03-08T05:21:13Z</dcterms:created>
  <dcterms:modified xsi:type="dcterms:W3CDTF">2021-03-09T11:56:33Z</dcterms:modified>
</cp:coreProperties>
</file>