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5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99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1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34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98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77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29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38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9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88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43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28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24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576038"/>
              </p:ext>
            </p:extLst>
          </p:nvPr>
        </p:nvGraphicFramePr>
        <p:xfrm>
          <a:off x="2038350" y="1715294"/>
          <a:ext cx="7762875" cy="3009108"/>
        </p:xfrm>
        <a:graphic>
          <a:graphicData uri="http://schemas.openxmlformats.org/drawingml/2006/table">
            <a:tbl>
              <a:tblPr/>
              <a:tblGrid>
                <a:gridCol w="646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22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Level 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Biomarkers that predict response or resistance to US FDA‐approved therapies for a specific type of tumor or have been included in professional guidelines as therapeutic, diagnostic, and/or prognostic biomarkers for specific types of tumors.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2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Level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Biomarkers that predict response or resistance to a therapy based on well‐powered studies with consensus from experts in the field, or have diagnostic and/or prognostic significance of certain diseases based on well‐powered studies with expert consensus.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2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Level 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Biomarkers that predict response or resistance to therapies approved by FDA or professional societies for a different tumor type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, off‐label use of a drug), serve as inclusion criteria for clinical trials, or have diagnostic and/or prognostic significance based on the results of multiple small studies.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2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Level 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Biomarkers that show plausible therapeutic significance based on preclinical studies, or may assist disease diagnosis and/or prognosis themselves or along with other biomarkers based on small studies or multiple case reports with no consensus.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223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170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Arial</vt:lpstr>
      <vt:lpstr>Calibri</vt:lpstr>
      <vt:lpstr>Calibri Light</vt:lpstr>
      <vt:lpstr>Palatino Linotype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MR7300 SSD</dc:creator>
  <cp:lastModifiedBy>actis</cp:lastModifiedBy>
  <cp:revision>9</cp:revision>
  <dcterms:created xsi:type="dcterms:W3CDTF">2021-03-08T05:21:13Z</dcterms:created>
  <dcterms:modified xsi:type="dcterms:W3CDTF">2021-03-09T11:56:40Z</dcterms:modified>
</cp:coreProperties>
</file>