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2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17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2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01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0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2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5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6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03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10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9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5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77ACE-0CB0-D749-B439-5194598B174C}" type="datetimeFigureOut">
              <a:rPr lang="en-US" smtClean="0"/>
              <a:t>10/1/20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9ED04-5F63-A74C-A350-91BC58C72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70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F4ED1615-A003-4F88-9125-283C348F6C0F}"/>
              </a:ext>
            </a:extLst>
          </p:cNvPr>
          <p:cNvGrpSpPr/>
          <p:nvPr/>
        </p:nvGrpSpPr>
        <p:grpSpPr>
          <a:xfrm>
            <a:off x="3064596" y="1451453"/>
            <a:ext cx="2787267" cy="3224740"/>
            <a:chOff x="2961959" y="3009665"/>
            <a:chExt cx="2787267" cy="3224740"/>
          </a:xfrm>
        </p:grpSpPr>
        <p:pic>
          <p:nvPicPr>
            <p:cNvPr id="10" name="図 20">
              <a:extLst>
                <a:ext uri="{FF2B5EF4-FFF2-40B4-BE49-F238E27FC236}">
                  <a16:creationId xmlns:a16="http://schemas.microsoft.com/office/drawing/2014/main" id="{8DC29B86-4DC3-46CF-8AA8-B51E13D03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 flipH="1">
              <a:off x="3679275" y="5096257"/>
              <a:ext cx="1449042" cy="827254"/>
            </a:xfrm>
            <a:prstGeom prst="rect">
              <a:avLst/>
            </a:prstGeom>
          </p:spPr>
        </p:pic>
        <p:pic>
          <p:nvPicPr>
            <p:cNvPr id="5" name="図 2">
              <a:extLst>
                <a:ext uri="{FF2B5EF4-FFF2-40B4-BE49-F238E27FC236}">
                  <a16:creationId xmlns:a16="http://schemas.microsoft.com/office/drawing/2014/main" id="{80D9BE57-1C1C-4106-96A4-7566E48341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317" t="25614" r="69984" b="41231"/>
            <a:stretch/>
          </p:blipFill>
          <p:spPr>
            <a:xfrm rot="16200000">
              <a:off x="3762274" y="3522445"/>
              <a:ext cx="1186639" cy="2273810"/>
            </a:xfrm>
            <a:prstGeom prst="rect">
              <a:avLst/>
            </a:prstGeom>
          </p:spPr>
        </p:pic>
        <p:pic>
          <p:nvPicPr>
            <p:cNvPr id="8" name="図 44">
              <a:extLst>
                <a:ext uri="{FF2B5EF4-FFF2-40B4-BE49-F238E27FC236}">
                  <a16:creationId xmlns:a16="http://schemas.microsoft.com/office/drawing/2014/main" id="{A8820C83-2B70-451D-8419-4E6E5C0E2E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415" t="13541" r="36470" b="14389"/>
            <a:stretch/>
          </p:blipFill>
          <p:spPr>
            <a:xfrm>
              <a:off x="2988623" y="3520984"/>
              <a:ext cx="2394145" cy="2303387"/>
            </a:xfrm>
            <a:prstGeom prst="rect">
              <a:avLst/>
            </a:prstGeom>
          </p:spPr>
        </p:pic>
        <p:sp>
          <p:nvSpPr>
            <p:cNvPr id="12" name="テキスト ボックス 41">
              <a:extLst>
                <a:ext uri="{FF2B5EF4-FFF2-40B4-BE49-F238E27FC236}">
                  <a16:creationId xmlns:a16="http://schemas.microsoft.com/office/drawing/2014/main" id="{69107847-B916-467B-8C66-879C32C16DB1}"/>
                </a:ext>
              </a:extLst>
            </p:cNvPr>
            <p:cNvSpPr txBox="1"/>
            <p:nvPr/>
          </p:nvSpPr>
          <p:spPr>
            <a:xfrm>
              <a:off x="2961959" y="3009665"/>
              <a:ext cx="27872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/>
                <a:t>Impedimetric sensing on disposable electrode</a:t>
              </a:r>
              <a:endParaRPr kumimoji="1" lang="ja-JP" altLang="en-US" sz="1600" b="1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8DE2AD7-1899-4DDB-8BF3-7DAF7C3A7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9584" y="5595136"/>
              <a:ext cx="5874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EA4B984-5A0E-45C0-8AEA-316DD5B77F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5844" y="5269966"/>
              <a:ext cx="5874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F9471D-B771-6B4F-935F-986E2E1E12B4}"/>
              </a:ext>
            </a:extLst>
          </p:cNvPr>
          <p:cNvSpPr txBox="1"/>
          <p:nvPr/>
        </p:nvSpPr>
        <p:spPr>
          <a:xfrm>
            <a:off x="7119257" y="119743"/>
            <a:ext cx="1881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Graphical abstract</a:t>
            </a:r>
          </a:p>
        </p:txBody>
      </p:sp>
    </p:spTree>
    <p:extLst>
      <p:ext uri="{BB962C8B-B14F-4D97-AF65-F5344CB8AC3E}">
        <p14:creationId xmlns:p14="http://schemas.microsoft.com/office/powerpoint/2010/main" val="2921437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7</Words>
  <Application>Microsoft Macintosh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朴　龍洙</dc:creator>
  <cp:lastModifiedBy>朴　龍洙</cp:lastModifiedBy>
  <cp:revision>1</cp:revision>
  <dcterms:created xsi:type="dcterms:W3CDTF">2020-10-01T08:18:59Z</dcterms:created>
  <dcterms:modified xsi:type="dcterms:W3CDTF">2020-10-01T08:20:05Z</dcterms:modified>
</cp:coreProperties>
</file>