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62" r:id="rId5"/>
    <p:sldId id="263" r:id="rId6"/>
    <p:sldId id="264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F0E81C-E743-4B02-A769-73DA14B77C65}" v="6" dt="2025-01-17T13:03:50.2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4"/>
  </p:normalViewPr>
  <p:slideViewPr>
    <p:cSldViewPr snapToGrid="0">
      <p:cViewPr>
        <p:scale>
          <a:sx n="150" d="100"/>
          <a:sy n="150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 Mamunur Rashid" userId="c1566b89-2a40-47de-9cb2-9a8cea65f9ec" providerId="ADAL" clId="{02C3CA3E-2D08-4D1E-BEBF-5B2C93060219}"/>
    <pc:docChg chg="custSel modSld">
      <pc:chgData name="Md Mamunur Rashid" userId="c1566b89-2a40-47de-9cb2-9a8cea65f9ec" providerId="ADAL" clId="{02C3CA3E-2D08-4D1E-BEBF-5B2C93060219}" dt="2024-11-07T10:40:50.117" v="111" actId="20577"/>
      <pc:docMkLst>
        <pc:docMk/>
      </pc:docMkLst>
      <pc:sldChg chg="modSp mod">
        <pc:chgData name="Md Mamunur Rashid" userId="c1566b89-2a40-47de-9cb2-9a8cea65f9ec" providerId="ADAL" clId="{02C3CA3E-2D08-4D1E-BEBF-5B2C93060219}" dt="2024-11-07T10:40:00.718" v="86" actId="20577"/>
        <pc:sldMkLst>
          <pc:docMk/>
          <pc:sldMk cId="3989851198" sldId="258"/>
        </pc:sldMkLst>
        <pc:spChg chg="mod">
          <ac:chgData name="Md Mamunur Rashid" userId="c1566b89-2a40-47de-9cb2-9a8cea65f9ec" providerId="ADAL" clId="{02C3CA3E-2D08-4D1E-BEBF-5B2C93060219}" dt="2024-11-07T10:40:00.718" v="86" actId="20577"/>
          <ac:spMkLst>
            <pc:docMk/>
            <pc:sldMk cId="3989851198" sldId="258"/>
            <ac:spMk id="20" creationId="{8353277E-A596-F360-04D9-C4F845718E65}"/>
          </ac:spMkLst>
        </pc:spChg>
      </pc:sldChg>
      <pc:sldChg chg="addSp delSp modSp mod">
        <pc:chgData name="Md Mamunur Rashid" userId="c1566b89-2a40-47de-9cb2-9a8cea65f9ec" providerId="ADAL" clId="{02C3CA3E-2D08-4D1E-BEBF-5B2C93060219}" dt="2024-11-07T10:40:08.342" v="91" actId="20577"/>
        <pc:sldMkLst>
          <pc:docMk/>
          <pc:sldMk cId="2522139981" sldId="260"/>
        </pc:sldMkLst>
        <pc:spChg chg="add mod">
          <ac:chgData name="Md Mamunur Rashid" userId="c1566b89-2a40-47de-9cb2-9a8cea65f9ec" providerId="ADAL" clId="{02C3CA3E-2D08-4D1E-BEBF-5B2C93060219}" dt="2024-11-07T10:40:08.342" v="91" actId="20577"/>
          <ac:spMkLst>
            <pc:docMk/>
            <pc:sldMk cId="2522139981" sldId="260"/>
            <ac:spMk id="14" creationId="{95817F08-2FCA-4399-7E49-65AF9FC598CF}"/>
          </ac:spMkLst>
        </pc:spChg>
      </pc:sldChg>
      <pc:sldChg chg="addSp delSp modSp mod">
        <pc:chgData name="Md Mamunur Rashid" userId="c1566b89-2a40-47de-9cb2-9a8cea65f9ec" providerId="ADAL" clId="{02C3CA3E-2D08-4D1E-BEBF-5B2C93060219}" dt="2024-11-07T10:40:19.917" v="96" actId="20577"/>
        <pc:sldMkLst>
          <pc:docMk/>
          <pc:sldMk cId="3789211326" sldId="261"/>
        </pc:sldMkLst>
        <pc:spChg chg="add mod">
          <ac:chgData name="Md Mamunur Rashid" userId="c1566b89-2a40-47de-9cb2-9a8cea65f9ec" providerId="ADAL" clId="{02C3CA3E-2D08-4D1E-BEBF-5B2C93060219}" dt="2024-11-07T10:40:19.917" v="96" actId="20577"/>
          <ac:spMkLst>
            <pc:docMk/>
            <pc:sldMk cId="3789211326" sldId="261"/>
            <ac:spMk id="5" creationId="{565D5903-5D76-3EE7-FD87-1ECBB79B8F01}"/>
          </ac:spMkLst>
        </pc:spChg>
      </pc:sldChg>
      <pc:sldChg chg="addSp delSp modSp mod">
        <pc:chgData name="Md Mamunur Rashid" userId="c1566b89-2a40-47de-9cb2-9a8cea65f9ec" providerId="ADAL" clId="{02C3CA3E-2D08-4D1E-BEBF-5B2C93060219}" dt="2024-11-07T10:40:31.301" v="101" actId="20577"/>
        <pc:sldMkLst>
          <pc:docMk/>
          <pc:sldMk cId="2873959666" sldId="262"/>
        </pc:sldMkLst>
        <pc:spChg chg="add mod">
          <ac:chgData name="Md Mamunur Rashid" userId="c1566b89-2a40-47de-9cb2-9a8cea65f9ec" providerId="ADAL" clId="{02C3CA3E-2D08-4D1E-BEBF-5B2C93060219}" dt="2024-11-07T10:40:31.301" v="101" actId="20577"/>
          <ac:spMkLst>
            <pc:docMk/>
            <pc:sldMk cId="2873959666" sldId="262"/>
            <ac:spMk id="10" creationId="{2D31279D-6655-757C-CE1E-329FCD19400F}"/>
          </ac:spMkLst>
        </pc:spChg>
      </pc:sldChg>
      <pc:sldChg chg="addSp delSp modSp mod">
        <pc:chgData name="Md Mamunur Rashid" userId="c1566b89-2a40-47de-9cb2-9a8cea65f9ec" providerId="ADAL" clId="{02C3CA3E-2D08-4D1E-BEBF-5B2C93060219}" dt="2024-11-07T10:40:40.509" v="106" actId="20577"/>
        <pc:sldMkLst>
          <pc:docMk/>
          <pc:sldMk cId="3208477677" sldId="263"/>
        </pc:sldMkLst>
        <pc:spChg chg="add mod">
          <ac:chgData name="Md Mamunur Rashid" userId="c1566b89-2a40-47de-9cb2-9a8cea65f9ec" providerId="ADAL" clId="{02C3CA3E-2D08-4D1E-BEBF-5B2C93060219}" dt="2024-11-07T10:40:40.509" v="106" actId="20577"/>
          <ac:spMkLst>
            <pc:docMk/>
            <pc:sldMk cId="3208477677" sldId="263"/>
            <ac:spMk id="6" creationId="{F047C587-BD7F-89A5-A626-E3F83752148E}"/>
          </ac:spMkLst>
        </pc:spChg>
      </pc:sldChg>
      <pc:sldChg chg="addSp delSp modSp mod">
        <pc:chgData name="Md Mamunur Rashid" userId="c1566b89-2a40-47de-9cb2-9a8cea65f9ec" providerId="ADAL" clId="{02C3CA3E-2D08-4D1E-BEBF-5B2C93060219}" dt="2024-11-07T10:40:50.117" v="111" actId="20577"/>
        <pc:sldMkLst>
          <pc:docMk/>
          <pc:sldMk cId="4262887103" sldId="264"/>
        </pc:sldMkLst>
        <pc:spChg chg="add mod">
          <ac:chgData name="Md Mamunur Rashid" userId="c1566b89-2a40-47de-9cb2-9a8cea65f9ec" providerId="ADAL" clId="{02C3CA3E-2D08-4D1E-BEBF-5B2C93060219}" dt="2024-11-07T10:40:50.117" v="111" actId="20577"/>
          <ac:spMkLst>
            <pc:docMk/>
            <pc:sldMk cId="4262887103" sldId="264"/>
            <ac:spMk id="4" creationId="{0E6B271D-D942-76BF-A160-0C30DA416774}"/>
          </ac:spMkLst>
        </pc:spChg>
      </pc:sldChg>
    </pc:docChg>
  </pc:docChgLst>
  <pc:docChgLst>
    <pc:chgData name="Md Mamunur Rashid" userId="c1566b89-2a40-47de-9cb2-9a8cea65f9ec" providerId="ADAL" clId="{779AC4CF-A1A3-4018-820A-0493760270E4}"/>
    <pc:docChg chg="undo custSel modSld">
      <pc:chgData name="Md Mamunur Rashid" userId="c1566b89-2a40-47de-9cb2-9a8cea65f9ec" providerId="ADAL" clId="{779AC4CF-A1A3-4018-820A-0493760270E4}" dt="2024-01-04T08:47:48.955" v="1023" actId="123"/>
      <pc:docMkLst>
        <pc:docMk/>
      </pc:docMkLst>
      <pc:sldChg chg="addSp delSp modSp mod">
        <pc:chgData name="Md Mamunur Rashid" userId="c1566b89-2a40-47de-9cb2-9a8cea65f9ec" providerId="ADAL" clId="{779AC4CF-A1A3-4018-820A-0493760270E4}" dt="2024-01-04T08:44:28.282" v="1008" actId="20577"/>
        <pc:sldMkLst>
          <pc:docMk/>
          <pc:sldMk cId="3989851198" sldId="258"/>
        </pc:sldMkLst>
      </pc:sldChg>
      <pc:sldChg chg="addSp delSp modSp mod">
        <pc:chgData name="Md Mamunur Rashid" userId="c1566b89-2a40-47de-9cb2-9a8cea65f9ec" providerId="ADAL" clId="{779AC4CF-A1A3-4018-820A-0493760270E4}" dt="2024-01-04T08:46:34.329" v="1017" actId="20577"/>
        <pc:sldMkLst>
          <pc:docMk/>
          <pc:sldMk cId="2522139981" sldId="260"/>
        </pc:sldMkLst>
      </pc:sldChg>
      <pc:sldChg chg="addSp modSp mod">
        <pc:chgData name="Md Mamunur Rashid" userId="c1566b89-2a40-47de-9cb2-9a8cea65f9ec" providerId="ADAL" clId="{779AC4CF-A1A3-4018-820A-0493760270E4}" dt="2024-01-04T08:46:50.970" v="1018" actId="20577"/>
        <pc:sldMkLst>
          <pc:docMk/>
          <pc:sldMk cId="3789211326" sldId="261"/>
        </pc:sldMkLst>
      </pc:sldChg>
      <pc:sldChg chg="addSp modSp mod">
        <pc:chgData name="Md Mamunur Rashid" userId="c1566b89-2a40-47de-9cb2-9a8cea65f9ec" providerId="ADAL" clId="{779AC4CF-A1A3-4018-820A-0493760270E4}" dt="2024-01-04T08:47:48.955" v="1023" actId="123"/>
        <pc:sldMkLst>
          <pc:docMk/>
          <pc:sldMk cId="2873959666" sldId="262"/>
        </pc:sldMkLst>
      </pc:sldChg>
      <pc:sldChg chg="addSp delSp modSp mod">
        <pc:chgData name="Md Mamunur Rashid" userId="c1566b89-2a40-47de-9cb2-9a8cea65f9ec" providerId="ADAL" clId="{779AC4CF-A1A3-4018-820A-0493760270E4}" dt="2024-01-04T08:47:34.564" v="1021" actId="123"/>
        <pc:sldMkLst>
          <pc:docMk/>
          <pc:sldMk cId="3208477677" sldId="263"/>
        </pc:sldMkLst>
      </pc:sldChg>
      <pc:sldChg chg="addSp delSp modSp mod">
        <pc:chgData name="Md Mamunur Rashid" userId="c1566b89-2a40-47de-9cb2-9a8cea65f9ec" providerId="ADAL" clId="{779AC4CF-A1A3-4018-820A-0493760270E4}" dt="2024-01-04T08:47:43.564" v="1022" actId="123"/>
        <pc:sldMkLst>
          <pc:docMk/>
          <pc:sldMk cId="4262887103" sldId="264"/>
        </pc:sldMkLst>
      </pc:sldChg>
    </pc:docChg>
  </pc:docChgLst>
  <pc:docChgLst>
    <pc:chgData name="Md Mamunur Rashid" userId="c1566b89-2a40-47de-9cb2-9a8cea65f9ec" providerId="ADAL" clId="{F9F0E81C-E743-4B02-A769-73DA14B77C65}"/>
    <pc:docChg chg="undo custSel modSld">
      <pc:chgData name="Md Mamunur Rashid" userId="c1566b89-2a40-47de-9cb2-9a8cea65f9ec" providerId="ADAL" clId="{F9F0E81C-E743-4B02-A769-73DA14B77C65}" dt="2025-01-17T13:03:50.221" v="29" actId="164"/>
      <pc:docMkLst>
        <pc:docMk/>
      </pc:docMkLst>
      <pc:sldChg chg="addSp modSp mod">
        <pc:chgData name="Md Mamunur Rashid" userId="c1566b89-2a40-47de-9cb2-9a8cea65f9ec" providerId="ADAL" clId="{F9F0E81C-E743-4B02-A769-73DA14B77C65}" dt="2025-01-17T13:03:21.736" v="28" actId="164"/>
        <pc:sldMkLst>
          <pc:docMk/>
          <pc:sldMk cId="2522139981" sldId="260"/>
        </pc:sldMkLst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2" creationId="{B299DD6A-3E9E-85D6-FE96-0C9C1B216D3E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6" creationId="{11514C40-407E-D3D5-A094-FC34EE2DC397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8" creationId="{5766BCDE-24FC-45DB-509B-11B82BC34331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9" creationId="{369F01E7-B016-A041-5920-9F9157EC1B92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11" creationId="{47EF9CB6-045F-2395-D175-6FFE3132ED69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17" creationId="{4DD5FD63-CAAE-703B-8B27-0D3D3402B9BB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21" creationId="{D0B952AE-0DAE-EE31-1D24-497DA364977C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26" creationId="{46F0FFC6-7022-1B27-0E78-B29573A86776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32" creationId="{83ABE9F2-8383-813A-0BBC-671BFC33819D}"/>
          </ac:spMkLst>
        </pc:spChg>
        <pc:spChg chg="mod">
          <ac:chgData name="Md Mamunur Rashid" userId="c1566b89-2a40-47de-9cb2-9a8cea65f9ec" providerId="ADAL" clId="{F9F0E81C-E743-4B02-A769-73DA14B77C65}" dt="2025-01-17T13:03:21.736" v="28" actId="164"/>
          <ac:spMkLst>
            <pc:docMk/>
            <pc:sldMk cId="2522139981" sldId="260"/>
            <ac:spMk id="34" creationId="{5BCE20A0-4118-7643-77BF-F2FF03FD80B4}"/>
          </ac:spMkLst>
        </pc:spChg>
        <pc:picChg chg="mod">
          <ac:chgData name="Md Mamunur Rashid" userId="c1566b89-2a40-47de-9cb2-9a8cea65f9ec" providerId="ADAL" clId="{F9F0E81C-E743-4B02-A769-73DA14B77C65}" dt="2025-01-17T13:00:21.711" v="13" actId="1076"/>
          <ac:picMkLst>
            <pc:docMk/>
            <pc:sldMk cId="2522139981" sldId="260"/>
            <ac:picMk id="10" creationId="{AEF2699F-7146-3FDC-544B-CC67DAAD64D4}"/>
          </ac:picMkLst>
        </pc:picChg>
        <pc:picChg chg="add mod modCrop">
          <ac:chgData name="Md Mamunur Rashid" userId="c1566b89-2a40-47de-9cb2-9a8cea65f9ec" providerId="ADAL" clId="{F9F0E81C-E743-4B02-A769-73DA14B77C65}" dt="2025-01-17T13:03:00.967" v="27" actId="1076"/>
          <ac:picMkLst>
            <pc:docMk/>
            <pc:sldMk cId="2522139981" sldId="260"/>
            <ac:picMk id="16" creationId="{3628A928-8FE8-D18A-49FB-44819AC08431}"/>
          </ac:picMkLst>
        </pc:picChg>
        <pc:picChg chg="mod">
          <ac:chgData name="Md Mamunur Rashid" userId="c1566b89-2a40-47de-9cb2-9a8cea65f9ec" providerId="ADAL" clId="{F9F0E81C-E743-4B02-A769-73DA14B77C65}" dt="2025-01-17T13:02:14.103" v="24" actId="1076"/>
          <ac:picMkLst>
            <pc:docMk/>
            <pc:sldMk cId="2522139981" sldId="260"/>
            <ac:picMk id="19" creationId="{1E945970-1353-E4CE-C6CD-CB757019E88C}"/>
          </ac:picMkLst>
        </pc:picChg>
        <pc:picChg chg="add mod modCrop">
          <ac:chgData name="Md Mamunur Rashid" userId="c1566b89-2a40-47de-9cb2-9a8cea65f9ec" providerId="ADAL" clId="{F9F0E81C-E743-4B02-A769-73DA14B77C65}" dt="2025-01-17T13:02:55.209" v="26" actId="1076"/>
          <ac:picMkLst>
            <pc:docMk/>
            <pc:sldMk cId="2522139981" sldId="260"/>
            <ac:picMk id="27" creationId="{7A33560A-B147-702A-257E-49DDE2083CBC}"/>
          </ac:picMkLst>
        </pc:picChg>
      </pc:sldChg>
      <pc:sldChg chg="addSp modSp">
        <pc:chgData name="Md Mamunur Rashid" userId="c1566b89-2a40-47de-9cb2-9a8cea65f9ec" providerId="ADAL" clId="{F9F0E81C-E743-4B02-A769-73DA14B77C65}" dt="2025-01-17T13:03:50.221" v="29" actId="164"/>
        <pc:sldMkLst>
          <pc:docMk/>
          <pc:sldMk cId="3208477677" sldId="263"/>
        </pc:sldMkLst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2" creationId="{22FE95A9-1BEE-2AF9-5E87-EEB53EDCCD5F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10" creationId="{170FAB88-3222-747B-EB89-EF16C57A75A4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24" creationId="{5C1B2D02-8DB3-7088-2823-3EB5A8EAE9B4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28" creationId="{95BB5CA6-24E2-E98A-6322-11F6CE9A5F77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29" creationId="{CFAD33EB-BDE5-2059-E103-E7CEDAFC088F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30" creationId="{662AA620-8789-3BD6-65A8-053A890653B2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33" creationId="{2C8E0535-0EBB-4E4F-DCDF-73049758A442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34" creationId="{3575D8C6-A7E3-927C-0DC4-6306A68C5D22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35" creationId="{0221477F-7801-E675-951C-231C4793891D}"/>
          </ac:spMkLst>
        </pc:spChg>
        <pc:spChg chg="mod">
          <ac:chgData name="Md Mamunur Rashid" userId="c1566b89-2a40-47de-9cb2-9a8cea65f9ec" providerId="ADAL" clId="{F9F0E81C-E743-4B02-A769-73DA14B77C65}" dt="2025-01-17T13:03:50.221" v="29" actId="164"/>
          <ac:spMkLst>
            <pc:docMk/>
            <pc:sldMk cId="3208477677" sldId="263"/>
            <ac:spMk id="36" creationId="{BF0B3E0D-E30C-8B71-69F8-75A5746C7824}"/>
          </ac:spMkLst>
        </pc:spChg>
      </pc:sldChg>
    </pc:docChg>
  </pc:docChgLst>
  <pc:docChgLst>
    <pc:chgData name="Md Mamunur Rashid" userId="c1566b89-2a40-47de-9cb2-9a8cea65f9ec" providerId="ADAL" clId="{220E81AC-49A9-4CCB-AA47-484F5ADB277E}"/>
    <pc:docChg chg="undo custSel addSld delSld modSld">
      <pc:chgData name="Md Mamunur Rashid" userId="c1566b89-2a40-47de-9cb2-9a8cea65f9ec" providerId="ADAL" clId="{220E81AC-49A9-4CCB-AA47-484F5ADB277E}" dt="2023-10-12T11:53:10.330" v="1495" actId="1076"/>
      <pc:docMkLst>
        <pc:docMk/>
      </pc:docMkLst>
      <pc:sldChg chg="new del">
        <pc:chgData name="Md Mamunur Rashid" userId="c1566b89-2a40-47de-9cb2-9a8cea65f9ec" providerId="ADAL" clId="{220E81AC-49A9-4CCB-AA47-484F5ADB277E}" dt="2023-08-25T07:08:40.261" v="2" actId="47"/>
        <pc:sldMkLst>
          <pc:docMk/>
          <pc:sldMk cId="2556614753" sldId="256"/>
        </pc:sldMkLst>
      </pc:sldChg>
      <pc:sldChg chg="new del">
        <pc:chgData name="Md Mamunur Rashid" userId="c1566b89-2a40-47de-9cb2-9a8cea65f9ec" providerId="ADAL" clId="{220E81AC-49A9-4CCB-AA47-484F5ADB277E}" dt="2023-08-25T07:08:59.305" v="4" actId="47"/>
        <pc:sldMkLst>
          <pc:docMk/>
          <pc:sldMk cId="3259561526" sldId="257"/>
        </pc:sldMkLst>
      </pc:sldChg>
      <pc:sldChg chg="addSp delSp modSp new mod">
        <pc:chgData name="Md Mamunur Rashid" userId="c1566b89-2a40-47de-9cb2-9a8cea65f9ec" providerId="ADAL" clId="{220E81AC-49A9-4CCB-AA47-484F5ADB277E}" dt="2023-08-29T09:16:45.331" v="1256" actId="14100"/>
        <pc:sldMkLst>
          <pc:docMk/>
          <pc:sldMk cId="3989851198" sldId="258"/>
        </pc:sldMkLst>
      </pc:sldChg>
      <pc:sldChg chg="new del">
        <pc:chgData name="Md Mamunur Rashid" userId="c1566b89-2a40-47de-9cb2-9a8cea65f9ec" providerId="ADAL" clId="{220E81AC-49A9-4CCB-AA47-484F5ADB277E}" dt="2023-08-28T11:43:12.599" v="972" actId="47"/>
        <pc:sldMkLst>
          <pc:docMk/>
          <pc:sldMk cId="3901961198" sldId="259"/>
        </pc:sldMkLst>
      </pc:sldChg>
      <pc:sldChg chg="addSp delSp modSp add mod">
        <pc:chgData name="Md Mamunur Rashid" userId="c1566b89-2a40-47de-9cb2-9a8cea65f9ec" providerId="ADAL" clId="{220E81AC-49A9-4CCB-AA47-484F5ADB277E}" dt="2023-08-29T09:13:52.170" v="1231" actId="1076"/>
        <pc:sldMkLst>
          <pc:docMk/>
          <pc:sldMk cId="2522139981" sldId="260"/>
        </pc:sldMkLst>
      </pc:sldChg>
      <pc:sldChg chg="addSp delSp modSp add mod">
        <pc:chgData name="Md Mamunur Rashid" userId="c1566b89-2a40-47de-9cb2-9a8cea65f9ec" providerId="ADAL" clId="{220E81AC-49A9-4CCB-AA47-484F5ADB277E}" dt="2023-10-12T11:48:39.461" v="1472" actId="14100"/>
        <pc:sldMkLst>
          <pc:docMk/>
          <pc:sldMk cId="3789211326" sldId="261"/>
        </pc:sldMkLst>
      </pc:sldChg>
      <pc:sldChg chg="addSp delSp modSp add mod">
        <pc:chgData name="Md Mamunur Rashid" userId="c1566b89-2a40-47de-9cb2-9a8cea65f9ec" providerId="ADAL" clId="{220E81AC-49A9-4CCB-AA47-484F5ADB277E}" dt="2023-10-12T11:53:10.330" v="1495" actId="1076"/>
        <pc:sldMkLst>
          <pc:docMk/>
          <pc:sldMk cId="2873959666" sldId="262"/>
        </pc:sldMkLst>
      </pc:sldChg>
      <pc:sldChg chg="addSp delSp modSp add mod">
        <pc:chgData name="Md Mamunur Rashid" userId="c1566b89-2a40-47de-9cb2-9a8cea65f9ec" providerId="ADAL" clId="{220E81AC-49A9-4CCB-AA47-484F5ADB277E}" dt="2023-10-12T11:44:57.269" v="1438" actId="1076"/>
        <pc:sldMkLst>
          <pc:docMk/>
          <pc:sldMk cId="3208477677" sldId="263"/>
        </pc:sldMkLst>
      </pc:sldChg>
      <pc:sldChg chg="addSp delSp modSp add mod">
        <pc:chgData name="Md Mamunur Rashid" userId="c1566b89-2a40-47de-9cb2-9a8cea65f9ec" providerId="ADAL" clId="{220E81AC-49A9-4CCB-AA47-484F5ADB277E}" dt="2023-10-11T12:52:22.111" v="1384" actId="14100"/>
        <pc:sldMkLst>
          <pc:docMk/>
          <pc:sldMk cId="4262887103" sldId="264"/>
        </pc:sldMkLst>
      </pc:sldChg>
      <pc:sldChg chg="new">
        <pc:chgData name="Md Mamunur Rashid" userId="c1566b89-2a40-47de-9cb2-9a8cea65f9ec" providerId="ADAL" clId="{220E81AC-49A9-4CCB-AA47-484F5ADB277E}" dt="2023-08-28T11:43:15.900" v="973" actId="680"/>
        <pc:sldMkLst>
          <pc:docMk/>
          <pc:sldMk cId="3998865653" sldId="265"/>
        </pc:sldMkLst>
      </pc:sldChg>
    </pc:docChg>
  </pc:docChgLst>
  <pc:docChgLst>
    <pc:chgData name="Md Mamunur Rashid" userId="c1566b89-2a40-47de-9cb2-9a8cea65f9ec" providerId="ADAL" clId="{53309D3E-085E-C442-AB4C-4D63E124BBBB}"/>
    <pc:docChg chg="undo custSel delSld modSld">
      <pc:chgData name="Md Mamunur Rashid" userId="c1566b89-2a40-47de-9cb2-9a8cea65f9ec" providerId="ADAL" clId="{53309D3E-085E-C442-AB4C-4D63E124BBBB}" dt="2024-09-27T09:39:24.439" v="1008" actId="164"/>
      <pc:docMkLst>
        <pc:docMk/>
      </pc:docMkLst>
      <pc:sldChg chg="addSp delSp modSp mod">
        <pc:chgData name="Md Mamunur Rashid" userId="c1566b89-2a40-47de-9cb2-9a8cea65f9ec" providerId="ADAL" clId="{53309D3E-085E-C442-AB4C-4D63E124BBBB}" dt="2024-09-24T17:18:56.755" v="943"/>
        <pc:sldMkLst>
          <pc:docMk/>
          <pc:sldMk cId="3989851198" sldId="258"/>
        </pc:sldMkLst>
      </pc:sldChg>
      <pc:sldChg chg="addSp delSp modSp mod">
        <pc:chgData name="Md Mamunur Rashid" userId="c1566b89-2a40-47de-9cb2-9a8cea65f9ec" providerId="ADAL" clId="{53309D3E-085E-C442-AB4C-4D63E124BBBB}" dt="2024-09-24T17:19:35.535" v="946" actId="20577"/>
        <pc:sldMkLst>
          <pc:docMk/>
          <pc:sldMk cId="2522139981" sldId="260"/>
        </pc:sldMkLst>
      </pc:sldChg>
      <pc:sldChg chg="addSp delSp modSp mod">
        <pc:chgData name="Md Mamunur Rashid" userId="c1566b89-2a40-47de-9cb2-9a8cea65f9ec" providerId="ADAL" clId="{53309D3E-085E-C442-AB4C-4D63E124BBBB}" dt="2024-09-24T17:19:44.759" v="951" actId="20577"/>
        <pc:sldMkLst>
          <pc:docMk/>
          <pc:sldMk cId="3789211326" sldId="261"/>
        </pc:sldMkLst>
      </pc:sldChg>
      <pc:sldChg chg="addSp delSp modSp mod">
        <pc:chgData name="Md Mamunur Rashid" userId="c1566b89-2a40-47de-9cb2-9a8cea65f9ec" providerId="ADAL" clId="{53309D3E-085E-C442-AB4C-4D63E124BBBB}" dt="2024-09-27T09:39:24.439" v="1008" actId="164"/>
        <pc:sldMkLst>
          <pc:docMk/>
          <pc:sldMk cId="2873959666" sldId="262"/>
        </pc:sldMkLst>
      </pc:sldChg>
      <pc:sldChg chg="addSp delSp modSp mod">
        <pc:chgData name="Md Mamunur Rashid" userId="c1566b89-2a40-47de-9cb2-9a8cea65f9ec" providerId="ADAL" clId="{53309D3E-085E-C442-AB4C-4D63E124BBBB}" dt="2024-09-24T17:20:21.255" v="961" actId="20577"/>
        <pc:sldMkLst>
          <pc:docMk/>
          <pc:sldMk cId="3208477677" sldId="263"/>
        </pc:sldMkLst>
      </pc:sldChg>
      <pc:sldChg chg="addSp delSp modSp mod">
        <pc:chgData name="Md Mamunur Rashid" userId="c1566b89-2a40-47de-9cb2-9a8cea65f9ec" providerId="ADAL" clId="{53309D3E-085E-C442-AB4C-4D63E124BBBB}" dt="2024-09-24T17:21:38.456" v="985" actId="20577"/>
        <pc:sldMkLst>
          <pc:docMk/>
          <pc:sldMk cId="4262887103" sldId="264"/>
        </pc:sldMkLst>
      </pc:sldChg>
      <pc:sldChg chg="del">
        <pc:chgData name="Md Mamunur Rashid" userId="c1566b89-2a40-47de-9cb2-9a8cea65f9ec" providerId="ADAL" clId="{53309D3E-085E-C442-AB4C-4D63E124BBBB}" dt="2024-09-24T16:49:05.116" v="784" actId="2696"/>
        <pc:sldMkLst>
          <pc:docMk/>
          <pc:sldMk cId="3998865653" sldId="265"/>
        </pc:sldMkLst>
      </pc:sldChg>
    </pc:docChg>
  </pc:docChgLst>
  <pc:docChgLst>
    <pc:chgData name="Md Mamunur Rashid" userId="c1566b89-2a40-47de-9cb2-9a8cea65f9ec" providerId="ADAL" clId="{0040F1D7-C6F9-4AAC-BEB2-CA7B08602147}"/>
    <pc:docChg chg="undo redo custSel modSld">
      <pc:chgData name="Md Mamunur Rashid" userId="c1566b89-2a40-47de-9cb2-9a8cea65f9ec" providerId="ADAL" clId="{0040F1D7-C6F9-4AAC-BEB2-CA7B08602147}" dt="2024-12-30T11:34:50.328" v="161" actId="1076"/>
      <pc:docMkLst>
        <pc:docMk/>
      </pc:docMkLst>
      <pc:sldChg chg="modSp mod">
        <pc:chgData name="Md Mamunur Rashid" userId="c1566b89-2a40-47de-9cb2-9a8cea65f9ec" providerId="ADAL" clId="{0040F1D7-C6F9-4AAC-BEB2-CA7B08602147}" dt="2024-12-17T08:17:10.778" v="72" actId="207"/>
        <pc:sldMkLst>
          <pc:docMk/>
          <pc:sldMk cId="3989851198" sldId="258"/>
        </pc:sldMkLst>
        <pc:spChg chg="mod">
          <ac:chgData name="Md Mamunur Rashid" userId="c1566b89-2a40-47de-9cb2-9a8cea65f9ec" providerId="ADAL" clId="{0040F1D7-C6F9-4AAC-BEB2-CA7B08602147}" dt="2024-12-17T08:17:10.778" v="72" actId="207"/>
          <ac:spMkLst>
            <pc:docMk/>
            <pc:sldMk cId="3989851198" sldId="258"/>
            <ac:spMk id="20" creationId="{8353277E-A596-F360-04D9-C4F845718E65}"/>
          </ac:spMkLst>
        </pc:spChg>
      </pc:sldChg>
      <pc:sldChg chg="addSp delSp modSp mod">
        <pc:chgData name="Md Mamunur Rashid" userId="c1566b89-2a40-47de-9cb2-9a8cea65f9ec" providerId="ADAL" clId="{0040F1D7-C6F9-4AAC-BEB2-CA7B08602147}" dt="2024-12-30T11:31:43.130" v="127" actId="1076"/>
        <pc:sldMkLst>
          <pc:docMk/>
          <pc:sldMk cId="2522139981" sldId="260"/>
        </pc:sldMkLst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2" creationId="{B299DD6A-3E9E-85D6-FE96-0C9C1B216D3E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6" creationId="{11514C40-407E-D3D5-A094-FC34EE2DC397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8" creationId="{5766BCDE-24FC-45DB-509B-11B82BC34331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9" creationId="{369F01E7-B016-A041-5920-9F9157EC1B92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11" creationId="{47EF9CB6-045F-2395-D175-6FFE3132ED69}"/>
          </ac:spMkLst>
        </pc:spChg>
        <pc:spChg chg="mod">
          <ac:chgData name="Md Mamunur Rashid" userId="c1566b89-2a40-47de-9cb2-9a8cea65f9ec" providerId="ADAL" clId="{0040F1D7-C6F9-4AAC-BEB2-CA7B08602147}" dt="2024-12-17T08:18:13.812" v="79" actId="207"/>
          <ac:spMkLst>
            <pc:docMk/>
            <pc:sldMk cId="2522139981" sldId="260"/>
            <ac:spMk id="14" creationId="{95817F08-2FCA-4399-7E49-65AF9FC598CF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17" creationId="{4DD5FD63-CAAE-703B-8B27-0D3D3402B9BB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21" creationId="{D0B952AE-0DAE-EE31-1D24-497DA364977C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26" creationId="{46F0FFC6-7022-1B27-0E78-B29573A86776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32" creationId="{83ABE9F2-8383-813A-0BBC-671BFC33819D}"/>
          </ac:spMkLst>
        </pc:spChg>
        <pc:spChg chg="mod topLvl">
          <ac:chgData name="Md Mamunur Rashid" userId="c1566b89-2a40-47de-9cb2-9a8cea65f9ec" providerId="ADAL" clId="{0040F1D7-C6F9-4AAC-BEB2-CA7B08602147}" dt="2024-12-16T15:12:08.610" v="28" actId="165"/>
          <ac:spMkLst>
            <pc:docMk/>
            <pc:sldMk cId="2522139981" sldId="260"/>
            <ac:spMk id="34" creationId="{5BCE20A0-4118-7643-77BF-F2FF03FD80B4}"/>
          </ac:spMkLst>
        </pc:sp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3" creationId="{1B97E3D2-5939-290C-2F65-9551433286F3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4" creationId="{6F0C17C3-961E-918A-E065-B8F44FC5C153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7" creationId="{66B97660-8899-8000-5247-48B3BD0A5D5F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10" creationId="{AEF2699F-7146-3FDC-544B-CC67DAAD64D4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12" creationId="{EEB61957-7AEF-913F-C01E-C37FCAF2628F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13" creationId="{99210BDB-DAB8-D2D4-D947-7EFCB86E42B0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15" creationId="{D1EFBDFC-F714-68EC-92FF-5DC5BAD8A21C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18" creationId="{D650A764-BA96-4E66-E887-1274E1575AD0}"/>
          </ac:picMkLst>
        </pc:picChg>
        <pc:picChg chg="add mod modCrop">
          <ac:chgData name="Md Mamunur Rashid" userId="c1566b89-2a40-47de-9cb2-9a8cea65f9ec" providerId="ADAL" clId="{0040F1D7-C6F9-4AAC-BEB2-CA7B08602147}" dt="2024-12-30T09:33:24.138" v="106" actId="1076"/>
          <ac:picMkLst>
            <pc:docMk/>
            <pc:sldMk cId="2522139981" sldId="260"/>
            <ac:picMk id="19" creationId="{1E945970-1353-E4CE-C6CD-CB757019E88C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20" creationId="{98F5CF49-915C-0E32-A014-75096CA07535}"/>
          </ac:picMkLst>
        </pc:picChg>
        <pc:picChg chg="mod topLvl">
          <ac:chgData name="Md Mamunur Rashid" userId="c1566b89-2a40-47de-9cb2-9a8cea65f9ec" providerId="ADAL" clId="{0040F1D7-C6F9-4AAC-BEB2-CA7B08602147}" dt="2024-12-30T09:33:26.114" v="107" actId="1076"/>
          <ac:picMkLst>
            <pc:docMk/>
            <pc:sldMk cId="2522139981" sldId="260"/>
            <ac:picMk id="23" creationId="{3E67B931-0073-EAD3-BD76-13ED75D5EF67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24" creationId="{B9486456-CD4B-C10D-6980-86B1A25361E8}"/>
          </ac:picMkLst>
        </pc:picChg>
        <pc:picChg chg="add mod modCrop">
          <ac:chgData name="Md Mamunur Rashid" userId="c1566b89-2a40-47de-9cb2-9a8cea65f9ec" providerId="ADAL" clId="{0040F1D7-C6F9-4AAC-BEB2-CA7B08602147}" dt="2024-12-30T11:31:43.130" v="127" actId="1076"/>
          <ac:picMkLst>
            <pc:docMk/>
            <pc:sldMk cId="2522139981" sldId="260"/>
            <ac:picMk id="25" creationId="{12EF5697-DB5B-AA4D-F8FE-4344E371664B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28" creationId="{80A21A3E-D817-081B-3023-CB61C0FA030B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29" creationId="{1D496AF4-E953-DA9F-2161-7BC608F5DADC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36" creationId="{E59C72AF-C703-9E9D-EE5A-D7398A452E48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37" creationId="{186F7582-05C4-A00C-46AC-88CEE9C11E38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39" creationId="{34373827-B9F7-CB36-CF48-FC847A565644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43" creationId="{C1442FBE-E902-5697-0AE3-E207FA6E55C5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47" creationId="{8DFF3442-D27C-FDE3-E842-BA82C8B2F264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49" creationId="{5F0AE8A5-B988-6631-AA41-33D9A8770023}"/>
          </ac:picMkLst>
        </pc:picChg>
        <pc:picChg chg="mod topLvl">
          <ac:chgData name="Md Mamunur Rashid" userId="c1566b89-2a40-47de-9cb2-9a8cea65f9ec" providerId="ADAL" clId="{0040F1D7-C6F9-4AAC-BEB2-CA7B08602147}" dt="2024-12-16T15:12:08.610" v="28" actId="165"/>
          <ac:picMkLst>
            <pc:docMk/>
            <pc:sldMk cId="2522139981" sldId="260"/>
            <ac:picMk id="51" creationId="{2BBECA5D-FD0C-60F1-C262-7B47126ADF00}"/>
          </ac:picMkLst>
        </pc:picChg>
      </pc:sldChg>
      <pc:sldChg chg="modSp mod">
        <pc:chgData name="Md Mamunur Rashid" userId="c1566b89-2a40-47de-9cb2-9a8cea65f9ec" providerId="ADAL" clId="{0040F1D7-C6F9-4AAC-BEB2-CA7B08602147}" dt="2024-12-17T08:18:09.675" v="78" actId="207"/>
        <pc:sldMkLst>
          <pc:docMk/>
          <pc:sldMk cId="3789211326" sldId="261"/>
        </pc:sldMkLst>
        <pc:spChg chg="mod">
          <ac:chgData name="Md Mamunur Rashid" userId="c1566b89-2a40-47de-9cb2-9a8cea65f9ec" providerId="ADAL" clId="{0040F1D7-C6F9-4AAC-BEB2-CA7B08602147}" dt="2024-12-17T08:18:09.675" v="78" actId="207"/>
          <ac:spMkLst>
            <pc:docMk/>
            <pc:sldMk cId="3789211326" sldId="261"/>
            <ac:spMk id="5" creationId="{565D5903-5D76-3EE7-FD87-1ECBB79B8F01}"/>
          </ac:spMkLst>
        </pc:spChg>
      </pc:sldChg>
      <pc:sldChg chg="addSp delSp modSp mod">
        <pc:chgData name="Md Mamunur Rashid" userId="c1566b89-2a40-47de-9cb2-9a8cea65f9ec" providerId="ADAL" clId="{0040F1D7-C6F9-4AAC-BEB2-CA7B08602147}" dt="2024-12-30T11:34:50.328" v="161" actId="1076"/>
        <pc:sldMkLst>
          <pc:docMk/>
          <pc:sldMk cId="2873959666" sldId="262"/>
        </pc:sldMkLst>
        <pc:spChg chg="mod topLvl">
          <ac:chgData name="Md Mamunur Rashid" userId="c1566b89-2a40-47de-9cb2-9a8cea65f9ec" providerId="ADAL" clId="{0040F1D7-C6F9-4AAC-BEB2-CA7B08602147}" dt="2024-12-17T08:10:37.422" v="44" actId="165"/>
          <ac:spMkLst>
            <pc:docMk/>
            <pc:sldMk cId="2873959666" sldId="262"/>
            <ac:spMk id="2" creationId="{4ED47B4C-FF4F-AF72-F26A-CE78B44C7216}"/>
          </ac:spMkLst>
        </pc:spChg>
        <pc:spChg chg="mod">
          <ac:chgData name="Md Mamunur Rashid" userId="c1566b89-2a40-47de-9cb2-9a8cea65f9ec" providerId="ADAL" clId="{0040F1D7-C6F9-4AAC-BEB2-CA7B08602147}" dt="2024-12-17T08:18:34.406" v="81" actId="207"/>
          <ac:spMkLst>
            <pc:docMk/>
            <pc:sldMk cId="2873959666" sldId="262"/>
            <ac:spMk id="10" creationId="{2D31279D-6655-757C-CE1E-329FCD19400F}"/>
          </ac:spMkLst>
        </pc:spChg>
        <pc:spChg chg="add del mod topLvl">
          <ac:chgData name="Md Mamunur Rashid" userId="c1566b89-2a40-47de-9cb2-9a8cea65f9ec" providerId="ADAL" clId="{0040F1D7-C6F9-4AAC-BEB2-CA7B08602147}" dt="2024-12-30T11:34:19.069" v="147" actId="21"/>
          <ac:spMkLst>
            <pc:docMk/>
            <pc:sldMk cId="2873959666" sldId="262"/>
            <ac:spMk id="19" creationId="{901E1D37-DAEB-0FF9-0685-0E609B0065B8}"/>
          </ac:spMkLst>
        </pc:spChg>
        <pc:spChg chg="add del mod topLvl">
          <ac:chgData name="Md Mamunur Rashid" userId="c1566b89-2a40-47de-9cb2-9a8cea65f9ec" providerId="ADAL" clId="{0040F1D7-C6F9-4AAC-BEB2-CA7B08602147}" dt="2024-12-30T11:34:19.069" v="147" actId="21"/>
          <ac:spMkLst>
            <pc:docMk/>
            <pc:sldMk cId="2873959666" sldId="262"/>
            <ac:spMk id="24" creationId="{43195537-56AA-ACA7-9061-3B16BF87E7FE}"/>
          </ac:spMkLst>
        </pc:spChg>
        <pc:spChg chg="add del mod topLvl">
          <ac:chgData name="Md Mamunur Rashid" userId="c1566b89-2a40-47de-9cb2-9a8cea65f9ec" providerId="ADAL" clId="{0040F1D7-C6F9-4AAC-BEB2-CA7B08602147}" dt="2024-12-30T11:34:19.069" v="147" actId="21"/>
          <ac:spMkLst>
            <pc:docMk/>
            <pc:sldMk cId="2873959666" sldId="262"/>
            <ac:spMk id="27" creationId="{562A2841-23AE-D9F1-A764-82DE149A3350}"/>
          </ac:spMkLst>
        </pc:spChg>
        <pc:spChg chg="add del mod topLvl">
          <ac:chgData name="Md Mamunur Rashid" userId="c1566b89-2a40-47de-9cb2-9a8cea65f9ec" providerId="ADAL" clId="{0040F1D7-C6F9-4AAC-BEB2-CA7B08602147}" dt="2024-12-30T11:34:19.069" v="147" actId="21"/>
          <ac:spMkLst>
            <pc:docMk/>
            <pc:sldMk cId="2873959666" sldId="262"/>
            <ac:spMk id="29" creationId="{6F808FF6-751B-8A4E-88E4-12593310C21E}"/>
          </ac:spMkLst>
        </pc:spChg>
        <pc:spChg chg="add del mod topLvl">
          <ac:chgData name="Md Mamunur Rashid" userId="c1566b89-2a40-47de-9cb2-9a8cea65f9ec" providerId="ADAL" clId="{0040F1D7-C6F9-4AAC-BEB2-CA7B08602147}" dt="2024-12-30T11:34:19.069" v="147" actId="21"/>
          <ac:spMkLst>
            <pc:docMk/>
            <pc:sldMk cId="2873959666" sldId="262"/>
            <ac:spMk id="30" creationId="{783806F6-F783-4A50-38D4-6DC1CEE22E98}"/>
          </ac:spMkLst>
        </pc:spChg>
        <pc:spChg chg="mod topLvl">
          <ac:chgData name="Md Mamunur Rashid" userId="c1566b89-2a40-47de-9cb2-9a8cea65f9ec" providerId="ADAL" clId="{0040F1D7-C6F9-4AAC-BEB2-CA7B08602147}" dt="2024-12-17T08:10:37.422" v="44" actId="165"/>
          <ac:spMkLst>
            <pc:docMk/>
            <pc:sldMk cId="2873959666" sldId="262"/>
            <ac:spMk id="32" creationId="{7686F542-CD90-4968-7D64-29036C6F1299}"/>
          </ac:spMkLst>
        </pc:spChg>
        <pc:spChg chg="mod topLvl">
          <ac:chgData name="Md Mamunur Rashid" userId="c1566b89-2a40-47de-9cb2-9a8cea65f9ec" providerId="ADAL" clId="{0040F1D7-C6F9-4AAC-BEB2-CA7B08602147}" dt="2024-12-17T08:10:37.422" v="44" actId="165"/>
          <ac:spMkLst>
            <pc:docMk/>
            <pc:sldMk cId="2873959666" sldId="262"/>
            <ac:spMk id="33" creationId="{FBAACDB5-AB3D-0302-27F0-467F8BC665E3}"/>
          </ac:spMkLst>
        </pc:spChg>
        <pc:spChg chg="mod topLvl">
          <ac:chgData name="Md Mamunur Rashid" userId="c1566b89-2a40-47de-9cb2-9a8cea65f9ec" providerId="ADAL" clId="{0040F1D7-C6F9-4AAC-BEB2-CA7B08602147}" dt="2024-12-17T08:10:37.422" v="44" actId="165"/>
          <ac:spMkLst>
            <pc:docMk/>
            <pc:sldMk cId="2873959666" sldId="262"/>
            <ac:spMk id="34" creationId="{682D592A-BBAF-0149-09B5-44AC68F3DFE1}"/>
          </ac:spMkLst>
        </pc:spChg>
        <pc:spChg chg="mod topLvl">
          <ac:chgData name="Md Mamunur Rashid" userId="c1566b89-2a40-47de-9cb2-9a8cea65f9ec" providerId="ADAL" clId="{0040F1D7-C6F9-4AAC-BEB2-CA7B08602147}" dt="2024-12-17T08:10:37.422" v="44" actId="165"/>
          <ac:spMkLst>
            <pc:docMk/>
            <pc:sldMk cId="2873959666" sldId="262"/>
            <ac:spMk id="35" creationId="{4775210A-31C9-D889-D346-9FF7B05588EB}"/>
          </ac:spMkLst>
        </pc:sp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3" creationId="{0BF7DB7E-66B5-9A13-1AA6-B439751D8B9B}"/>
          </ac:picMkLst>
        </pc:picChg>
        <pc:picChg chg="mod topLvl">
          <ac:chgData name="Md Mamunur Rashid" userId="c1566b89-2a40-47de-9cb2-9a8cea65f9ec" providerId="ADAL" clId="{0040F1D7-C6F9-4AAC-BEB2-CA7B08602147}" dt="2024-12-17T08:10:37.422" v="44" actId="165"/>
          <ac:picMkLst>
            <pc:docMk/>
            <pc:sldMk cId="2873959666" sldId="262"/>
            <ac:picMk id="4" creationId="{52C4DA02-4D65-ACF8-1346-3E750FF037F9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5" creationId="{C8E04CE2-F7D3-6AC4-C518-674EE6F133EF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6" creationId="{909097BA-7E4A-2D23-E3DB-EEEC76294D71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8" creationId="{362F69B5-1BB9-B483-9196-1E013EBF930B}"/>
          </ac:picMkLst>
        </pc:picChg>
        <pc:picChg chg="add del mod modCrop">
          <ac:chgData name="Md Mamunur Rashid" userId="c1566b89-2a40-47de-9cb2-9a8cea65f9ec" providerId="ADAL" clId="{0040F1D7-C6F9-4AAC-BEB2-CA7B08602147}" dt="2024-12-30T11:34:44.832" v="157" actId="1076"/>
          <ac:picMkLst>
            <pc:docMk/>
            <pc:sldMk cId="2873959666" sldId="262"/>
            <ac:picMk id="9" creationId="{E5E1C86C-FCEF-0918-26E2-6A4D9CF0DE41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11" creationId="{149D4317-4AEA-BEED-B19B-5E52E095B936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12" creationId="{C45CE925-7AC6-9084-5FD6-F8DC369E7FEF}"/>
          </ac:picMkLst>
        </pc:picChg>
        <pc:picChg chg="add del mod modCrop">
          <ac:chgData name="Md Mamunur Rashid" userId="c1566b89-2a40-47de-9cb2-9a8cea65f9ec" providerId="ADAL" clId="{0040F1D7-C6F9-4AAC-BEB2-CA7B08602147}" dt="2024-12-30T11:34:47.856" v="159" actId="1076"/>
          <ac:picMkLst>
            <pc:docMk/>
            <pc:sldMk cId="2873959666" sldId="262"/>
            <ac:picMk id="13" creationId="{11A100DF-F863-B31A-BAF5-BB4810DEF53D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14" creationId="{B4343486-396E-A281-F8DB-806A66529DAC}"/>
          </ac:picMkLst>
        </pc:picChg>
        <pc:picChg chg="add del mod topLvl">
          <ac:chgData name="Md Mamunur Rashid" userId="c1566b89-2a40-47de-9cb2-9a8cea65f9ec" providerId="ADAL" clId="{0040F1D7-C6F9-4AAC-BEB2-CA7B08602147}" dt="2024-12-30T11:34:50.328" v="161" actId="1076"/>
          <ac:picMkLst>
            <pc:docMk/>
            <pc:sldMk cId="2873959666" sldId="262"/>
            <ac:picMk id="16" creationId="{5DAC0456-3643-25F1-95D4-B77C0503849F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17" creationId="{AEA35CB9-C6E3-0B0A-250B-AEC52709ADA0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21" creationId="{7D13E157-B31F-FF41-EB43-79422621B47E}"/>
          </ac:picMkLst>
        </pc:picChg>
        <pc:picChg chg="mod topLvl">
          <ac:chgData name="Md Mamunur Rashid" userId="c1566b89-2a40-47de-9cb2-9a8cea65f9ec" providerId="ADAL" clId="{0040F1D7-C6F9-4AAC-BEB2-CA7B08602147}" dt="2024-12-17T08:10:37.422" v="44" actId="165"/>
          <ac:picMkLst>
            <pc:docMk/>
            <pc:sldMk cId="2873959666" sldId="262"/>
            <ac:picMk id="23" creationId="{6EBC30A2-DADD-FBF9-9852-39D1B3C1F617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25" creationId="{5A92349B-C94A-23D1-465C-60DCF288583F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26" creationId="{3FEE7E4C-0301-1DBC-58EE-82DF2C3CE909}"/>
          </ac:picMkLst>
        </pc:picChg>
        <pc:picChg chg="add del mod modCrop">
          <ac:chgData name="Md Mamunur Rashid" userId="c1566b89-2a40-47de-9cb2-9a8cea65f9ec" providerId="ADAL" clId="{0040F1D7-C6F9-4AAC-BEB2-CA7B08602147}" dt="2024-12-30T11:34:43.601" v="156" actId="1076"/>
          <ac:picMkLst>
            <pc:docMk/>
            <pc:sldMk cId="2873959666" sldId="262"/>
            <ac:picMk id="28" creationId="{F2E97245-91C1-F457-0B34-1369915F173E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36" creationId="{12292684-B3EF-FD79-A570-815F27305612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38" creationId="{5A8AA82D-2E1D-51B5-EB96-1243846EED56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40" creationId="{4ED34CAA-4077-363E-9CC8-F20F856A6161}"/>
          </ac:picMkLst>
        </pc:picChg>
        <pc:picChg chg="add del mod topLvl">
          <ac:chgData name="Md Mamunur Rashid" userId="c1566b89-2a40-47de-9cb2-9a8cea65f9ec" providerId="ADAL" clId="{0040F1D7-C6F9-4AAC-BEB2-CA7B08602147}" dt="2024-12-30T11:34:48.552" v="160" actId="1076"/>
          <ac:picMkLst>
            <pc:docMk/>
            <pc:sldMk cId="2873959666" sldId="262"/>
            <ac:picMk id="42" creationId="{E2934F31-1946-4F72-5070-48F42066FE9D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44" creationId="{2CB7EEE3-F7CA-36EC-3BE9-C94686A270ED}"/>
          </ac:picMkLst>
        </pc:picChg>
        <pc:picChg chg="add del mod topLvl">
          <ac:chgData name="Md Mamunur Rashid" userId="c1566b89-2a40-47de-9cb2-9a8cea65f9ec" providerId="ADAL" clId="{0040F1D7-C6F9-4AAC-BEB2-CA7B08602147}" dt="2024-12-30T11:34:19.069" v="147" actId="21"/>
          <ac:picMkLst>
            <pc:docMk/>
            <pc:sldMk cId="2873959666" sldId="262"/>
            <ac:picMk id="46" creationId="{A877A1D5-91EB-A183-CC1E-D80BB7BB1F1E}"/>
          </ac:picMkLst>
        </pc:picChg>
        <pc:picChg chg="add del mod topLvl">
          <ac:chgData name="Md Mamunur Rashid" userId="c1566b89-2a40-47de-9cb2-9a8cea65f9ec" providerId="ADAL" clId="{0040F1D7-C6F9-4AAC-BEB2-CA7B08602147}" dt="2024-12-30T11:34:45.608" v="158" actId="1076"/>
          <ac:picMkLst>
            <pc:docMk/>
            <pc:sldMk cId="2873959666" sldId="262"/>
            <ac:picMk id="48" creationId="{B948862E-8A2F-2A09-CC4D-B439E97ACC6C}"/>
          </ac:picMkLst>
        </pc:picChg>
      </pc:sldChg>
      <pc:sldChg chg="addSp delSp modSp mod">
        <pc:chgData name="Md Mamunur Rashid" userId="c1566b89-2a40-47de-9cb2-9a8cea65f9ec" providerId="ADAL" clId="{0040F1D7-C6F9-4AAC-BEB2-CA7B08602147}" dt="2024-12-17T08:18:59.870" v="85" actId="207"/>
        <pc:sldMkLst>
          <pc:docMk/>
          <pc:sldMk cId="3208477677" sldId="263"/>
        </pc:sldMkLst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2" creationId="{22FE95A9-1BEE-2AF9-5E87-EEB53EDCCD5F}"/>
          </ac:spMkLst>
        </pc:spChg>
        <pc:spChg chg="mod">
          <ac:chgData name="Md Mamunur Rashid" userId="c1566b89-2a40-47de-9cb2-9a8cea65f9ec" providerId="ADAL" clId="{0040F1D7-C6F9-4AAC-BEB2-CA7B08602147}" dt="2024-12-17T08:18:59.870" v="85" actId="207"/>
          <ac:spMkLst>
            <pc:docMk/>
            <pc:sldMk cId="3208477677" sldId="263"/>
            <ac:spMk id="6" creationId="{F047C587-BD7F-89A5-A626-E3F83752148E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10" creationId="{170FAB88-3222-747B-EB89-EF16C57A75A4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24" creationId="{5C1B2D02-8DB3-7088-2823-3EB5A8EAE9B4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28" creationId="{95BB5CA6-24E2-E98A-6322-11F6CE9A5F77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29" creationId="{CFAD33EB-BDE5-2059-E103-E7CEDAFC088F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30" creationId="{662AA620-8789-3BD6-65A8-053A890653B2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33" creationId="{2C8E0535-0EBB-4E4F-DCDF-73049758A442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34" creationId="{3575D8C6-A7E3-927C-0DC4-6306A68C5D22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35" creationId="{0221477F-7801-E675-951C-231C4793891D}"/>
          </ac:spMkLst>
        </pc:spChg>
        <pc:spChg chg="mod topLvl">
          <ac:chgData name="Md Mamunur Rashid" userId="c1566b89-2a40-47de-9cb2-9a8cea65f9ec" providerId="ADAL" clId="{0040F1D7-C6F9-4AAC-BEB2-CA7B08602147}" dt="2024-12-02T14:26:44.413" v="0" actId="165"/>
          <ac:spMkLst>
            <pc:docMk/>
            <pc:sldMk cId="3208477677" sldId="263"/>
            <ac:spMk id="36" creationId="{BF0B3E0D-E30C-8B71-69F8-75A5746C7824}"/>
          </ac:spMkLst>
        </pc:sp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3" creationId="{214122C1-5C36-2497-5521-D4C947CE6BE6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4" creationId="{E135201A-5C25-0864-D516-50E18EAE99E5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5" creationId="{6FBBCCD7-EEFA-3473-BCF6-B0B12F896FCA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7" creationId="{908EA576-53A0-056E-1CF1-D058BC4BF2D6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8" creationId="{C2E0C98F-1170-CBC9-9112-EFC28D5BDB62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11" creationId="{6C00015A-B190-B862-9FBD-646020D3B20D}"/>
          </ac:picMkLst>
        </pc:picChg>
        <pc:picChg chg="add mod modCrop">
          <ac:chgData name="Md Mamunur Rashid" userId="c1566b89-2a40-47de-9cb2-9a8cea65f9ec" providerId="ADAL" clId="{0040F1D7-C6F9-4AAC-BEB2-CA7B08602147}" dt="2024-12-17T08:14:33.467" v="68" actId="1076"/>
          <ac:picMkLst>
            <pc:docMk/>
            <pc:sldMk cId="3208477677" sldId="263"/>
            <ac:picMk id="12" creationId="{8CE5C84A-2362-CBAF-5950-ACA4E71E775C}"/>
          </ac:picMkLst>
        </pc:picChg>
        <pc:picChg chg="add mod modCrop">
          <ac:chgData name="Md Mamunur Rashid" userId="c1566b89-2a40-47de-9cb2-9a8cea65f9ec" providerId="ADAL" clId="{0040F1D7-C6F9-4AAC-BEB2-CA7B08602147}" dt="2024-12-02T14:28:25.633" v="7" actId="1076"/>
          <ac:picMkLst>
            <pc:docMk/>
            <pc:sldMk cId="3208477677" sldId="263"/>
            <ac:picMk id="13" creationId="{222628B0-139D-87B5-0130-110CE9AD645F}"/>
          </ac:picMkLst>
        </pc:picChg>
        <pc:picChg chg="add mod modCrop">
          <ac:chgData name="Md Mamunur Rashid" userId="c1566b89-2a40-47de-9cb2-9a8cea65f9ec" providerId="ADAL" clId="{0040F1D7-C6F9-4AAC-BEB2-CA7B08602147}" dt="2024-12-02T14:29:42.245" v="18" actId="1076"/>
          <ac:picMkLst>
            <pc:docMk/>
            <pc:sldMk cId="3208477677" sldId="263"/>
            <ac:picMk id="15" creationId="{34B04097-564C-A5B4-751F-2FB9B60CE700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17" creationId="{D577713A-3CEF-5788-B15B-A726DE62BF8A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18" creationId="{EF9214D6-FFB3-A4ED-1561-1332C5B68CA0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19" creationId="{5745A1F4-C4EA-D3FA-BF8F-58EE475ECF42}"/>
          </ac:picMkLst>
        </pc:picChg>
        <pc:picChg chg="add mod modCrop">
          <ac:chgData name="Md Mamunur Rashid" userId="c1566b89-2a40-47de-9cb2-9a8cea65f9ec" providerId="ADAL" clId="{0040F1D7-C6F9-4AAC-BEB2-CA7B08602147}" dt="2024-12-02T14:32:33.518" v="27" actId="1076"/>
          <ac:picMkLst>
            <pc:docMk/>
            <pc:sldMk cId="3208477677" sldId="263"/>
            <ac:picMk id="20" creationId="{2F81C563-E1AE-29E8-2626-ADBD9D11A609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21" creationId="{021224C4-6665-002D-BD71-0CD309188A6D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23" creationId="{E234CC21-15EE-CF97-65CC-68F86ED8DDAF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25" creationId="{D0AAF3AC-FC7A-989D-12CA-9F80AED3BF9F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26" creationId="{6172CAA0-F587-BE83-126B-4D8264CB29DD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32" creationId="{8ACD47E8-0BF3-21E4-BBE5-FF8E2A9832B7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37" creationId="{AB111604-A5D7-B7CA-165A-3B06CEC419A6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41" creationId="{E180A8F9-B554-3468-17CD-2DD6B887E575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43" creationId="{511A0986-3ED6-1C51-41A8-4CD14923E8F1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46" creationId="{437035F0-DBF3-998E-B06B-0A32E9B75049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48" creationId="{76D31D04-6914-AADC-0B40-116C46E5AFBC}"/>
          </ac:picMkLst>
        </pc:picChg>
        <pc:picChg chg="mod topLvl">
          <ac:chgData name="Md Mamunur Rashid" userId="c1566b89-2a40-47de-9cb2-9a8cea65f9ec" providerId="ADAL" clId="{0040F1D7-C6F9-4AAC-BEB2-CA7B08602147}" dt="2024-12-02T14:26:44.413" v="0" actId="165"/>
          <ac:picMkLst>
            <pc:docMk/>
            <pc:sldMk cId="3208477677" sldId="263"/>
            <ac:picMk id="50" creationId="{65181FF2-6705-74C6-E946-6E81AF85826C}"/>
          </ac:picMkLst>
        </pc:picChg>
      </pc:sldChg>
      <pc:sldChg chg="modSp mod">
        <pc:chgData name="Md Mamunur Rashid" userId="c1566b89-2a40-47de-9cb2-9a8cea65f9ec" providerId="ADAL" clId="{0040F1D7-C6F9-4AAC-BEB2-CA7B08602147}" dt="2024-12-17T08:19:32.900" v="87" actId="207"/>
        <pc:sldMkLst>
          <pc:docMk/>
          <pc:sldMk cId="4262887103" sldId="264"/>
        </pc:sldMkLst>
        <pc:spChg chg="mod">
          <ac:chgData name="Md Mamunur Rashid" userId="c1566b89-2a40-47de-9cb2-9a8cea65f9ec" providerId="ADAL" clId="{0040F1D7-C6F9-4AAC-BEB2-CA7B08602147}" dt="2024-12-17T08:19:32.900" v="87" actId="207"/>
          <ac:spMkLst>
            <pc:docMk/>
            <pc:sldMk cId="4262887103" sldId="264"/>
            <ac:spMk id="4" creationId="{0E6B271D-D942-76BF-A160-0C30DA41677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9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5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9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7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9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79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3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07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A4B63-1AD4-43B6-B050-5E20BDE17EAF}" type="datetimeFigureOut">
              <a:rPr lang="en-US" smtClean="0"/>
              <a:t>17-Jan-25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EC0C1-FD47-4686-8AEA-816659C34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4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5" Type="http://schemas.openxmlformats.org/officeDocument/2006/relationships/image" Target="../media/image48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24" Type="http://schemas.openxmlformats.org/officeDocument/2006/relationships/image" Target="../media/image47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23" Type="http://schemas.openxmlformats.org/officeDocument/2006/relationships/image" Target="../media/image46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13" Type="http://schemas.openxmlformats.org/officeDocument/2006/relationships/image" Target="../media/image60.jpeg"/><Relationship Id="rId18" Type="http://schemas.openxmlformats.org/officeDocument/2006/relationships/image" Target="../media/image65.jpeg"/><Relationship Id="rId3" Type="http://schemas.openxmlformats.org/officeDocument/2006/relationships/image" Target="../media/image50.jpeg"/><Relationship Id="rId21" Type="http://schemas.openxmlformats.org/officeDocument/2006/relationships/image" Target="../media/image68.jpeg"/><Relationship Id="rId7" Type="http://schemas.openxmlformats.org/officeDocument/2006/relationships/image" Target="../media/image54.jpeg"/><Relationship Id="rId12" Type="http://schemas.openxmlformats.org/officeDocument/2006/relationships/image" Target="../media/image59.jpeg"/><Relationship Id="rId17" Type="http://schemas.openxmlformats.org/officeDocument/2006/relationships/image" Target="../media/image64.jpeg"/><Relationship Id="rId25" Type="http://schemas.openxmlformats.org/officeDocument/2006/relationships/image" Target="../media/image72.jpeg"/><Relationship Id="rId2" Type="http://schemas.openxmlformats.org/officeDocument/2006/relationships/image" Target="../media/image49.jpeg"/><Relationship Id="rId16" Type="http://schemas.openxmlformats.org/officeDocument/2006/relationships/image" Target="../media/image63.jpeg"/><Relationship Id="rId20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11" Type="http://schemas.openxmlformats.org/officeDocument/2006/relationships/image" Target="../media/image58.jpeg"/><Relationship Id="rId24" Type="http://schemas.openxmlformats.org/officeDocument/2006/relationships/image" Target="../media/image71.jpeg"/><Relationship Id="rId5" Type="http://schemas.openxmlformats.org/officeDocument/2006/relationships/image" Target="../media/image52.jpeg"/><Relationship Id="rId15" Type="http://schemas.openxmlformats.org/officeDocument/2006/relationships/image" Target="../media/image62.jpeg"/><Relationship Id="rId23" Type="http://schemas.openxmlformats.org/officeDocument/2006/relationships/image" Target="../media/image70.jpeg"/><Relationship Id="rId10" Type="http://schemas.openxmlformats.org/officeDocument/2006/relationships/image" Target="../media/image57.jpeg"/><Relationship Id="rId19" Type="http://schemas.openxmlformats.org/officeDocument/2006/relationships/image" Target="../media/image66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Relationship Id="rId14" Type="http://schemas.openxmlformats.org/officeDocument/2006/relationships/image" Target="../media/image61.jpeg"/><Relationship Id="rId22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13" Type="http://schemas.openxmlformats.org/officeDocument/2006/relationships/image" Target="../media/image84.jpeg"/><Relationship Id="rId18" Type="http://schemas.openxmlformats.org/officeDocument/2006/relationships/image" Target="../media/image89.jpeg"/><Relationship Id="rId3" Type="http://schemas.openxmlformats.org/officeDocument/2006/relationships/image" Target="../media/image74.jpeg"/><Relationship Id="rId21" Type="http://schemas.openxmlformats.org/officeDocument/2006/relationships/image" Target="../media/image92.jpeg"/><Relationship Id="rId7" Type="http://schemas.openxmlformats.org/officeDocument/2006/relationships/image" Target="../media/image78.jpeg"/><Relationship Id="rId12" Type="http://schemas.openxmlformats.org/officeDocument/2006/relationships/image" Target="../media/image83.jpeg"/><Relationship Id="rId17" Type="http://schemas.openxmlformats.org/officeDocument/2006/relationships/image" Target="../media/image88.jpeg"/><Relationship Id="rId25" Type="http://schemas.openxmlformats.org/officeDocument/2006/relationships/image" Target="../media/image96.jpeg"/><Relationship Id="rId2" Type="http://schemas.openxmlformats.org/officeDocument/2006/relationships/image" Target="../media/image73.jpeg"/><Relationship Id="rId16" Type="http://schemas.openxmlformats.org/officeDocument/2006/relationships/image" Target="../media/image87.jpeg"/><Relationship Id="rId20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11" Type="http://schemas.openxmlformats.org/officeDocument/2006/relationships/image" Target="../media/image82.jpeg"/><Relationship Id="rId24" Type="http://schemas.openxmlformats.org/officeDocument/2006/relationships/image" Target="../media/image95.jpeg"/><Relationship Id="rId5" Type="http://schemas.openxmlformats.org/officeDocument/2006/relationships/image" Target="../media/image76.jpeg"/><Relationship Id="rId15" Type="http://schemas.openxmlformats.org/officeDocument/2006/relationships/image" Target="../media/image86.jpeg"/><Relationship Id="rId23" Type="http://schemas.openxmlformats.org/officeDocument/2006/relationships/image" Target="../media/image94.jpeg"/><Relationship Id="rId10" Type="http://schemas.openxmlformats.org/officeDocument/2006/relationships/image" Target="../media/image81.jpeg"/><Relationship Id="rId19" Type="http://schemas.openxmlformats.org/officeDocument/2006/relationships/image" Target="../media/image90.jpeg"/><Relationship Id="rId4" Type="http://schemas.openxmlformats.org/officeDocument/2006/relationships/image" Target="../media/image75.jpeg"/><Relationship Id="rId9" Type="http://schemas.openxmlformats.org/officeDocument/2006/relationships/image" Target="../media/image80.jpeg"/><Relationship Id="rId14" Type="http://schemas.openxmlformats.org/officeDocument/2006/relationships/image" Target="../media/image85.jpeg"/><Relationship Id="rId22" Type="http://schemas.openxmlformats.org/officeDocument/2006/relationships/image" Target="../media/image9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13" Type="http://schemas.openxmlformats.org/officeDocument/2006/relationships/image" Target="../media/image108.jpeg"/><Relationship Id="rId18" Type="http://schemas.openxmlformats.org/officeDocument/2006/relationships/image" Target="../media/image113.jpeg"/><Relationship Id="rId3" Type="http://schemas.openxmlformats.org/officeDocument/2006/relationships/image" Target="../media/image98.jpeg"/><Relationship Id="rId21" Type="http://schemas.openxmlformats.org/officeDocument/2006/relationships/image" Target="../media/image116.jpeg"/><Relationship Id="rId7" Type="http://schemas.openxmlformats.org/officeDocument/2006/relationships/image" Target="../media/image102.jpeg"/><Relationship Id="rId12" Type="http://schemas.openxmlformats.org/officeDocument/2006/relationships/image" Target="../media/image107.jpeg"/><Relationship Id="rId17" Type="http://schemas.openxmlformats.org/officeDocument/2006/relationships/image" Target="../media/image112.jpeg"/><Relationship Id="rId25" Type="http://schemas.openxmlformats.org/officeDocument/2006/relationships/image" Target="../media/image120.jpeg"/><Relationship Id="rId2" Type="http://schemas.openxmlformats.org/officeDocument/2006/relationships/image" Target="../media/image97.jpeg"/><Relationship Id="rId16" Type="http://schemas.openxmlformats.org/officeDocument/2006/relationships/image" Target="../media/image111.jpeg"/><Relationship Id="rId20" Type="http://schemas.openxmlformats.org/officeDocument/2006/relationships/image" Target="../media/image1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jpeg"/><Relationship Id="rId11" Type="http://schemas.openxmlformats.org/officeDocument/2006/relationships/image" Target="../media/image106.jpeg"/><Relationship Id="rId24" Type="http://schemas.openxmlformats.org/officeDocument/2006/relationships/image" Target="../media/image119.jpeg"/><Relationship Id="rId5" Type="http://schemas.openxmlformats.org/officeDocument/2006/relationships/image" Target="../media/image100.jpeg"/><Relationship Id="rId15" Type="http://schemas.openxmlformats.org/officeDocument/2006/relationships/image" Target="../media/image110.jpeg"/><Relationship Id="rId23" Type="http://schemas.openxmlformats.org/officeDocument/2006/relationships/image" Target="../media/image118.jpeg"/><Relationship Id="rId10" Type="http://schemas.openxmlformats.org/officeDocument/2006/relationships/image" Target="../media/image105.jpeg"/><Relationship Id="rId19" Type="http://schemas.openxmlformats.org/officeDocument/2006/relationships/image" Target="../media/image114.jpeg"/><Relationship Id="rId4" Type="http://schemas.openxmlformats.org/officeDocument/2006/relationships/image" Target="../media/image99.jpeg"/><Relationship Id="rId9" Type="http://schemas.openxmlformats.org/officeDocument/2006/relationships/image" Target="../media/image104.jpeg"/><Relationship Id="rId14" Type="http://schemas.openxmlformats.org/officeDocument/2006/relationships/image" Target="../media/image109.jpeg"/><Relationship Id="rId22" Type="http://schemas.openxmlformats.org/officeDocument/2006/relationships/image" Target="../media/image1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353277E-A596-F360-04D9-C4F845718E65}"/>
              </a:ext>
            </a:extLst>
          </p:cNvPr>
          <p:cNvSpPr txBox="1"/>
          <p:nvPr/>
        </p:nvSpPr>
        <p:spPr>
          <a:xfrm>
            <a:off x="941206" y="8686800"/>
            <a:ext cx="507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spcAft>
                <a:spcPts val="1000"/>
              </a:spcAft>
            </a:pPr>
            <a:r>
              <a:rPr lang="en-US" sz="1200" b="1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Supplementary Fig. 1 Various growth stages of faba bean cultivars</a:t>
            </a:r>
            <a:r>
              <a:rPr lang="en-US" sz="1200" b="1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(a) Trumpet, (b) </a:t>
            </a:r>
            <a:r>
              <a:rPr lang="en-US" sz="1200" i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Victus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, (c) Macho, (d) 20.912-09, (e) 20.912-10 and (f) GL-Alice, showing sequential stages of development from initial culture to advanced growth with root formation.</a:t>
            </a:r>
            <a:endParaRPr lang="en-US" sz="9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87400F-2C51-47BC-4588-B5CE312021D8}"/>
              </a:ext>
            </a:extLst>
          </p:cNvPr>
          <p:cNvGrpSpPr/>
          <p:nvPr/>
        </p:nvGrpSpPr>
        <p:grpSpPr>
          <a:xfrm>
            <a:off x="842784" y="355248"/>
            <a:ext cx="5172938" cy="8258883"/>
            <a:chOff x="842784" y="355248"/>
            <a:chExt cx="5172938" cy="8258883"/>
          </a:xfrm>
        </p:grpSpPr>
        <p:pic>
          <p:nvPicPr>
            <p:cNvPr id="11" name="Picture 10" descr="A petri dish with green sprouts&#10;&#10;Description automatically generated">
              <a:extLst>
                <a:ext uri="{FF2B5EF4-FFF2-40B4-BE49-F238E27FC236}">
                  <a16:creationId xmlns:a16="http://schemas.microsoft.com/office/drawing/2014/main" id="{989CAEFC-6C58-B222-4C65-C51DF8E91908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7920" y="2209955"/>
              <a:ext cx="1124712" cy="112471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61702C-61AD-080A-0590-3BAE247A3E07}"/>
                </a:ext>
              </a:extLst>
            </p:cNvPr>
            <p:cNvSpPr txBox="1"/>
            <p:nvPr/>
          </p:nvSpPr>
          <p:spPr>
            <a:xfrm>
              <a:off x="941206" y="355248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Extracted embryo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9395F9-4054-E70D-782A-893C641FD183}"/>
                </a:ext>
              </a:extLst>
            </p:cNvPr>
            <p:cNvSpPr txBox="1"/>
            <p:nvPr/>
          </p:nvSpPr>
          <p:spPr>
            <a:xfrm>
              <a:off x="2282515" y="359296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 growth stage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E1B3D0-9F0F-C1E2-CCC6-24889DFE0413}"/>
                </a:ext>
              </a:extLst>
            </p:cNvPr>
            <p:cNvSpPr txBox="1"/>
            <p:nvPr/>
          </p:nvSpPr>
          <p:spPr>
            <a:xfrm>
              <a:off x="3568641" y="362753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formation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75F773-6229-3132-55F9-E4A707C06C14}"/>
                </a:ext>
              </a:extLst>
            </p:cNvPr>
            <p:cNvSpPr txBox="1"/>
            <p:nvPr/>
          </p:nvSpPr>
          <p:spPr>
            <a:xfrm>
              <a:off x="4872263" y="355249"/>
              <a:ext cx="11282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Plants in soil</a:t>
              </a:r>
            </a:p>
          </p:txBody>
        </p:sp>
        <p:pic>
          <p:nvPicPr>
            <p:cNvPr id="24" name="Picture 23" descr="A petri dish with green plants&#10;&#10;Description automatically generated">
              <a:extLst>
                <a:ext uri="{FF2B5EF4-FFF2-40B4-BE49-F238E27FC236}">
                  <a16:creationId xmlns:a16="http://schemas.microsoft.com/office/drawing/2014/main" id="{6DDD74FA-B094-3E5C-F71A-9A9C9093218F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7920" y="4869705"/>
              <a:ext cx="1124712" cy="1124712"/>
            </a:xfrm>
            <a:prstGeom prst="rect">
              <a:avLst/>
            </a:prstGeom>
          </p:spPr>
        </p:pic>
        <p:pic>
          <p:nvPicPr>
            <p:cNvPr id="26" name="Picture 25" descr="A petri dish with green sprouts&#10;&#10;Description automatically generated">
              <a:extLst>
                <a:ext uri="{FF2B5EF4-FFF2-40B4-BE49-F238E27FC236}">
                  <a16:creationId xmlns:a16="http://schemas.microsoft.com/office/drawing/2014/main" id="{78D53F86-E35D-E547-5424-11E1EF67AA49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7920" y="6215796"/>
              <a:ext cx="1124712" cy="1124712"/>
            </a:xfrm>
            <a:prstGeom prst="rect">
              <a:avLst/>
            </a:prstGeom>
          </p:spPr>
        </p:pic>
        <p:pic>
          <p:nvPicPr>
            <p:cNvPr id="28" name="Picture 27" descr="A petri dish with green sprouts&#10;&#10;Description automatically generated">
              <a:extLst>
                <a:ext uri="{FF2B5EF4-FFF2-40B4-BE49-F238E27FC236}">
                  <a16:creationId xmlns:a16="http://schemas.microsoft.com/office/drawing/2014/main" id="{EB6485A0-539B-16CE-09A9-1CC6BC5D4EE8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2088" y="869653"/>
              <a:ext cx="1124712" cy="1124712"/>
            </a:xfrm>
            <a:prstGeom prst="rect">
              <a:avLst/>
            </a:prstGeom>
          </p:spPr>
        </p:pic>
        <p:pic>
          <p:nvPicPr>
            <p:cNvPr id="6" name="Picture 5" descr="A petri dish with white objects in it&#10;&#10;Description automatically generated">
              <a:extLst>
                <a:ext uri="{FF2B5EF4-FFF2-40B4-BE49-F238E27FC236}">
                  <a16:creationId xmlns:a16="http://schemas.microsoft.com/office/drawing/2014/main" id="{61C615E8-623C-0A84-0850-7EC5ECBAD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211" y="2212199"/>
              <a:ext cx="1123200" cy="1123200"/>
            </a:xfrm>
            <a:prstGeom prst="rect">
              <a:avLst/>
            </a:prstGeom>
          </p:spPr>
        </p:pic>
        <p:pic>
          <p:nvPicPr>
            <p:cNvPr id="8" name="Picture 7" descr="A petri dish with a few small yellow objects&#10;&#10;Description automatically generated">
              <a:extLst>
                <a:ext uri="{FF2B5EF4-FFF2-40B4-BE49-F238E27FC236}">
                  <a16:creationId xmlns:a16="http://schemas.microsoft.com/office/drawing/2014/main" id="{C37708BB-BBE5-2CCF-9984-CBB487FA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9426" y="3543062"/>
              <a:ext cx="1123200" cy="1123200"/>
            </a:xfrm>
            <a:prstGeom prst="rect">
              <a:avLst/>
            </a:prstGeom>
          </p:spPr>
        </p:pic>
        <p:pic>
          <p:nvPicPr>
            <p:cNvPr id="10" name="Picture 9" descr="A petri dish with small yellow objects&#10;&#10;Description automatically generated">
              <a:extLst>
                <a:ext uri="{FF2B5EF4-FFF2-40B4-BE49-F238E27FC236}">
                  <a16:creationId xmlns:a16="http://schemas.microsoft.com/office/drawing/2014/main" id="{85484F99-8290-631D-EF06-4E7BE53F0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211" y="4865363"/>
              <a:ext cx="1124711" cy="1124712"/>
            </a:xfrm>
            <a:prstGeom prst="rect">
              <a:avLst/>
            </a:prstGeom>
          </p:spPr>
        </p:pic>
        <p:pic>
          <p:nvPicPr>
            <p:cNvPr id="21" name="Picture 20" descr="A petri dish with small pieces of food in it&#10;&#10;Description automatically generated">
              <a:extLst>
                <a:ext uri="{FF2B5EF4-FFF2-40B4-BE49-F238E27FC236}">
                  <a16:creationId xmlns:a16="http://schemas.microsoft.com/office/drawing/2014/main" id="{B1A1CB75-4A14-FA34-7EB1-73E6FA907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6209" y="6215376"/>
              <a:ext cx="1123200" cy="1123200"/>
            </a:xfrm>
            <a:prstGeom prst="rect">
              <a:avLst/>
            </a:prstGeom>
          </p:spPr>
        </p:pic>
        <p:pic>
          <p:nvPicPr>
            <p:cNvPr id="23" name="Picture 22" descr="A petri dish with small white objects in it&#10;&#10;Description automatically generated">
              <a:extLst>
                <a:ext uri="{FF2B5EF4-FFF2-40B4-BE49-F238E27FC236}">
                  <a16:creationId xmlns:a16="http://schemas.microsoft.com/office/drawing/2014/main" id="{7B8EBB13-3EBF-DD12-313F-2E08F4C30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7627" y="870748"/>
              <a:ext cx="1123200" cy="11232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5BB2881-A1EA-5525-9F5C-A6892823B4A1}"/>
                </a:ext>
              </a:extLst>
            </p:cNvPr>
            <p:cNvSpPr txBox="1"/>
            <p:nvPr/>
          </p:nvSpPr>
          <p:spPr>
            <a:xfrm>
              <a:off x="849651" y="751711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77FE60-FBF9-14EF-4028-E2BB9C62489E}"/>
                </a:ext>
              </a:extLst>
            </p:cNvPr>
            <p:cNvSpPr txBox="1"/>
            <p:nvPr/>
          </p:nvSpPr>
          <p:spPr>
            <a:xfrm>
              <a:off x="842784" y="6098847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74E933-69D4-6B4A-3287-EC08754D41F1}"/>
                </a:ext>
              </a:extLst>
            </p:cNvPr>
            <p:cNvSpPr txBox="1"/>
            <p:nvPr/>
          </p:nvSpPr>
          <p:spPr>
            <a:xfrm>
              <a:off x="849651" y="4756591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8FE04A-E846-CCCB-FC98-A1D0086A8381}"/>
                </a:ext>
              </a:extLst>
            </p:cNvPr>
            <p:cNvSpPr txBox="1"/>
            <p:nvPr/>
          </p:nvSpPr>
          <p:spPr>
            <a:xfrm>
              <a:off x="849651" y="3443549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60981DD-33DB-8190-02A0-5E89E4D6C7B2}"/>
                </a:ext>
              </a:extLst>
            </p:cNvPr>
            <p:cNvSpPr txBox="1"/>
            <p:nvPr/>
          </p:nvSpPr>
          <p:spPr>
            <a:xfrm>
              <a:off x="849651" y="2110330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pic>
          <p:nvPicPr>
            <p:cNvPr id="22" name="Picture 21" descr="A sprout growing in a plastic container&#10;&#10;Description automatically generated">
              <a:extLst>
                <a:ext uri="{FF2B5EF4-FFF2-40B4-BE49-F238E27FC236}">
                  <a16:creationId xmlns:a16="http://schemas.microsoft.com/office/drawing/2014/main" id="{614E118F-698E-6A58-7F0D-B0771726F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8061" y="870748"/>
              <a:ext cx="1123200" cy="1123200"/>
            </a:xfrm>
            <a:prstGeom prst="rect">
              <a:avLst/>
            </a:prstGeom>
          </p:spPr>
        </p:pic>
        <p:pic>
          <p:nvPicPr>
            <p:cNvPr id="25" name="Picture 24" descr="A plastic container with plants in it&#10;&#10;Description automatically generated">
              <a:extLst>
                <a:ext uri="{FF2B5EF4-FFF2-40B4-BE49-F238E27FC236}">
                  <a16:creationId xmlns:a16="http://schemas.microsoft.com/office/drawing/2014/main" id="{3B23596B-A0EE-EB03-A552-32A16BABE8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1143" y="2210517"/>
              <a:ext cx="1123200" cy="1123200"/>
            </a:xfrm>
            <a:prstGeom prst="rect">
              <a:avLst/>
            </a:prstGeom>
          </p:spPr>
        </p:pic>
        <p:pic>
          <p:nvPicPr>
            <p:cNvPr id="29" name="Picture 28" descr="A plant growing in a container&#10;&#10;Description automatically generated">
              <a:extLst>
                <a:ext uri="{FF2B5EF4-FFF2-40B4-BE49-F238E27FC236}">
                  <a16:creationId xmlns:a16="http://schemas.microsoft.com/office/drawing/2014/main" id="{B615BB92-C92F-1839-DEE8-30EEC713A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8641" y="4866119"/>
              <a:ext cx="1123200" cy="1123200"/>
            </a:xfrm>
            <a:prstGeom prst="rect">
              <a:avLst/>
            </a:prstGeom>
          </p:spPr>
        </p:pic>
        <p:pic>
          <p:nvPicPr>
            <p:cNvPr id="30" name="Picture 29" descr="A plant growing in a petri dish&#10;&#10;Description automatically generated">
              <a:extLst>
                <a:ext uri="{FF2B5EF4-FFF2-40B4-BE49-F238E27FC236}">
                  <a16:creationId xmlns:a16="http://schemas.microsoft.com/office/drawing/2014/main" id="{8B36C96D-0BCA-0681-3810-7698FC484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8641" y="6215376"/>
              <a:ext cx="1123200" cy="1123200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0032057-0355-87AD-BDD6-A5444CB194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8061" y="3552411"/>
              <a:ext cx="1123200" cy="11232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38C117A-09E7-AB3F-52F9-5DD133B39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72263" y="6215376"/>
              <a:ext cx="1123200" cy="11232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1E28DE0-FF1A-B236-FC01-D8FC7333A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72263" y="3552411"/>
              <a:ext cx="1123200" cy="11232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B3C8854-4AB5-F7C5-4696-42F7B3DB4D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92522" y="869653"/>
              <a:ext cx="1123200" cy="11232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E2738EB-CBB3-FB7E-689C-3B0340983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81762" y="4867590"/>
              <a:ext cx="1123200" cy="11232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6BF4CFD-0B3C-D947-A07D-2E091DCC60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81762" y="2205263"/>
              <a:ext cx="1123200" cy="1123200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C7E1DA3B-78E7-E981-24C8-8A48097B70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7920" y="3543062"/>
              <a:ext cx="1123200" cy="11232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0E614C-9AD0-CB19-15C6-73EFEC7F47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7627" y="7489421"/>
              <a:ext cx="1128203" cy="112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81C056-29FC-72C2-F2C0-0F8E4FA86F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5001" y="7489421"/>
              <a:ext cx="1128203" cy="11247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E44CDC-35DA-CA84-96F7-C5A13AA29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8061" y="7482386"/>
              <a:ext cx="1123200" cy="11232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BD65E78-2AF7-3CC9-9A71-465D71A828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72263" y="7482386"/>
              <a:ext cx="1123200" cy="11232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FC7DED-1CF3-0399-CE2E-ADFCA981E63A}"/>
                </a:ext>
              </a:extLst>
            </p:cNvPr>
            <p:cNvSpPr txBox="1"/>
            <p:nvPr/>
          </p:nvSpPr>
          <p:spPr>
            <a:xfrm>
              <a:off x="849651" y="7428335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85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5817F08-2FCA-4399-7E49-65AF9FC598CF}"/>
              </a:ext>
            </a:extLst>
          </p:cNvPr>
          <p:cNvSpPr txBox="1"/>
          <p:nvPr/>
        </p:nvSpPr>
        <p:spPr>
          <a:xfrm>
            <a:off x="842078" y="8752266"/>
            <a:ext cx="51701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Aft>
                <a:spcPts val="1000"/>
              </a:spcAft>
            </a:pPr>
            <a:r>
              <a:rPr lang="en-US" sz="1200" b="1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Supplementary Fig. 2 Various growth stages of faba bean cultivars 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(a) Yukon, (b) 20.912-08, (c) 20.912-11, (d) </a:t>
            </a:r>
            <a:r>
              <a:rPr lang="en-US" sz="1200" i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Dosis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, (e) Allison and (f) Hedin/2, respectively, showing sequential stages of development from initial culture to advanced growth with root formation.</a:t>
            </a:r>
            <a:endParaRPr lang="en-US" sz="9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E4ED148-7B62-9CBD-AE3D-230EA6263736}"/>
              </a:ext>
            </a:extLst>
          </p:cNvPr>
          <p:cNvGrpSpPr/>
          <p:nvPr/>
        </p:nvGrpSpPr>
        <p:grpSpPr>
          <a:xfrm>
            <a:off x="842078" y="355845"/>
            <a:ext cx="5170183" cy="8330955"/>
            <a:chOff x="842078" y="355845"/>
            <a:chExt cx="5170183" cy="8330955"/>
          </a:xfrm>
        </p:grpSpPr>
        <p:pic>
          <p:nvPicPr>
            <p:cNvPr id="7" name="Picture 6" descr="A petri dish with green plants on it&#10;&#10;Description automatically generated">
              <a:extLst>
                <a:ext uri="{FF2B5EF4-FFF2-40B4-BE49-F238E27FC236}">
                  <a16:creationId xmlns:a16="http://schemas.microsoft.com/office/drawing/2014/main" id="{66B97660-8899-8000-5247-48B3BD0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7071" y="876019"/>
              <a:ext cx="1124712" cy="1124712"/>
            </a:xfrm>
            <a:prstGeom prst="rect">
              <a:avLst/>
            </a:prstGeom>
          </p:spPr>
        </p:pic>
        <p:pic>
          <p:nvPicPr>
            <p:cNvPr id="10" name="Picture 9" descr="A petri dish with green plants&#10;&#10;Description automatically generated">
              <a:extLst>
                <a:ext uri="{FF2B5EF4-FFF2-40B4-BE49-F238E27FC236}">
                  <a16:creationId xmlns:a16="http://schemas.microsoft.com/office/drawing/2014/main" id="{AEF2699F-7146-3FDC-544B-CC67DAAD6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58950" y="2213233"/>
              <a:ext cx="1128202" cy="1124712"/>
            </a:xfrm>
            <a:prstGeom prst="rect">
              <a:avLst/>
            </a:prstGeom>
          </p:spPr>
        </p:pic>
        <p:pic>
          <p:nvPicPr>
            <p:cNvPr id="23" name="Picture 22" descr="A petri dish with green sprouts&#10;&#10;Description automatically generated">
              <a:extLst>
                <a:ext uri="{FF2B5EF4-FFF2-40B4-BE49-F238E27FC236}">
                  <a16:creationId xmlns:a16="http://schemas.microsoft.com/office/drawing/2014/main" id="{3E67B931-0073-EAD3-BD76-13ED75D5EF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0345" y="3548076"/>
              <a:ext cx="1125413" cy="112471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D496AF4-E953-DA9F-2161-7BC608F5DA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0786" y="4887660"/>
              <a:ext cx="1119974" cy="1124713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B97E3D2-5939-290C-2F65-9551433286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2558" y="7562088"/>
              <a:ext cx="1128202" cy="112471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0C17C3-961E-918A-E065-B8F44FC5C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5506" y="7562086"/>
              <a:ext cx="1128203" cy="1124714"/>
            </a:xfrm>
            <a:prstGeom prst="rect">
              <a:avLst/>
            </a:prstGeom>
          </p:spPr>
        </p:pic>
        <p:pic>
          <p:nvPicPr>
            <p:cNvPr id="13" name="Picture 12" descr="A petri dish with small yellow objects&#10;&#10;Description automatically generated">
              <a:extLst>
                <a:ext uri="{FF2B5EF4-FFF2-40B4-BE49-F238E27FC236}">
                  <a16:creationId xmlns:a16="http://schemas.microsoft.com/office/drawing/2014/main" id="{99210BDB-DAB8-D2D4-D947-7EFCB86E42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2722" y="876020"/>
              <a:ext cx="1124712" cy="1119974"/>
            </a:xfrm>
            <a:prstGeom prst="rect">
              <a:avLst/>
            </a:prstGeom>
          </p:spPr>
        </p:pic>
        <p:pic>
          <p:nvPicPr>
            <p:cNvPr id="18" name="Picture 17" descr="A petri dish with yellow seeds&#10;&#10;Description automatically generated">
              <a:extLst>
                <a:ext uri="{FF2B5EF4-FFF2-40B4-BE49-F238E27FC236}">
                  <a16:creationId xmlns:a16="http://schemas.microsoft.com/office/drawing/2014/main" id="{D650A764-BA96-4E66-E887-1274E1575A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632" y="2211487"/>
              <a:ext cx="1128205" cy="1119974"/>
            </a:xfrm>
            <a:prstGeom prst="rect">
              <a:avLst/>
            </a:prstGeom>
          </p:spPr>
        </p:pic>
        <p:pic>
          <p:nvPicPr>
            <p:cNvPr id="20" name="Picture 19" descr="A petri dish with yellow objects in it&#10;&#10;Description automatically generated">
              <a:extLst>
                <a:ext uri="{FF2B5EF4-FFF2-40B4-BE49-F238E27FC236}">
                  <a16:creationId xmlns:a16="http://schemas.microsoft.com/office/drawing/2014/main" id="{98F5CF49-915C-0E32-A014-75096CA075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8378" y="3552815"/>
              <a:ext cx="1124712" cy="1119974"/>
            </a:xfrm>
            <a:prstGeom prst="rect">
              <a:avLst/>
            </a:prstGeom>
          </p:spPr>
        </p:pic>
        <p:pic>
          <p:nvPicPr>
            <p:cNvPr id="24" name="Picture 23" descr="A petri dish with yellow substance in it&#10;&#10;Description automatically generated">
              <a:extLst>
                <a:ext uri="{FF2B5EF4-FFF2-40B4-BE49-F238E27FC236}">
                  <a16:creationId xmlns:a16="http://schemas.microsoft.com/office/drawing/2014/main" id="{B9486456-CD4B-C10D-6980-86B1A2536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632" y="4894143"/>
              <a:ext cx="1126458" cy="1128826"/>
            </a:xfrm>
            <a:prstGeom prst="rect">
              <a:avLst/>
            </a:prstGeom>
          </p:spPr>
        </p:pic>
        <p:pic>
          <p:nvPicPr>
            <p:cNvPr id="28" name="Picture 27" descr="A petri dish with small white objects in it&#10;&#10;Description automatically generated">
              <a:extLst>
                <a:ext uri="{FF2B5EF4-FFF2-40B4-BE49-F238E27FC236}">
                  <a16:creationId xmlns:a16="http://schemas.microsoft.com/office/drawing/2014/main" id="{80A21A3E-D817-081B-3023-CB61C0FA0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6632" y="6244323"/>
              <a:ext cx="1126458" cy="1119974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299DD6A-3E9E-85D6-FE96-0C9C1B216D3E}"/>
                </a:ext>
              </a:extLst>
            </p:cNvPr>
            <p:cNvSpPr txBox="1"/>
            <p:nvPr/>
          </p:nvSpPr>
          <p:spPr>
            <a:xfrm>
              <a:off x="874345" y="752307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514C40-407E-D3D5-A094-FC34EE2DC397}"/>
                </a:ext>
              </a:extLst>
            </p:cNvPr>
            <p:cNvSpPr txBox="1"/>
            <p:nvPr/>
          </p:nvSpPr>
          <p:spPr>
            <a:xfrm>
              <a:off x="842078" y="7475493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66BCDE-24FC-45DB-509B-11B82BC34331}"/>
                </a:ext>
              </a:extLst>
            </p:cNvPr>
            <p:cNvSpPr txBox="1"/>
            <p:nvPr/>
          </p:nvSpPr>
          <p:spPr>
            <a:xfrm>
              <a:off x="867478" y="6124843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69F01E7-B016-A041-5920-9F9157EC1B92}"/>
                </a:ext>
              </a:extLst>
            </p:cNvPr>
            <p:cNvSpPr txBox="1"/>
            <p:nvPr/>
          </p:nvSpPr>
          <p:spPr>
            <a:xfrm>
              <a:off x="861645" y="4807987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EF9CB6-045F-2395-D175-6FFE3132ED69}"/>
                </a:ext>
              </a:extLst>
            </p:cNvPr>
            <p:cNvSpPr txBox="1"/>
            <p:nvPr/>
          </p:nvSpPr>
          <p:spPr>
            <a:xfrm>
              <a:off x="861645" y="3444145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D5FD63-CAAE-703B-8B27-0D3D3402B9BB}"/>
                </a:ext>
              </a:extLst>
            </p:cNvPr>
            <p:cNvSpPr txBox="1"/>
            <p:nvPr/>
          </p:nvSpPr>
          <p:spPr>
            <a:xfrm>
              <a:off x="861645" y="2110926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B952AE-0DAE-EE31-1D24-497DA364977C}"/>
                </a:ext>
              </a:extLst>
            </p:cNvPr>
            <p:cNvSpPr txBox="1"/>
            <p:nvPr/>
          </p:nvSpPr>
          <p:spPr>
            <a:xfrm>
              <a:off x="966632" y="382318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Extracted embryo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6F0FFC6-7022-1B27-0E78-B29573A86776}"/>
                </a:ext>
              </a:extLst>
            </p:cNvPr>
            <p:cNvSpPr txBox="1"/>
            <p:nvPr/>
          </p:nvSpPr>
          <p:spPr>
            <a:xfrm>
              <a:off x="2281809" y="359892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 growth stage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3ABE9F2-8383-813A-0BBC-671BFC33819D}"/>
                </a:ext>
              </a:extLst>
            </p:cNvPr>
            <p:cNvSpPr txBox="1"/>
            <p:nvPr/>
          </p:nvSpPr>
          <p:spPr>
            <a:xfrm>
              <a:off x="3576683" y="359892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formation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BCE20A0-4118-7643-77BF-F2FF03FD80B4}"/>
                </a:ext>
              </a:extLst>
            </p:cNvPr>
            <p:cNvSpPr txBox="1"/>
            <p:nvPr/>
          </p:nvSpPr>
          <p:spPr>
            <a:xfrm>
              <a:off x="4871557" y="355845"/>
              <a:ext cx="11282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Plants in soil</a:t>
              </a:r>
            </a:p>
          </p:txBody>
        </p:sp>
        <p:pic>
          <p:nvPicPr>
            <p:cNvPr id="36" name="Picture 35" descr="A plant growing in a container&#10;&#10;Description automatically generated">
              <a:extLst>
                <a:ext uri="{FF2B5EF4-FFF2-40B4-BE49-F238E27FC236}">
                  <a16:creationId xmlns:a16="http://schemas.microsoft.com/office/drawing/2014/main" id="{E59C72AF-C703-9E9D-EE5A-D7398A452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8456" y="4887660"/>
              <a:ext cx="1123200" cy="1123200"/>
            </a:xfrm>
            <a:prstGeom prst="rect">
              <a:avLst/>
            </a:prstGeom>
          </p:spPr>
        </p:pic>
        <p:pic>
          <p:nvPicPr>
            <p:cNvPr id="37" name="Picture 36" descr="A close-up of a plant&#10;&#10;Description automatically generated">
              <a:extLst>
                <a:ext uri="{FF2B5EF4-FFF2-40B4-BE49-F238E27FC236}">
                  <a16:creationId xmlns:a16="http://schemas.microsoft.com/office/drawing/2014/main" id="{186F7582-05C4-A00C-46AC-88CEE9C11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1686" y="7562086"/>
              <a:ext cx="1123200" cy="11232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4373827-B9F7-CB36-CF48-FC847A5656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4019" y="874761"/>
              <a:ext cx="1123200" cy="11232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1442FBE-E902-5697-0AE3-E207FA6E55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8456" y="6224873"/>
              <a:ext cx="1123200" cy="112320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DFF3442-D27C-FDE3-E842-BA82C8B2F2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89061" y="874761"/>
              <a:ext cx="1123200" cy="11232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F0AE8A5-B988-6631-AA41-33D9A87700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74058" y="4887660"/>
              <a:ext cx="1123200" cy="11232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BBECA5D-FD0C-60F1-C262-7B47126AD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74058" y="6222733"/>
              <a:ext cx="1123200" cy="1123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EB61957-7AEF-913F-C01E-C37FCAF26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2558" y="6241097"/>
              <a:ext cx="1123200" cy="11232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EFBDFC-F714-68EC-92FF-5DC5BAD8A2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74058" y="7557806"/>
              <a:ext cx="1123200" cy="1123200"/>
            </a:xfrm>
            <a:prstGeom prst="rect">
              <a:avLst/>
            </a:prstGeom>
          </p:spPr>
        </p:pic>
        <p:pic>
          <p:nvPicPr>
            <p:cNvPr id="19" name="Picture 18" descr="A plant growing in a plastic container&#10;&#10;Description automatically generated">
              <a:extLst>
                <a:ext uri="{FF2B5EF4-FFF2-40B4-BE49-F238E27FC236}">
                  <a16:creationId xmlns:a16="http://schemas.microsoft.com/office/drawing/2014/main" id="{1E945970-1353-E4CE-C6CD-CB757019E8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576683" y="3548077"/>
              <a:ext cx="1124712" cy="1124712"/>
            </a:xfrm>
            <a:prstGeom prst="rect">
              <a:avLst/>
            </a:prstGeom>
          </p:spPr>
        </p:pic>
        <p:pic>
          <p:nvPicPr>
            <p:cNvPr id="25" name="Picture 24" descr="A plant in a pot&#10;&#10;Description automatically generated">
              <a:extLst>
                <a:ext uri="{FF2B5EF4-FFF2-40B4-BE49-F238E27FC236}">
                  <a16:creationId xmlns:a16="http://schemas.microsoft.com/office/drawing/2014/main" id="{12EF5697-DB5B-AA4D-F8FE-4344E37166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73302" y="3548077"/>
              <a:ext cx="1124712" cy="1124712"/>
            </a:xfrm>
            <a:prstGeom prst="rect">
              <a:avLst/>
            </a:prstGeom>
          </p:spPr>
        </p:pic>
        <p:pic>
          <p:nvPicPr>
            <p:cNvPr id="16" name="Picture 15" descr="A plant in a pot with a white label&#10;&#10;Description automatically generated">
              <a:extLst>
                <a:ext uri="{FF2B5EF4-FFF2-40B4-BE49-F238E27FC236}">
                  <a16:creationId xmlns:a16="http://schemas.microsoft.com/office/drawing/2014/main" id="{3628A928-8FE8-D18A-49FB-44819AC084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87549" y="2212832"/>
              <a:ext cx="1124712" cy="1124712"/>
            </a:xfrm>
            <a:prstGeom prst="rect">
              <a:avLst/>
            </a:prstGeom>
          </p:spPr>
        </p:pic>
        <p:pic>
          <p:nvPicPr>
            <p:cNvPr id="27" name="Picture 26" descr="A close-up of a container with sprouts&#10;&#10;Description automatically generated">
              <a:extLst>
                <a:ext uri="{FF2B5EF4-FFF2-40B4-BE49-F238E27FC236}">
                  <a16:creationId xmlns:a16="http://schemas.microsoft.com/office/drawing/2014/main" id="{7A33560A-B147-702A-257E-49DDE2083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84019" y="2213233"/>
              <a:ext cx="1124712" cy="1124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13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9669017-3631-FCF1-D843-CAFE1BE0FB68}"/>
              </a:ext>
            </a:extLst>
          </p:cNvPr>
          <p:cNvGrpSpPr/>
          <p:nvPr/>
        </p:nvGrpSpPr>
        <p:grpSpPr>
          <a:xfrm>
            <a:off x="847586" y="355850"/>
            <a:ext cx="5159168" cy="8330950"/>
            <a:chOff x="130293" y="65499"/>
            <a:chExt cx="5159168" cy="83309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301DA8D-4561-2893-4E9B-D21E5892F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5429" y="1922887"/>
              <a:ext cx="1121320" cy="112471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7FED722-7780-5CFD-B47C-583BC9C56B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5429" y="3260101"/>
              <a:ext cx="1121320" cy="112471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B361AB-BB54-A8B7-E2BC-481FF35C7E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5429" y="7271740"/>
              <a:ext cx="1122251" cy="112470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248A2B0-716F-D8C6-CC9B-55FF84F4D6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722" y="4597316"/>
              <a:ext cx="1128203" cy="112470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9B7B52-498F-D889-FD94-3143180C76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721" y="7271740"/>
              <a:ext cx="1128203" cy="11247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A8CCAF-D209-E863-2698-1CDF36E141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720" y="3260102"/>
              <a:ext cx="1128203" cy="112471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36A0DE-FEFB-07CA-622F-47A3DC2740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720" y="1922887"/>
              <a:ext cx="1128204" cy="112470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1FAA2EA-638B-754D-68FA-B2A35EDB95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720" y="5934528"/>
              <a:ext cx="1128203" cy="112470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9102C67-72D1-434C-EDEE-A41375B8B7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5465" y="585670"/>
              <a:ext cx="1124712" cy="1124712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5235E45-43ED-61FA-B815-AD9CD5B667DF}"/>
                </a:ext>
              </a:extLst>
            </p:cNvPr>
            <p:cNvSpPr txBox="1"/>
            <p:nvPr/>
          </p:nvSpPr>
          <p:spPr>
            <a:xfrm>
              <a:off x="137160" y="461961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0AEDFE6-4BD5-4607-F070-AD5C1D648AF8}"/>
                </a:ext>
              </a:extLst>
            </p:cNvPr>
            <p:cNvSpPr txBox="1"/>
            <p:nvPr/>
          </p:nvSpPr>
          <p:spPr>
            <a:xfrm>
              <a:off x="130293" y="7185147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24A10E8-9FF9-49A5-CB70-96618B33DEA2}"/>
                </a:ext>
              </a:extLst>
            </p:cNvPr>
            <p:cNvSpPr txBox="1"/>
            <p:nvPr/>
          </p:nvSpPr>
          <p:spPr>
            <a:xfrm>
              <a:off x="130293" y="5809097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BD886F-0BC8-DDE2-D5E8-ABB4595BD99F}"/>
                </a:ext>
              </a:extLst>
            </p:cNvPr>
            <p:cNvSpPr txBox="1"/>
            <p:nvPr/>
          </p:nvSpPr>
          <p:spPr>
            <a:xfrm>
              <a:off x="137160" y="4504941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7D6EF1-A554-ADD6-0296-5D01D7BD3AA6}"/>
                </a:ext>
              </a:extLst>
            </p:cNvPr>
            <p:cNvSpPr txBox="1"/>
            <p:nvPr/>
          </p:nvSpPr>
          <p:spPr>
            <a:xfrm>
              <a:off x="137160" y="3153799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C09269E-C538-D561-EEC1-6B576C70EBD6}"/>
                </a:ext>
              </a:extLst>
            </p:cNvPr>
            <p:cNvSpPr txBox="1"/>
            <p:nvPr/>
          </p:nvSpPr>
          <p:spPr>
            <a:xfrm>
              <a:off x="137160" y="1820580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63885BE-FB8F-60C1-8C70-D04697C253BE}"/>
                </a:ext>
              </a:extLst>
            </p:cNvPr>
            <p:cNvSpPr txBox="1"/>
            <p:nvPr/>
          </p:nvSpPr>
          <p:spPr>
            <a:xfrm>
              <a:off x="254847" y="91972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Extracted embryo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5E86FBF-9105-0798-F4C2-2C5DF7321D44}"/>
                </a:ext>
              </a:extLst>
            </p:cNvPr>
            <p:cNvSpPr txBox="1"/>
            <p:nvPr/>
          </p:nvSpPr>
          <p:spPr>
            <a:xfrm>
              <a:off x="1570024" y="69546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 growth stage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516CAA2-3A3A-3494-4642-6BD364175CC5}"/>
                </a:ext>
              </a:extLst>
            </p:cNvPr>
            <p:cNvSpPr txBox="1"/>
            <p:nvPr/>
          </p:nvSpPr>
          <p:spPr>
            <a:xfrm>
              <a:off x="2864898" y="69546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formation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43CDD90-3B6B-FB2D-9624-2EF73B2AA264}"/>
                </a:ext>
              </a:extLst>
            </p:cNvPr>
            <p:cNvSpPr txBox="1"/>
            <p:nvPr/>
          </p:nvSpPr>
          <p:spPr>
            <a:xfrm>
              <a:off x="4159772" y="65499"/>
              <a:ext cx="11282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Plants in soil</a:t>
              </a:r>
            </a:p>
          </p:txBody>
        </p:sp>
        <p:pic>
          <p:nvPicPr>
            <p:cNvPr id="36" name="Picture 35" descr="A plant growing in a plastic container&#10;&#10;Description automatically generated">
              <a:extLst>
                <a:ext uri="{FF2B5EF4-FFF2-40B4-BE49-F238E27FC236}">
                  <a16:creationId xmlns:a16="http://schemas.microsoft.com/office/drawing/2014/main" id="{ACAE7CE8-6B43-E2EB-16D0-480F0AFAC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372" y="5934528"/>
              <a:ext cx="1123200" cy="1123200"/>
            </a:xfrm>
            <a:prstGeom prst="rect">
              <a:avLst/>
            </a:prstGeom>
          </p:spPr>
        </p:pic>
        <p:pic>
          <p:nvPicPr>
            <p:cNvPr id="37" name="Picture 36" descr="A plastic container with green plants in it&#10;&#10;Description automatically generated">
              <a:extLst>
                <a:ext uri="{FF2B5EF4-FFF2-40B4-BE49-F238E27FC236}">
                  <a16:creationId xmlns:a16="http://schemas.microsoft.com/office/drawing/2014/main" id="{268EAA95-1A68-0336-BE6A-AE3AEC3D7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3370" y="4598825"/>
              <a:ext cx="1123200" cy="1123200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8BE8E63-837D-49CE-5044-30F340B77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42667" y="7270231"/>
              <a:ext cx="1123200" cy="11232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E3F5CD-6785-5281-4CE4-72B6EFD7C2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4905" y="587182"/>
              <a:ext cx="1123200" cy="11232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82A8291-DBCF-1EB7-AAB6-FB00889AB7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0254" y="1924396"/>
              <a:ext cx="1123200" cy="112320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53031F4-655A-1657-930A-CA0ED64E58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140854" y="5934528"/>
              <a:ext cx="1123200" cy="112320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8AD6D4C0-811C-AB36-F835-BEAFE88E1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140854" y="7270090"/>
              <a:ext cx="1123200" cy="112320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3D260EC3-3C99-70E0-A8C8-461EEC8EE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140854" y="3260856"/>
              <a:ext cx="1123200" cy="1123200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29E86860-1290-C483-3407-BA3417B82B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140854" y="4597174"/>
              <a:ext cx="1123200" cy="11232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BCD10B1-73B3-9462-8EBD-817A75FAE1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156959" y="1923641"/>
              <a:ext cx="1123200" cy="1123200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3A61C0F-D9EA-2E14-445D-BCEA85C88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166261" y="584415"/>
              <a:ext cx="1123200" cy="1123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0F6F7-011B-0AEF-8A4C-BED44E33D1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3549" y="4594873"/>
              <a:ext cx="1123200" cy="11232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B02DB9-C677-2894-46BC-DAC20FEC1A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3549" y="5934528"/>
              <a:ext cx="1123200" cy="11232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D5BF013-9BCE-CE1A-107C-9A614329D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43549" y="589626"/>
              <a:ext cx="1123200" cy="11232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D2DDC45-57A6-E66D-2728-93DC46AA3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50049" y="3260856"/>
              <a:ext cx="1123200" cy="112320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65D5903-5D76-3EE7-FD87-1ECBB79B8F01}"/>
              </a:ext>
            </a:extLst>
          </p:cNvPr>
          <p:cNvSpPr txBox="1"/>
          <p:nvPr/>
        </p:nvSpPr>
        <p:spPr>
          <a:xfrm>
            <a:off x="781403" y="8683641"/>
            <a:ext cx="53526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Aft>
                <a:spcPts val="1000"/>
              </a:spcAft>
            </a:pPr>
            <a:r>
              <a:rPr lang="en-US" sz="1200" b="1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Supplementary Fig. 3 Various growth stages of faba bean cultivars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(a) RLW 2179.08, (b) Lynx, (c) Expresso, (d) </a:t>
            </a:r>
            <a:r>
              <a:rPr lang="en-US" sz="1200" i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Alfaed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, (e) Loki and (f) Zahra, respectively, showing sequential stages of development from initial culture to advanced growth with root formation.</a:t>
            </a:r>
            <a:endParaRPr lang="en-US" sz="9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1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9097BA-7E4A-2D23-E3DB-EEEC76294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167" y="2223970"/>
            <a:ext cx="1121320" cy="11247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49D4317-4AEA-BEED-B19B-5E52E095B9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51166" y="4898396"/>
            <a:ext cx="1121319" cy="11247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C4DA02-4D65-ACF8-1346-3E750FF037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60" y="7562090"/>
            <a:ext cx="1121319" cy="11247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2F69B5-1BB9-B483-9196-1E013EBF93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576" y="3561183"/>
            <a:ext cx="1128203" cy="112471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EA35CB9-C6E3-0B0A-250B-AEC52709AD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60" y="4898396"/>
            <a:ext cx="1121319" cy="11247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D13E157-B31F-FF41-EB43-79422621B47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575" y="2223970"/>
            <a:ext cx="1128203" cy="11247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EBC30A2-DADD-FBF9-9852-39D1B3C1F61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575" y="885399"/>
            <a:ext cx="1121320" cy="11260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A92349B-C94A-23D1-465C-60DCF28858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60" y="6235609"/>
            <a:ext cx="1128203" cy="11354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D47B4C-FF4F-AF72-F26A-CE78B44C7216}"/>
              </a:ext>
            </a:extLst>
          </p:cNvPr>
          <p:cNvSpPr txBox="1"/>
          <p:nvPr/>
        </p:nvSpPr>
        <p:spPr>
          <a:xfrm>
            <a:off x="842898" y="763044"/>
            <a:ext cx="3733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1E1D37-DAEB-0FF9-0685-0E609B0065B8}"/>
              </a:ext>
            </a:extLst>
          </p:cNvPr>
          <p:cNvSpPr txBox="1"/>
          <p:nvPr/>
        </p:nvSpPr>
        <p:spPr>
          <a:xfrm>
            <a:off x="836031" y="7486230"/>
            <a:ext cx="3733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195537-56AA-ACA7-9061-3B16BF87E7FE}"/>
              </a:ext>
            </a:extLst>
          </p:cNvPr>
          <p:cNvSpPr txBox="1"/>
          <p:nvPr/>
        </p:nvSpPr>
        <p:spPr>
          <a:xfrm>
            <a:off x="836031" y="6110180"/>
            <a:ext cx="3733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62A2841-23AE-D9F1-A764-82DE149A3350}"/>
              </a:ext>
            </a:extLst>
          </p:cNvPr>
          <p:cNvSpPr txBox="1"/>
          <p:nvPr/>
        </p:nvSpPr>
        <p:spPr>
          <a:xfrm>
            <a:off x="842898" y="4806024"/>
            <a:ext cx="3733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808FF6-751B-8A4E-88E4-12593310C21E}"/>
              </a:ext>
            </a:extLst>
          </p:cNvPr>
          <p:cNvSpPr txBox="1"/>
          <p:nvPr/>
        </p:nvSpPr>
        <p:spPr>
          <a:xfrm>
            <a:off x="842898" y="3454882"/>
            <a:ext cx="3733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3806F6-F783-4A50-38D4-6DC1CEE22E98}"/>
              </a:ext>
            </a:extLst>
          </p:cNvPr>
          <p:cNvSpPr txBox="1"/>
          <p:nvPr/>
        </p:nvSpPr>
        <p:spPr>
          <a:xfrm>
            <a:off x="842898" y="2121663"/>
            <a:ext cx="3733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86F542-CD90-4968-7D64-29036C6F1299}"/>
              </a:ext>
            </a:extLst>
          </p:cNvPr>
          <p:cNvSpPr txBox="1"/>
          <p:nvPr/>
        </p:nvSpPr>
        <p:spPr>
          <a:xfrm>
            <a:off x="960585" y="393055"/>
            <a:ext cx="1128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Extracted embryo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BAACDB5-AB3D-0302-27F0-467F8BC665E3}"/>
              </a:ext>
            </a:extLst>
          </p:cNvPr>
          <p:cNvSpPr txBox="1"/>
          <p:nvPr/>
        </p:nvSpPr>
        <p:spPr>
          <a:xfrm>
            <a:off x="2275762" y="370629"/>
            <a:ext cx="1128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growth stage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82D592A-BBAF-0149-09B5-44AC68F3DFE1}"/>
              </a:ext>
            </a:extLst>
          </p:cNvPr>
          <p:cNvSpPr txBox="1"/>
          <p:nvPr/>
        </p:nvSpPr>
        <p:spPr>
          <a:xfrm>
            <a:off x="3570636" y="370629"/>
            <a:ext cx="11282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formation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775210A-31C9-D889-D346-9FF7B05588EB}"/>
              </a:ext>
            </a:extLst>
          </p:cNvPr>
          <p:cNvSpPr txBox="1"/>
          <p:nvPr/>
        </p:nvSpPr>
        <p:spPr>
          <a:xfrm>
            <a:off x="4865510" y="366582"/>
            <a:ext cx="11282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Plants in soil</a:t>
            </a:r>
          </a:p>
        </p:txBody>
      </p:sp>
      <p:pic>
        <p:nvPicPr>
          <p:cNvPr id="36" name="Picture 35" descr="A plant growing in a container&#10;&#10;Description automatically generated">
            <a:extLst>
              <a:ext uri="{FF2B5EF4-FFF2-40B4-BE49-F238E27FC236}">
                <a16:creationId xmlns:a16="http://schemas.microsoft.com/office/drawing/2014/main" id="{12292684-B3EF-FD79-A570-815F2730561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872" y="7562090"/>
            <a:ext cx="1123200" cy="11232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8AA82D-2E1D-51B5-EB96-1243846EED5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759" y="882267"/>
            <a:ext cx="1123200" cy="11232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ED34CAA-4077-363E-9CC8-F20F856A616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0173" y="4899906"/>
            <a:ext cx="1123200" cy="11232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2934F31-1946-4F72-5070-48F42066FE9D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759" y="3550571"/>
            <a:ext cx="1123200" cy="11232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B7EEE3-F7CA-36EC-3BE9-C94686A270E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5510" y="4898396"/>
            <a:ext cx="1123200" cy="11232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877A1D5-91EB-A183-CC1E-D80BB7BB1F1E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76459" y="7562090"/>
            <a:ext cx="1123200" cy="11232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948862E-8A2F-2A09-CC4D-B439E97ACC6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3998" y="882267"/>
            <a:ext cx="1123200" cy="112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45CE925-7AC6-9084-5FD6-F8DC369E7FE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285" y="7562090"/>
            <a:ext cx="1123200" cy="112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343486-396E-A281-F8DB-806A66529DA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285" y="6241730"/>
            <a:ext cx="1123200" cy="112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AC0456-3643-25F1-95D4-B77C0503849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285" y="3555183"/>
            <a:ext cx="1123200" cy="11232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EE7E4C-0301-1DBC-58EE-82DF2C3CE909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285" y="882267"/>
            <a:ext cx="1123200" cy="112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E04CE2-F7D3-6AC4-C518-674EE6F133EF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2872" y="6235609"/>
            <a:ext cx="1123200" cy="112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F7DB7E-66B5-9A13-1AA6-B439751D8B9B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510" y="6235609"/>
            <a:ext cx="1123200" cy="1123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31279D-6655-757C-CE1E-329FCD19400F}"/>
              </a:ext>
            </a:extLst>
          </p:cNvPr>
          <p:cNvSpPr txBox="1"/>
          <p:nvPr/>
        </p:nvSpPr>
        <p:spPr>
          <a:xfrm>
            <a:off x="919455" y="8758826"/>
            <a:ext cx="53543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Aft>
                <a:spcPts val="1000"/>
              </a:spcAft>
            </a:pPr>
            <a:r>
              <a:rPr lang="en-US" sz="1200" b="1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Supplementary Fig. 4 Various growth stages of faba bean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cultivars (a) Vespa, (b) Stella, (c) DL-</a:t>
            </a:r>
            <a:r>
              <a:rPr lang="en-US" sz="1200" i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Nevado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, (d) </a:t>
            </a:r>
            <a:r>
              <a:rPr lang="en-US" sz="1200" i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Hiverna-Sublinie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, (e) </a:t>
            </a:r>
            <a:r>
              <a:rPr lang="en-US" sz="1200" i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Louhi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, and (f) Kristal, respectively, showing sequential stages of development from initial culture to advanced growth with root formation.</a:t>
            </a:r>
            <a:endParaRPr lang="en-US" sz="9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pic>
        <p:nvPicPr>
          <p:cNvPr id="13" name="Picture 12" descr="A plant growing in a plastic container&#10;&#10;Description automatically generated">
            <a:extLst>
              <a:ext uri="{FF2B5EF4-FFF2-40B4-BE49-F238E27FC236}">
                <a16:creationId xmlns:a16="http://schemas.microsoft.com/office/drawing/2014/main" id="{11A100DF-F863-B31A-BAF5-BB4810DEF53D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"/>
          <a:stretch/>
        </p:blipFill>
        <p:spPr>
          <a:xfrm>
            <a:off x="3569759" y="2223969"/>
            <a:ext cx="1124712" cy="1124712"/>
          </a:xfrm>
          <a:prstGeom prst="rect">
            <a:avLst/>
          </a:prstGeom>
        </p:spPr>
      </p:pic>
      <p:pic>
        <p:nvPicPr>
          <p:cNvPr id="9" name="Picture 8" descr="A plant in a pot&#10;&#10;Description automatically generated">
            <a:extLst>
              <a:ext uri="{FF2B5EF4-FFF2-40B4-BE49-F238E27FC236}">
                <a16:creationId xmlns:a16="http://schemas.microsoft.com/office/drawing/2014/main" id="{E5E1C86C-FCEF-0918-26E2-6A4D9CF0DE41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3998" y="2215871"/>
            <a:ext cx="1124712" cy="1124712"/>
          </a:xfrm>
          <a:prstGeom prst="rect">
            <a:avLst/>
          </a:prstGeom>
        </p:spPr>
      </p:pic>
      <p:pic>
        <p:nvPicPr>
          <p:cNvPr id="28" name="Picture 27" descr="A small plant in a pot with a sign&#10;&#10;Description automatically generated">
            <a:extLst>
              <a:ext uri="{FF2B5EF4-FFF2-40B4-BE49-F238E27FC236}">
                <a16:creationId xmlns:a16="http://schemas.microsoft.com/office/drawing/2014/main" id="{F2E97245-91C1-F457-0B34-1369915F173E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3998" y="3563280"/>
            <a:ext cx="1124712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59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47C587-BD7F-89A5-A626-E3F83752148E}"/>
              </a:ext>
            </a:extLst>
          </p:cNvPr>
          <p:cNvSpPr txBox="1"/>
          <p:nvPr/>
        </p:nvSpPr>
        <p:spPr>
          <a:xfrm>
            <a:off x="905761" y="8806296"/>
            <a:ext cx="53543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Aft>
                <a:spcPts val="1000"/>
              </a:spcAft>
            </a:pPr>
            <a:r>
              <a:rPr lang="en-US" sz="1200" b="1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Supplementary Fig. 5 Various growth stages of faba bean cultivars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(a)</a:t>
            </a:r>
            <a:r>
              <a:rPr lang="en-US" sz="1200" b="1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it-IT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GL-Lucia, (b) Vincent, (c) Pantani, (d) Mallory, (e) Scirocco and (f) 19.7203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, respectively, showing sequential stages of development from initial culture to advanced growth with root formation.</a:t>
            </a:r>
            <a:endParaRPr lang="en-US" sz="9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DABF02B-E866-973C-2352-D5B774074784}"/>
              </a:ext>
            </a:extLst>
          </p:cNvPr>
          <p:cNvGrpSpPr/>
          <p:nvPr/>
        </p:nvGrpSpPr>
        <p:grpSpPr>
          <a:xfrm>
            <a:off x="848329" y="340237"/>
            <a:ext cx="5157682" cy="8362892"/>
            <a:chOff x="848329" y="340237"/>
            <a:chExt cx="5157682" cy="836289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135201A-5C25-0864-D516-50E18EAE99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6631" y="836727"/>
              <a:ext cx="1128203" cy="1124710"/>
            </a:xfrm>
            <a:prstGeom prst="rect">
              <a:avLst/>
            </a:prstGeom>
          </p:spPr>
        </p:pic>
        <p:pic>
          <p:nvPicPr>
            <p:cNvPr id="3" name="Picture 2" descr="A petri dish with yellow objects in it&#10;&#10;Description automatically generated">
              <a:extLst>
                <a:ext uri="{FF2B5EF4-FFF2-40B4-BE49-F238E27FC236}">
                  <a16:creationId xmlns:a16="http://schemas.microsoft.com/office/drawing/2014/main" id="{214122C1-5C36-2497-5521-D4C947CE6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758" y="2184255"/>
              <a:ext cx="1128203" cy="11247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E0C98F-1170-CBC9-9112-EFC28D5BDB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758" y="4882740"/>
              <a:ext cx="1128203" cy="112471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577713A-3CEF-5788-B15B-A726DE62B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758" y="6235892"/>
              <a:ext cx="1128203" cy="112471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745A1F4-C4EA-D3FA-BF8F-58EE475ECF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759" y="7578418"/>
              <a:ext cx="1128202" cy="112471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72CAA0-F587-BE83-126B-4D8264CB29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758" y="836727"/>
              <a:ext cx="1128203" cy="112471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BBCCD7-EEFA-3473-BCF6-B0B12F896F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6631" y="4882740"/>
              <a:ext cx="1128204" cy="112820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08EA576-53A0-056E-1CF1-D058BC4BF2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6632" y="7578418"/>
              <a:ext cx="1128202" cy="112471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F9214D6-FFB3-A4ED-1561-1332C5B68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6631" y="6240693"/>
              <a:ext cx="1128202" cy="1124710"/>
            </a:xfrm>
            <a:prstGeom prst="rect">
              <a:avLst/>
            </a:prstGeom>
          </p:spPr>
        </p:pic>
        <p:pic>
          <p:nvPicPr>
            <p:cNvPr id="21" name="Picture 20" descr="A petri dish with green plants&#10;&#10;Description automatically generated">
              <a:extLst>
                <a:ext uri="{FF2B5EF4-FFF2-40B4-BE49-F238E27FC236}">
                  <a16:creationId xmlns:a16="http://schemas.microsoft.com/office/drawing/2014/main" id="{021224C4-6665-002D-BD71-0CD309188A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6631" y="2184253"/>
              <a:ext cx="1128202" cy="1124711"/>
            </a:xfrm>
            <a:prstGeom prst="rect">
              <a:avLst/>
            </a:prstGeom>
          </p:spPr>
        </p:pic>
        <p:pic>
          <p:nvPicPr>
            <p:cNvPr id="23" name="Picture 22" descr="A petri dish with green plants&#10;&#10;Description automatically generated">
              <a:extLst>
                <a:ext uri="{FF2B5EF4-FFF2-40B4-BE49-F238E27FC236}">
                  <a16:creationId xmlns:a16="http://schemas.microsoft.com/office/drawing/2014/main" id="{E234CC21-15EE-CF97-65CC-68F86ED8DD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46631" y="3521979"/>
              <a:ext cx="1128202" cy="1124710"/>
            </a:xfrm>
            <a:prstGeom prst="rect">
              <a:avLst/>
            </a:prstGeom>
          </p:spPr>
        </p:pic>
        <p:pic>
          <p:nvPicPr>
            <p:cNvPr id="25" name="Picture 24" descr="A petri dish with yellow seeds in it&#10;&#10;Description automatically generated">
              <a:extLst>
                <a:ext uri="{FF2B5EF4-FFF2-40B4-BE49-F238E27FC236}">
                  <a16:creationId xmlns:a16="http://schemas.microsoft.com/office/drawing/2014/main" id="{D0AAF3AC-FC7A-989D-12CA-9F80AED3BF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1758" y="3521979"/>
              <a:ext cx="1128202" cy="112471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2FE95A9-1BEE-2AF9-5E87-EEB53EDCCD5F}"/>
                </a:ext>
              </a:extLst>
            </p:cNvPr>
            <p:cNvSpPr txBox="1"/>
            <p:nvPr/>
          </p:nvSpPr>
          <p:spPr>
            <a:xfrm>
              <a:off x="855196" y="736699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70FAB88-3222-747B-EB89-EF16C57A75A4}"/>
                </a:ext>
              </a:extLst>
            </p:cNvPr>
            <p:cNvSpPr txBox="1"/>
            <p:nvPr/>
          </p:nvSpPr>
          <p:spPr>
            <a:xfrm>
              <a:off x="848329" y="7485285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C1B2D02-8DB3-7088-2823-3EB5A8EAE9B4}"/>
                </a:ext>
              </a:extLst>
            </p:cNvPr>
            <p:cNvSpPr txBox="1"/>
            <p:nvPr/>
          </p:nvSpPr>
          <p:spPr>
            <a:xfrm>
              <a:off x="848329" y="6096535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5BB5CA6-24E2-E98A-6322-11F6CE9A5F77}"/>
                </a:ext>
              </a:extLst>
            </p:cNvPr>
            <p:cNvSpPr txBox="1"/>
            <p:nvPr/>
          </p:nvSpPr>
          <p:spPr>
            <a:xfrm>
              <a:off x="855196" y="4805079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AD33EB-BDE5-2059-E103-E7CEDAFC088F}"/>
                </a:ext>
              </a:extLst>
            </p:cNvPr>
            <p:cNvSpPr txBox="1"/>
            <p:nvPr/>
          </p:nvSpPr>
          <p:spPr>
            <a:xfrm>
              <a:off x="855196" y="3403137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62AA620-8789-3BD6-65A8-053A890653B2}"/>
                </a:ext>
              </a:extLst>
            </p:cNvPr>
            <p:cNvSpPr txBox="1"/>
            <p:nvPr/>
          </p:nvSpPr>
          <p:spPr>
            <a:xfrm>
              <a:off x="855196" y="2095318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  <p:pic>
          <p:nvPicPr>
            <p:cNvPr id="32" name="Picture 31" descr="A plastic container with plants in it&#10;&#10;Description automatically generated">
              <a:extLst>
                <a:ext uri="{FF2B5EF4-FFF2-40B4-BE49-F238E27FC236}">
                  <a16:creationId xmlns:a16="http://schemas.microsoft.com/office/drawing/2014/main" id="{8ACD47E8-0BF3-21E4-BBE5-FF8E2A9832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1504" y="838237"/>
              <a:ext cx="1123200" cy="11232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8E0535-0EBB-4E4F-DCDF-73049758A442}"/>
                </a:ext>
              </a:extLst>
            </p:cNvPr>
            <p:cNvSpPr txBox="1"/>
            <p:nvPr/>
          </p:nvSpPr>
          <p:spPr>
            <a:xfrm>
              <a:off x="972883" y="366710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Extracted embryo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575D8C6-A7E3-927C-0DC4-6306A68C5D22}"/>
                </a:ext>
              </a:extLst>
            </p:cNvPr>
            <p:cNvSpPr txBox="1"/>
            <p:nvPr/>
          </p:nvSpPr>
          <p:spPr>
            <a:xfrm>
              <a:off x="2288060" y="344284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 growth stage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21477F-7801-E675-951C-231C4793891D}"/>
                </a:ext>
              </a:extLst>
            </p:cNvPr>
            <p:cNvSpPr txBox="1"/>
            <p:nvPr/>
          </p:nvSpPr>
          <p:spPr>
            <a:xfrm>
              <a:off x="3582934" y="344284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formation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B3E0D-E30C-8B71-69F8-75A5746C7824}"/>
                </a:ext>
              </a:extLst>
            </p:cNvPr>
            <p:cNvSpPr txBox="1"/>
            <p:nvPr/>
          </p:nvSpPr>
          <p:spPr>
            <a:xfrm>
              <a:off x="4877808" y="340237"/>
              <a:ext cx="11282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Plants in soil</a:t>
              </a:r>
            </a:p>
          </p:txBody>
        </p:sp>
        <p:pic>
          <p:nvPicPr>
            <p:cNvPr id="37" name="Picture 36" descr="A plant growing in a container&#10;&#10;Description automatically generated">
              <a:extLst>
                <a:ext uri="{FF2B5EF4-FFF2-40B4-BE49-F238E27FC236}">
                  <a16:creationId xmlns:a16="http://schemas.microsoft.com/office/drawing/2014/main" id="{AB111604-A5D7-B7CA-165A-3B06CEC41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1504" y="2185764"/>
              <a:ext cx="1123200" cy="11232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180A8F9-B554-3468-17CD-2DD6B887E5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1504" y="6237402"/>
              <a:ext cx="1123200" cy="11232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1A0986-3ED6-1C51-41A8-4CD14923E8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1504" y="7578418"/>
              <a:ext cx="1123200" cy="112320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37035F0-DBF3-998E-B06B-0A32E9B75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31375" y="6235892"/>
              <a:ext cx="1123200" cy="112320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6D31D04-6914-AADC-0B40-116C46E5AF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31375" y="2184253"/>
              <a:ext cx="1123200" cy="112320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65181FF2-6705-74C6-E946-6E81AF8582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31374" y="837482"/>
              <a:ext cx="1123200" cy="1123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00015A-B190-B862-9FBD-646020D3B2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31374" y="7557289"/>
              <a:ext cx="1123200" cy="1123200"/>
            </a:xfrm>
            <a:prstGeom prst="rect">
              <a:avLst/>
            </a:prstGeom>
          </p:spPr>
        </p:pic>
        <p:pic>
          <p:nvPicPr>
            <p:cNvPr id="13" name="Picture 12" descr="A plant growing in a plastic container&#10;&#10;Description automatically generated">
              <a:extLst>
                <a:ext uri="{FF2B5EF4-FFF2-40B4-BE49-F238E27FC236}">
                  <a16:creationId xmlns:a16="http://schemas.microsoft.com/office/drawing/2014/main" id="{222628B0-139D-87B5-0130-110CE9AD64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39992" y="3521979"/>
              <a:ext cx="1124712" cy="1124712"/>
            </a:xfrm>
            <a:prstGeom prst="rect">
              <a:avLst/>
            </a:prstGeom>
          </p:spPr>
        </p:pic>
        <p:pic>
          <p:nvPicPr>
            <p:cNvPr id="15" name="Picture 14" descr="A plant in a pot&#10;&#10;Description automatically generated">
              <a:extLst>
                <a:ext uri="{FF2B5EF4-FFF2-40B4-BE49-F238E27FC236}">
                  <a16:creationId xmlns:a16="http://schemas.microsoft.com/office/drawing/2014/main" id="{34B04097-564C-A5B4-751F-2FB9B60CE7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29862" y="3521979"/>
              <a:ext cx="1124712" cy="1124712"/>
            </a:xfrm>
            <a:prstGeom prst="rect">
              <a:avLst/>
            </a:prstGeom>
          </p:spPr>
        </p:pic>
        <p:pic>
          <p:nvPicPr>
            <p:cNvPr id="20" name="Picture 19" descr="A close-up of a plant in a plastic container&#10;&#10;Description automatically generated">
              <a:extLst>
                <a:ext uri="{FF2B5EF4-FFF2-40B4-BE49-F238E27FC236}">
                  <a16:creationId xmlns:a16="http://schemas.microsoft.com/office/drawing/2014/main" id="{2F81C563-E1AE-29E8-2626-ADBD9D11A6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39992" y="4882739"/>
              <a:ext cx="1124712" cy="1124712"/>
            </a:xfrm>
            <a:prstGeom prst="rect">
              <a:avLst/>
            </a:prstGeom>
          </p:spPr>
        </p:pic>
        <p:pic>
          <p:nvPicPr>
            <p:cNvPr id="12" name="Picture 11" descr="A small green plant in a pot&#10;&#10;Description automatically generated">
              <a:extLst>
                <a:ext uri="{FF2B5EF4-FFF2-40B4-BE49-F238E27FC236}">
                  <a16:creationId xmlns:a16="http://schemas.microsoft.com/office/drawing/2014/main" id="{8CE5C84A-2362-CBAF-5950-ACA4E71E7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29862" y="4878935"/>
              <a:ext cx="1124712" cy="1124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847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CA9C17E-A1BE-4AEF-EF02-042AE7280A97}"/>
              </a:ext>
            </a:extLst>
          </p:cNvPr>
          <p:cNvGrpSpPr/>
          <p:nvPr/>
        </p:nvGrpSpPr>
        <p:grpSpPr>
          <a:xfrm>
            <a:off x="879816" y="375742"/>
            <a:ext cx="5098367" cy="1624568"/>
            <a:chOff x="879816" y="375742"/>
            <a:chExt cx="5098367" cy="1624568"/>
          </a:xfrm>
        </p:grpSpPr>
        <p:pic>
          <p:nvPicPr>
            <p:cNvPr id="7" name="Picture 6" descr="A plate with plants in it&#10;&#10;Description automatically generated">
              <a:extLst>
                <a:ext uri="{FF2B5EF4-FFF2-40B4-BE49-F238E27FC236}">
                  <a16:creationId xmlns:a16="http://schemas.microsoft.com/office/drawing/2014/main" id="{473A9759-A6B5-0BC0-6941-1C831EA79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71249" y="875600"/>
              <a:ext cx="1128203" cy="1124710"/>
            </a:xfrm>
            <a:prstGeom prst="rect">
              <a:avLst/>
            </a:prstGeom>
          </p:spPr>
        </p:pic>
        <p:pic>
          <p:nvPicPr>
            <p:cNvPr id="10" name="Picture 9" descr="A plate with a petri dish with a number of small white objects in it&#10;&#10;Description automatically generated">
              <a:extLst>
                <a:ext uri="{FF2B5EF4-FFF2-40B4-BE49-F238E27FC236}">
                  <a16:creationId xmlns:a16="http://schemas.microsoft.com/office/drawing/2014/main" id="{23EE1A84-2EEB-3AE9-A3C7-F536088B90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6377" y="872232"/>
              <a:ext cx="1128203" cy="112471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FA1D410-D7E9-4E1A-71CC-B559B8E50A99}"/>
                </a:ext>
              </a:extLst>
            </p:cNvPr>
            <p:cNvSpPr txBox="1"/>
            <p:nvPr/>
          </p:nvSpPr>
          <p:spPr>
            <a:xfrm>
              <a:off x="879816" y="772204"/>
              <a:ext cx="373380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61EDD20-8886-181E-95EC-93CBC22766D4}"/>
                </a:ext>
              </a:extLst>
            </p:cNvPr>
            <p:cNvSpPr txBox="1"/>
            <p:nvPr/>
          </p:nvSpPr>
          <p:spPr>
            <a:xfrm>
              <a:off x="997503" y="402215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Extracted embryo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87E7369-99DE-1C2E-37C3-F767FC0FB7C2}"/>
                </a:ext>
              </a:extLst>
            </p:cNvPr>
            <p:cNvSpPr txBox="1"/>
            <p:nvPr/>
          </p:nvSpPr>
          <p:spPr>
            <a:xfrm>
              <a:off x="2312680" y="379789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Early growth stage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13312E-CAAC-D6FF-A4B4-85A504AD1D89}"/>
                </a:ext>
              </a:extLst>
            </p:cNvPr>
            <p:cNvSpPr txBox="1"/>
            <p:nvPr/>
          </p:nvSpPr>
          <p:spPr>
            <a:xfrm>
              <a:off x="3607554" y="379789"/>
              <a:ext cx="11282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Root formation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EA6BEFB-AC13-02C3-26EA-AEEA4D7C822A}"/>
                </a:ext>
              </a:extLst>
            </p:cNvPr>
            <p:cNvSpPr txBox="1"/>
            <p:nvPr/>
          </p:nvSpPr>
          <p:spPr>
            <a:xfrm>
              <a:off x="4849980" y="375742"/>
              <a:ext cx="1128203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Plants in soil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696DA9C-2AE1-8283-BC4B-2D81FC9749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4367" y="868185"/>
              <a:ext cx="1123200" cy="11232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2490F02-73BF-41F0-5C04-3F0285BBF1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4852482" y="868185"/>
              <a:ext cx="1123200" cy="1123200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E6B271D-D942-76BF-A160-0C30DA416774}"/>
              </a:ext>
            </a:extLst>
          </p:cNvPr>
          <p:cNvSpPr txBox="1"/>
          <p:nvPr/>
        </p:nvSpPr>
        <p:spPr>
          <a:xfrm>
            <a:off x="879816" y="2091413"/>
            <a:ext cx="514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>
              <a:spcAft>
                <a:spcPts val="1000"/>
              </a:spcAft>
            </a:pPr>
            <a:r>
              <a:rPr lang="en-US" sz="1200" b="1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Supplementary Fig. 6 . Various growth stages of faba bean cultivar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 </a:t>
            </a:r>
            <a:r>
              <a:rPr lang="it-IT" sz="1200" i="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Nejma</a:t>
            </a:r>
            <a:r>
              <a:rPr lang="en-US" sz="1200" i="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Vrinda" panose="020B0502040204020203" pitchFamily="34" charset="0"/>
              </a:rPr>
              <a:t>, showing sequential stages of development from initial culture to advanced growth with root formation.</a:t>
            </a:r>
            <a:endParaRPr lang="en-US" sz="900" i="1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88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412</Words>
  <Application>Microsoft Office PowerPoint</Application>
  <PresentationFormat>A4 Paper (210x297 mm)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Mamunur Rashid</dc:creator>
  <cp:lastModifiedBy>Md Mamunur Rashid</cp:lastModifiedBy>
  <cp:revision>2</cp:revision>
  <dcterms:created xsi:type="dcterms:W3CDTF">2023-08-25T07:07:35Z</dcterms:created>
  <dcterms:modified xsi:type="dcterms:W3CDTF">2025-01-17T13:03:59Z</dcterms:modified>
</cp:coreProperties>
</file>