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12" r:id="rId2"/>
  </p:sldIdLst>
  <p:sldSz cx="9144000" cy="6858000" type="screen4x3"/>
  <p:notesSz cx="6802438" cy="9934575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FFCC"/>
    <a:srgbClr val="FF99CC"/>
    <a:srgbClr val="D2D2F4"/>
    <a:srgbClr val="CCFFFF"/>
    <a:srgbClr val="7F7F7F"/>
    <a:srgbClr val="D9D9D9"/>
    <a:srgbClr val="FFFFFF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44" autoAdjust="0"/>
    <p:restoredTop sz="90929"/>
  </p:normalViewPr>
  <p:slideViewPr>
    <p:cSldViewPr>
      <p:cViewPr varScale="1">
        <p:scale>
          <a:sx n="86" d="100"/>
          <a:sy n="86" d="100"/>
        </p:scale>
        <p:origin x="55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8311" cy="497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57" tIns="45528" rIns="91057" bIns="4552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128" y="1"/>
            <a:ext cx="2948311" cy="497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57" tIns="45528" rIns="91057" bIns="455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37448"/>
            <a:ext cx="2948311" cy="497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57" tIns="45528" rIns="91057" bIns="4552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128" y="9437448"/>
            <a:ext cx="2948311" cy="497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57" tIns="45528" rIns="91057" bIns="45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F336A8F-5EF9-4BDE-A719-3C24AFE9DA7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14112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8311" cy="497129"/>
          </a:xfrm>
          <a:prstGeom prst="rect">
            <a:avLst/>
          </a:prstGeom>
        </p:spPr>
        <p:txBody>
          <a:bodyPr vert="horz" lIns="91057" tIns="45528" rIns="91057" bIns="45528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2524" y="1"/>
            <a:ext cx="2948310" cy="497129"/>
          </a:xfrm>
          <a:prstGeom prst="rect">
            <a:avLst/>
          </a:prstGeom>
        </p:spPr>
        <p:txBody>
          <a:bodyPr vert="horz" lIns="91057" tIns="45528" rIns="91057" bIns="45528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2396B3F-0237-4DEB-B1A3-A378CEBBC7DD}" type="datetimeFigureOut">
              <a:rPr lang="ja-JP" altLang="en-US"/>
              <a:pPr>
                <a:defRPr/>
              </a:pPr>
              <a:t>2021/6/8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7288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57" tIns="45528" rIns="91057" bIns="45528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9765" y="4718724"/>
            <a:ext cx="5442912" cy="4470959"/>
          </a:xfrm>
          <a:prstGeom prst="rect">
            <a:avLst/>
          </a:prstGeom>
        </p:spPr>
        <p:txBody>
          <a:bodyPr vert="horz" lIns="91057" tIns="45528" rIns="91057" bIns="45528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2" y="9437448"/>
            <a:ext cx="2948311" cy="495530"/>
          </a:xfrm>
          <a:prstGeom prst="rect">
            <a:avLst/>
          </a:prstGeom>
        </p:spPr>
        <p:txBody>
          <a:bodyPr vert="horz" lIns="91057" tIns="45528" rIns="91057" bIns="45528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2524" y="9437448"/>
            <a:ext cx="2948310" cy="495530"/>
          </a:xfrm>
          <a:prstGeom prst="rect">
            <a:avLst/>
          </a:prstGeom>
        </p:spPr>
        <p:txBody>
          <a:bodyPr vert="horz" wrap="square" lIns="91057" tIns="45528" rIns="91057" bIns="45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21BEF07-88B0-4531-8BA2-77C8116AEE0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866397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B6BB2-0EEE-4E00-A526-5AAD97B3FE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0855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8A8B4-CC73-4094-9145-A8B93AA1ADC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2061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CCCAF-0A5A-4A9A-BBC5-4A0AD27374D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04792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A0A75-59E0-42F1-92AA-F84FEDA298F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54897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FAF13-69A7-4B64-85E5-10925281FE9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02769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15BF6-E395-41F5-82EA-24142D0953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361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57C14-6587-4F36-A80E-AB7A769182C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980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812F2-5075-4710-AFA7-57FAD6D7E29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90991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E7EB5-FF2B-4E0F-973B-24F45851A2B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16277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66C07-AD5F-4AD0-BC8D-51CF77934A0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51773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1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836DB-76CF-49B8-9944-7C213B8D1EE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94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2DC29AC-0687-469F-928C-0143C6EB6EC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269357"/>
              </p:ext>
            </p:extLst>
          </p:nvPr>
        </p:nvGraphicFramePr>
        <p:xfrm>
          <a:off x="342192" y="529248"/>
          <a:ext cx="8532000" cy="61868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880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Area</a:t>
                      </a:r>
                    </a:p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in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Hokkaido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GPS coordinates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An. </a:t>
                      </a:r>
                      <a:r>
                        <a:rPr lang="en-US" sz="1100" b="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belenrae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An. </a:t>
                      </a:r>
                      <a:r>
                        <a:rPr lang="en-US" sz="1100" b="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engarensis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An. </a:t>
                      </a:r>
                      <a:r>
                        <a:rPr lang="en-US" sz="1100" b="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lesteri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An. </a:t>
                      </a:r>
                      <a:r>
                        <a:rPr lang="en-US" sz="1100" b="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sineroides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Total no. identified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Latitude (N)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Longitude (E)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Ozora1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43.8748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144.1291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Ozora2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43.8647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144.1082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Fukagawa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43.7499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142.0756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Shibecha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43.1531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144.5072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Tsurui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43.1129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144.3286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Kushiro1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43.0756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144.2778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Kushiro2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43.0668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144.2976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Naganuma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43.0685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141.7303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Kuriyama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42.9921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141.8794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Naganuma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42.9717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141.7330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Onbetsu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42.9644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143.8848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Toyokoro1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42.8206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143.5394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Toyokoro2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42.8183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143.5417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Atsuma1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42.7002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141.8332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Atsuma2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42.7000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141.8334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Atsuma3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42.6407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141.7871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Tomakomai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42.6401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141.7883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Mukawa1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42.5993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141.9595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Mukawa2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42.5894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141.9444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Nanae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41.9792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140.6951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Hakodate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41.7706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140.8619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Shiriuchi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41.6243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140.4280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8230" marR="8230" marT="823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136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248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E5F1E97-C95B-48FF-B20B-322D83E4C745}"/>
              </a:ext>
            </a:extLst>
          </p:cNvPr>
          <p:cNvSpPr/>
          <p:nvPr/>
        </p:nvSpPr>
        <p:spPr>
          <a:xfrm>
            <a:off x="755576" y="187496"/>
            <a:ext cx="68407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Table 1: 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Classification results of mosquitoes collected in Hokkaido from 2001 to 2015</a:t>
            </a:r>
            <a:endParaRPr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769312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9838</TotalTime>
  <Words>197</Words>
  <Application>Microsoft Office PowerPoint</Application>
  <PresentationFormat>画面に合わせる (4:3)</PresentationFormat>
  <Paragraphs>143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標準デザイン</vt:lpstr>
      <vt:lpstr>PowerPoint プレゼンテーション</vt:lpstr>
    </vt:vector>
  </TitlesOfParts>
  <Company>NIID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Fig. 1</dc:title>
  <dc:creator>kyoko SAWABE</dc:creator>
  <cp:lastModifiedBy>sawabe@nih.go.jp</cp:lastModifiedBy>
  <cp:revision>564</cp:revision>
  <cp:lastPrinted>2021-04-27T07:05:41Z</cp:lastPrinted>
  <dcterms:created xsi:type="dcterms:W3CDTF">2004-09-22T08:11:00Z</dcterms:created>
  <dcterms:modified xsi:type="dcterms:W3CDTF">2021-06-08T02:11:10Z</dcterms:modified>
</cp:coreProperties>
</file>