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5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51"/>
    <p:restoredTop sz="95958"/>
  </p:normalViewPr>
  <p:slideViewPr>
    <p:cSldViewPr snapToGrid="0" snapToObjects="1">
      <p:cViewPr varScale="1">
        <p:scale>
          <a:sx n="77" d="100"/>
          <a:sy n="77" d="100"/>
        </p:scale>
        <p:origin x="14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E19CB-AB1A-964B-86E9-621E8B096CD5}" type="datetimeFigureOut">
              <a:rPr lang="de-DE" smtClean="0"/>
              <a:t>14.01.25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17E05-4C96-1041-8710-8DF800902A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6259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E19CB-AB1A-964B-86E9-621E8B096CD5}" type="datetimeFigureOut">
              <a:rPr lang="de-DE" smtClean="0"/>
              <a:t>14.01.25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17E05-4C96-1041-8710-8DF800902A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4521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E19CB-AB1A-964B-86E9-621E8B096CD5}" type="datetimeFigureOut">
              <a:rPr lang="de-DE" smtClean="0"/>
              <a:t>14.01.25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17E05-4C96-1041-8710-8DF800902A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6273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E19CB-AB1A-964B-86E9-621E8B096CD5}" type="datetimeFigureOut">
              <a:rPr lang="de-DE" smtClean="0"/>
              <a:t>14.01.25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17E05-4C96-1041-8710-8DF800902A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1625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E19CB-AB1A-964B-86E9-621E8B096CD5}" type="datetimeFigureOut">
              <a:rPr lang="de-DE" smtClean="0"/>
              <a:t>14.01.25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17E05-4C96-1041-8710-8DF800902A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1286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E19CB-AB1A-964B-86E9-621E8B096CD5}" type="datetimeFigureOut">
              <a:rPr lang="de-DE" smtClean="0"/>
              <a:t>14.01.25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17E05-4C96-1041-8710-8DF800902A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6872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E19CB-AB1A-964B-86E9-621E8B096CD5}" type="datetimeFigureOut">
              <a:rPr lang="de-DE" smtClean="0"/>
              <a:t>14.01.25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17E05-4C96-1041-8710-8DF800902A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3465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E19CB-AB1A-964B-86E9-621E8B096CD5}" type="datetimeFigureOut">
              <a:rPr lang="de-DE" smtClean="0"/>
              <a:t>14.01.25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17E05-4C96-1041-8710-8DF800902A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8375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E19CB-AB1A-964B-86E9-621E8B096CD5}" type="datetimeFigureOut">
              <a:rPr lang="de-DE" smtClean="0"/>
              <a:t>14.01.25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17E05-4C96-1041-8710-8DF800902A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3001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E19CB-AB1A-964B-86E9-621E8B096CD5}" type="datetimeFigureOut">
              <a:rPr lang="de-DE" smtClean="0"/>
              <a:t>14.01.25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17E05-4C96-1041-8710-8DF800902A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9091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E19CB-AB1A-964B-86E9-621E8B096CD5}" type="datetimeFigureOut">
              <a:rPr lang="de-DE" smtClean="0"/>
              <a:t>14.01.25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17E05-4C96-1041-8710-8DF800902A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4780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E19CB-AB1A-964B-86E9-621E8B096CD5}" type="datetimeFigureOut">
              <a:rPr lang="de-DE" smtClean="0"/>
              <a:t>14.01.25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17E05-4C96-1041-8710-8DF800902A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188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6DC28B2-3F62-7D55-18A6-2E4E6FCE4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447" y="2967107"/>
            <a:ext cx="6477802" cy="20193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World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map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depicting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global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cases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-level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genetic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publications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'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country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origin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was not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explicitly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stated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country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affiliation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author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was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proxy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Color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coding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represents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absolute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cases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reported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respective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country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yellow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shades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indicating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case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counts</a:t>
            </a:r>
            <a:r>
              <a:rPr lang="de-DE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2EADE00-4CF0-7CEF-8859-D4D26592CFFB}"/>
              </a:ext>
            </a:extLst>
          </p:cNvPr>
          <p:cNvSpPr txBox="1"/>
          <p:nvPr/>
        </p:nvSpPr>
        <p:spPr>
          <a:xfrm>
            <a:off x="90397" y="73172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Supplementary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Figure 1</a:t>
            </a:r>
          </a:p>
        </p:txBody>
      </p:sp>
      <p:pic>
        <p:nvPicPr>
          <p:cNvPr id="9" name="Grafik 8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963F2D21-8C61-6DCB-CEF6-2577978DE5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923" b="30914"/>
          <a:stretch/>
        </p:blipFill>
        <p:spPr>
          <a:xfrm>
            <a:off x="185447" y="660174"/>
            <a:ext cx="6477802" cy="2182823"/>
          </a:xfrm>
          <a:prstGeom prst="rect">
            <a:avLst/>
          </a:prstGeom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0D876357-46AA-405E-D10E-0F94205A81C3}"/>
              </a:ext>
            </a:extLst>
          </p:cNvPr>
          <p:cNvSpPr txBox="1">
            <a:spLocks/>
          </p:cNvSpPr>
          <p:nvPr/>
        </p:nvSpPr>
        <p:spPr>
          <a:xfrm>
            <a:off x="279328" y="8296972"/>
            <a:ext cx="6477802" cy="2019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1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Barplots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illustrating the total number of cases (y-axis) associated with the respective </a:t>
            </a:r>
            <a:r>
              <a:rPr lang="en-US" sz="1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breakpoint:breakpoint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combination (x-axis). Colors correspond to the respective cluster in Figure 3 A. Only cases with breakpoint information available were included (n=151). </a:t>
            </a:r>
            <a:endParaRPr lang="de-DE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992E2EB-F8E1-56D3-914D-5BDB8937D3EA}"/>
              </a:ext>
            </a:extLst>
          </p:cNvPr>
          <p:cNvSpPr txBox="1"/>
          <p:nvPr/>
        </p:nvSpPr>
        <p:spPr>
          <a:xfrm>
            <a:off x="185447" y="4361202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Supplementary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Figure 2</a:t>
            </a:r>
          </a:p>
        </p:txBody>
      </p:sp>
      <p:pic>
        <p:nvPicPr>
          <p:cNvPr id="13" name="Grafik 12" descr="Ein Bild, das Text, Screenshot, Diagramm, Reihe enthält.&#10;&#10;Automatisch generierte Beschreibung">
            <a:extLst>
              <a:ext uri="{FF2B5EF4-FFF2-40B4-BE49-F238E27FC236}">
                <a16:creationId xmlns:a16="http://schemas.microsoft.com/office/drawing/2014/main" id="{D6C05B06-A092-5770-5EE5-A2755BEA8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901" y="5112541"/>
            <a:ext cx="3058297" cy="30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96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" id="{24520F5C-A2E5-714E-BC27-D1DC9287E9A0}" vid="{EE9392D3-3062-6E4C-B16A-553E118155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114</Words>
  <Application>Microsoft Macintosh PowerPoint</Application>
  <PresentationFormat>A4-Papier (210 x 297 mm)</PresentationFormat>
  <Paragraphs>4</Paragraphs>
  <Slides>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sebastian burkart</dc:creator>
  <cp:lastModifiedBy>sebastian burkart</cp:lastModifiedBy>
  <cp:revision>7</cp:revision>
  <dcterms:created xsi:type="dcterms:W3CDTF">2025-01-02T13:03:50Z</dcterms:created>
  <dcterms:modified xsi:type="dcterms:W3CDTF">2025-01-14T18:53:33Z</dcterms:modified>
</cp:coreProperties>
</file>