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6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5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3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5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6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1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0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95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0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18FF8-AB82-4D5D-B4CD-01298B196D17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2586-D0C6-45A5-9C28-373E6D4E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B7D9CA-4F6A-459F-954C-5A4497492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6E17AD-CCB4-4F92-8AFC-13C6A9755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114F4A8-A0C9-4757-B08E-12549992C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48" y="681037"/>
            <a:ext cx="7450433" cy="52804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D44E7B5-4822-416F-A662-771CF2CE2805}"/>
              </a:ext>
            </a:extLst>
          </p:cNvPr>
          <p:cNvSpPr/>
          <p:nvPr/>
        </p:nvSpPr>
        <p:spPr>
          <a:xfrm>
            <a:off x="292395" y="6176963"/>
            <a:ext cx="8851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04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917264-A7B7-49E2-B8B8-3A8C8C84E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BD0FAC-A644-44A9-8095-58323978A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5" name="Picture 4" descr="A tattoo on his head&#10;&#10;Description automatically generated">
            <a:extLst>
              <a:ext uri="{FF2B5EF4-FFF2-40B4-BE49-F238E27FC236}">
                <a16:creationId xmlns:a16="http://schemas.microsoft.com/office/drawing/2014/main" xmlns="" id="{1972DE7A-C889-433F-96D6-61924D639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77" y="0"/>
            <a:ext cx="434484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901F7DE-678D-4FC2-8BCF-A35846C8C20A}"/>
              </a:ext>
            </a:extLst>
          </p:cNvPr>
          <p:cNvSpPr/>
          <p:nvPr/>
        </p:nvSpPr>
        <p:spPr>
          <a:xfrm>
            <a:off x="850032" y="6148149"/>
            <a:ext cx="944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59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CDAB81-1486-4560-B47D-CE8DAF29A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629F98-06D0-49B9-85DD-9B4D2A113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5" name="Picture 4" descr="A picture containing person, indoor, food, sitting&#10;&#10;Description automatically generated">
            <a:extLst>
              <a:ext uri="{FF2B5EF4-FFF2-40B4-BE49-F238E27FC236}">
                <a16:creationId xmlns:a16="http://schemas.microsoft.com/office/drawing/2014/main" xmlns="" id="{ACAC58F8-47B0-4DC9-99AC-027D94FB05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234" y="229349"/>
            <a:ext cx="6663532" cy="59476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3DD14D3-27A3-45D2-801E-8ABAEFB2FAA0}"/>
              </a:ext>
            </a:extLst>
          </p:cNvPr>
          <p:cNvSpPr/>
          <p:nvPr/>
        </p:nvSpPr>
        <p:spPr>
          <a:xfrm>
            <a:off x="850033" y="6148149"/>
            <a:ext cx="94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3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C85D3F-3C28-461A-8352-2130FCA5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789508-0258-4641-8A76-E102C3D2F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5" name="Picture 4" descr="A picture containing indoor, sitting, food, table&#10;&#10;Description automatically generated">
            <a:extLst>
              <a:ext uri="{FF2B5EF4-FFF2-40B4-BE49-F238E27FC236}">
                <a16:creationId xmlns:a16="http://schemas.microsoft.com/office/drawing/2014/main" xmlns="" id="{457B0BCD-4653-4333-98C5-84B744429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84" y="569976"/>
            <a:ext cx="7098030" cy="571804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FC79035-01A1-4BB6-B415-793714E131F3}"/>
              </a:ext>
            </a:extLst>
          </p:cNvPr>
          <p:cNvSpPr/>
          <p:nvPr/>
        </p:nvSpPr>
        <p:spPr>
          <a:xfrm>
            <a:off x="472163" y="6288024"/>
            <a:ext cx="96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95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B1E5DB-211D-4B85-B165-AFE53B78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171B1C-4427-430C-B140-8DA1B88E1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</a:t>
            </a:r>
          </a:p>
        </p:txBody>
      </p:sp>
      <p:pic>
        <p:nvPicPr>
          <p:cNvPr id="5" name="Picture 4" descr="A slice of pizza&#10;&#10;Description automatically generated">
            <a:extLst>
              <a:ext uri="{FF2B5EF4-FFF2-40B4-BE49-F238E27FC236}">
                <a16:creationId xmlns:a16="http://schemas.microsoft.com/office/drawing/2014/main" xmlns="" id="{3D3F88CB-C654-46C0-9391-2E55E78A05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03" y="365126"/>
            <a:ext cx="6475016" cy="57793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4B012FE-DDD9-489A-BB5F-973099BC2E3A}"/>
              </a:ext>
            </a:extLst>
          </p:cNvPr>
          <p:cNvSpPr/>
          <p:nvPr/>
        </p:nvSpPr>
        <p:spPr>
          <a:xfrm>
            <a:off x="472162" y="6288024"/>
            <a:ext cx="931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27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5CA411-B0D8-4F42-A301-2BA16AE43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AF6EC6-A6F6-43C3-993F-A82B7538D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5" name="Picture 4" descr="A person holding a slice of pizza&#10;&#10;Description automatically generated">
            <a:extLst>
              <a:ext uri="{FF2B5EF4-FFF2-40B4-BE49-F238E27FC236}">
                <a16:creationId xmlns:a16="http://schemas.microsoft.com/office/drawing/2014/main" xmlns="" id="{A1930E55-450F-4F46-AAB5-564BE7C910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057" y="297632"/>
            <a:ext cx="6649244" cy="59348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C7C85B7-B329-4592-8D29-1A9A1009A880}"/>
              </a:ext>
            </a:extLst>
          </p:cNvPr>
          <p:cNvSpPr/>
          <p:nvPr/>
        </p:nvSpPr>
        <p:spPr>
          <a:xfrm>
            <a:off x="472162" y="6288024"/>
            <a:ext cx="925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09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B44AA6-97E9-4510-81D4-B6AAC2E83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5" name="Content Placeholder 4" descr="A picture containing person, indoor, table, man&#10;&#10;Description automatically generated">
            <a:extLst>
              <a:ext uri="{FF2B5EF4-FFF2-40B4-BE49-F238E27FC236}">
                <a16:creationId xmlns:a16="http://schemas.microsoft.com/office/drawing/2014/main" xmlns="" id="{B373059A-28F3-4DAA-8646-40B93C209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26" y="796925"/>
            <a:ext cx="5990284" cy="53467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C6D047E-A911-4D69-9044-6DAFA90FFF67}"/>
              </a:ext>
            </a:extLst>
          </p:cNvPr>
          <p:cNvSpPr/>
          <p:nvPr/>
        </p:nvSpPr>
        <p:spPr>
          <a:xfrm>
            <a:off x="472163" y="6288024"/>
            <a:ext cx="96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15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7F43C8-E4D6-4A08-A5E5-27E413DB3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B6ABC8-4899-4E84-BF37-79EFC055A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</a:t>
            </a:r>
          </a:p>
        </p:txBody>
      </p:sp>
      <p:pic>
        <p:nvPicPr>
          <p:cNvPr id="5" name="Picture 4" descr="A bag sitting on top of a bed&#10;&#10;Description automatically generated">
            <a:extLst>
              <a:ext uri="{FF2B5EF4-FFF2-40B4-BE49-F238E27FC236}">
                <a16:creationId xmlns:a16="http://schemas.microsoft.com/office/drawing/2014/main" xmlns="" id="{F5CA4CC0-16E0-46A8-9DDB-0D10153CF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19" y="650973"/>
            <a:ext cx="7222331" cy="553961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AEEF81F-7753-4D9F-9949-2F52A5509789}"/>
              </a:ext>
            </a:extLst>
          </p:cNvPr>
          <p:cNvSpPr/>
          <p:nvPr/>
        </p:nvSpPr>
        <p:spPr>
          <a:xfrm>
            <a:off x="472162" y="6288024"/>
            <a:ext cx="96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465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5799CF-6A8C-4FF3-AB38-626C4D23C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Content Placeholder 4" descr="A picture containing person, indoor, food, sitting&#10;&#10;Description automatically generated">
            <a:extLst>
              <a:ext uri="{FF2B5EF4-FFF2-40B4-BE49-F238E27FC236}">
                <a16:creationId xmlns:a16="http://schemas.microsoft.com/office/drawing/2014/main" xmlns="" id="{D4A5FF9E-47C6-45F3-A990-1A361C58C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" y="1124569"/>
            <a:ext cx="4577392" cy="4085606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FD1EF96-41F3-447A-9B49-76E9DDC8F32B}"/>
              </a:ext>
            </a:extLst>
          </p:cNvPr>
          <p:cNvSpPr/>
          <p:nvPr/>
        </p:nvSpPr>
        <p:spPr>
          <a:xfrm>
            <a:off x="472162" y="6288024"/>
            <a:ext cx="877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I</a:t>
            </a:r>
            <a:endParaRPr lang="en-US" dirty="0"/>
          </a:p>
        </p:txBody>
      </p:sp>
      <p:pic>
        <p:nvPicPr>
          <p:cNvPr id="6" name="Picture 5" descr="A close up of a slice of pizza&#10;&#10;Description automatically generated">
            <a:extLst>
              <a:ext uri="{FF2B5EF4-FFF2-40B4-BE49-F238E27FC236}">
                <a16:creationId xmlns:a16="http://schemas.microsoft.com/office/drawing/2014/main" xmlns="" id="{87ECFC8E-2342-40C1-A007-5742C3969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50" y="1124569"/>
            <a:ext cx="4577392" cy="408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12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093A2C-1600-4AAE-90B6-DA9A340E32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AEDDA52-A01E-4FD4-B35E-668AB12123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Picture 4" descr="A person holding a bag&#10;&#10;Description automatically generated">
            <a:extLst>
              <a:ext uri="{FF2B5EF4-FFF2-40B4-BE49-F238E27FC236}">
                <a16:creationId xmlns:a16="http://schemas.microsoft.com/office/drawing/2014/main" xmlns="" id="{AFA06DEC-378A-4163-8007-5FC9F2F6E6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354"/>
            <a:ext cx="4514206" cy="5525293"/>
          </a:xfrm>
          <a:prstGeom prst="rect">
            <a:avLst/>
          </a:prstGeom>
        </p:spPr>
      </p:pic>
      <p:pic>
        <p:nvPicPr>
          <p:cNvPr id="7" name="Picture 6" descr="A picture containing person, holding, sitting, man&#10;&#10;Description automatically generated">
            <a:extLst>
              <a:ext uri="{FF2B5EF4-FFF2-40B4-BE49-F238E27FC236}">
                <a16:creationId xmlns:a16="http://schemas.microsoft.com/office/drawing/2014/main" xmlns="" id="{0C08BB9D-6A92-414D-B68A-9252DA0E9C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49" y="1"/>
            <a:ext cx="4270745" cy="61916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C62F28B-4F16-41A9-B3FE-9A8CE282D4CE}"/>
              </a:ext>
            </a:extLst>
          </p:cNvPr>
          <p:cNvSpPr/>
          <p:nvPr/>
        </p:nvSpPr>
        <p:spPr>
          <a:xfrm>
            <a:off x="472162" y="6288024"/>
            <a:ext cx="893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82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05D3F2-F9DF-4D05-B32B-99507C8B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B0F9CC-BBDF-4A97-8DF7-02BE70009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3AD2424B-3A8E-4AF8-AA4B-4EFDD4D07E27}"/>
              </a:ext>
            </a:extLst>
          </p:cNvPr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245DC9B3-7679-43A6-B009-83794229E240}"/>
              </a:ext>
            </a:extLst>
          </p:cNvPr>
          <p:cNvSpPr txBox="1">
            <a:spLocks/>
          </p:cNvSpPr>
          <p:nvPr/>
        </p:nvSpPr>
        <p:spPr>
          <a:xfrm>
            <a:off x="628650" y="1830422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3AB17D6-7B40-4BF8-A989-40E98A7D0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419" y="2386069"/>
            <a:ext cx="2310896" cy="1801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1167FC1-6D45-46CF-BD12-FF2646F5A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043" y="2422750"/>
            <a:ext cx="2121377" cy="1776985"/>
          </a:xfrm>
          <a:prstGeom prst="rect">
            <a:avLst/>
          </a:prstGeom>
        </p:spPr>
      </p:pic>
      <p:sp>
        <p:nvSpPr>
          <p:cNvPr id="11" name="Minus Sign 10">
            <a:extLst>
              <a:ext uri="{FF2B5EF4-FFF2-40B4-BE49-F238E27FC236}">
                <a16:creationId xmlns:a16="http://schemas.microsoft.com/office/drawing/2014/main" xmlns="" id="{DFAC69D1-3F9C-4216-A48E-42F6DB027643}"/>
              </a:ext>
            </a:extLst>
          </p:cNvPr>
          <p:cNvSpPr/>
          <p:nvPr/>
        </p:nvSpPr>
        <p:spPr>
          <a:xfrm>
            <a:off x="3342205" y="3276590"/>
            <a:ext cx="1805846" cy="34223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BBF9423-9F5D-485F-A939-36A7B3E3F6CC}"/>
              </a:ext>
            </a:extLst>
          </p:cNvPr>
          <p:cNvSpPr txBox="1"/>
          <p:nvPr/>
        </p:nvSpPr>
        <p:spPr>
          <a:xfrm>
            <a:off x="4002235" y="3626499"/>
            <a:ext cx="726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Strattice</a:t>
            </a:r>
          </a:p>
        </p:txBody>
      </p:sp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xmlns="" id="{F0FD8244-FC50-4053-AC47-315CAB40270E}"/>
              </a:ext>
            </a:extLst>
          </p:cNvPr>
          <p:cNvSpPr/>
          <p:nvPr/>
        </p:nvSpPr>
        <p:spPr>
          <a:xfrm>
            <a:off x="5188079" y="2788498"/>
            <a:ext cx="370022" cy="223837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Multiplication Sign 18">
            <a:extLst>
              <a:ext uri="{FF2B5EF4-FFF2-40B4-BE49-F238E27FC236}">
                <a16:creationId xmlns:a16="http://schemas.microsoft.com/office/drawing/2014/main" xmlns="" id="{CBD3A328-186F-47C1-A05C-3A825952787E}"/>
              </a:ext>
            </a:extLst>
          </p:cNvPr>
          <p:cNvSpPr/>
          <p:nvPr/>
        </p:nvSpPr>
        <p:spPr>
          <a:xfrm>
            <a:off x="2932156" y="2770156"/>
            <a:ext cx="370022" cy="223837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4119CDEE-BF87-498D-9587-8EFB48FE6CF4}"/>
              </a:ext>
            </a:extLst>
          </p:cNvPr>
          <p:cNvCxnSpPr>
            <a:endCxn id="11" idx="2"/>
          </p:cNvCxnSpPr>
          <p:nvPr/>
        </p:nvCxnSpPr>
        <p:spPr>
          <a:xfrm>
            <a:off x="3117166" y="2900414"/>
            <a:ext cx="464404" cy="5472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BE7118C5-77C2-4F1E-B5C8-6BE1762E74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08687" y="2940880"/>
            <a:ext cx="464404" cy="5472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CC3075B-3373-441D-B0F2-1AEA2A5148D8}"/>
              </a:ext>
            </a:extLst>
          </p:cNvPr>
          <p:cNvSpPr txBox="1"/>
          <p:nvPr/>
        </p:nvSpPr>
        <p:spPr>
          <a:xfrm>
            <a:off x="3448728" y="4265918"/>
            <a:ext cx="266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 Sharing Hernia Repair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EAB625A-EAAF-4919-A92E-06EED622B204}"/>
              </a:ext>
            </a:extLst>
          </p:cNvPr>
          <p:cNvSpPr txBox="1"/>
          <p:nvPr/>
        </p:nvSpPr>
        <p:spPr>
          <a:xfrm>
            <a:off x="5373089" y="258769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Suture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89CE5C19-CD76-46EF-A57C-C5A8BDECDB2F}"/>
              </a:ext>
            </a:extLst>
          </p:cNvPr>
          <p:cNvSpPr/>
          <p:nvPr/>
        </p:nvSpPr>
        <p:spPr>
          <a:xfrm rot="20885096">
            <a:off x="2354430" y="2975442"/>
            <a:ext cx="669188" cy="2062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5DEBC380-6518-46BE-B06B-943F9773231F}"/>
              </a:ext>
            </a:extLst>
          </p:cNvPr>
          <p:cNvSpPr/>
          <p:nvPr/>
        </p:nvSpPr>
        <p:spPr>
          <a:xfrm rot="881039">
            <a:off x="5569054" y="2965177"/>
            <a:ext cx="667071" cy="229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41299858-EDA5-4E27-A8B3-B9911D1403D0}"/>
              </a:ext>
            </a:extLst>
          </p:cNvPr>
          <p:cNvSpPr txBox="1"/>
          <p:nvPr/>
        </p:nvSpPr>
        <p:spPr>
          <a:xfrm>
            <a:off x="6104979" y="2932897"/>
            <a:ext cx="3213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Relaxing incision in external oblique aponeurosis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154F2E1-63F8-45B1-B46D-73B1A697743C}"/>
              </a:ext>
            </a:extLst>
          </p:cNvPr>
          <p:cNvSpPr txBox="1"/>
          <p:nvPr/>
        </p:nvSpPr>
        <p:spPr>
          <a:xfrm>
            <a:off x="414842" y="2855493"/>
            <a:ext cx="3213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Relaxing incision in external oblique aponeurosis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B8F404A-E5FD-4318-A7FA-BE1AC28DA1EB}"/>
              </a:ext>
            </a:extLst>
          </p:cNvPr>
          <p:cNvSpPr/>
          <p:nvPr/>
        </p:nvSpPr>
        <p:spPr>
          <a:xfrm>
            <a:off x="4242595" y="2892861"/>
            <a:ext cx="61874" cy="4726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05626980-B062-46F8-9833-CE6BB4006228}"/>
              </a:ext>
            </a:extLst>
          </p:cNvPr>
          <p:cNvSpPr/>
          <p:nvPr/>
        </p:nvSpPr>
        <p:spPr>
          <a:xfrm>
            <a:off x="4161248" y="2804097"/>
            <a:ext cx="227194" cy="3693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Multiplication Sign 31">
            <a:extLst>
              <a:ext uri="{FF2B5EF4-FFF2-40B4-BE49-F238E27FC236}">
                <a16:creationId xmlns:a16="http://schemas.microsoft.com/office/drawing/2014/main" xmlns="" id="{49464F32-9EA5-4820-B577-24CCE9BBC709}"/>
              </a:ext>
            </a:extLst>
          </p:cNvPr>
          <p:cNvSpPr/>
          <p:nvPr/>
        </p:nvSpPr>
        <p:spPr>
          <a:xfrm>
            <a:off x="4088307" y="2647222"/>
            <a:ext cx="370022" cy="223837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51E834E-0E0B-463A-B3AA-660804B47F45}"/>
              </a:ext>
            </a:extLst>
          </p:cNvPr>
          <p:cNvSpPr/>
          <p:nvPr/>
        </p:nvSpPr>
        <p:spPr>
          <a:xfrm>
            <a:off x="391820" y="6189060"/>
            <a:ext cx="939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Figure K</a:t>
            </a:r>
          </a:p>
        </p:txBody>
      </p:sp>
    </p:spTree>
    <p:extLst>
      <p:ext uri="{BB962C8B-B14F-4D97-AF65-F5344CB8AC3E}">
        <p14:creationId xmlns:p14="http://schemas.microsoft.com/office/powerpoint/2010/main" val="3946491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B81855-AEDB-4440-95C5-B07F6A9CF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3A5B33-42A5-4BDC-AD3D-72777B2EC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 descr="A picture containing bag, sitting, food, open&#10;&#10;Description automatically generated">
            <a:extLst>
              <a:ext uri="{FF2B5EF4-FFF2-40B4-BE49-F238E27FC236}">
                <a16:creationId xmlns:a16="http://schemas.microsoft.com/office/drawing/2014/main" xmlns="" id="{490134E8-FDCF-46A9-9DD7-12D97CE61F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343" y="21058"/>
            <a:ext cx="3421857" cy="3054220"/>
          </a:xfrm>
          <a:prstGeom prst="rect">
            <a:avLst/>
          </a:prstGeom>
        </p:spPr>
      </p:pic>
      <p:pic>
        <p:nvPicPr>
          <p:cNvPr id="6" name="Picture 5" descr="A picture containing sitting, table, holding, bird&#10;&#10;Description automatically generated">
            <a:extLst>
              <a:ext uri="{FF2B5EF4-FFF2-40B4-BE49-F238E27FC236}">
                <a16:creationId xmlns:a16="http://schemas.microsoft.com/office/drawing/2014/main" xmlns="" id="{9D2C2DAB-D320-4497-AF06-BB972BE04F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61" y="2926118"/>
            <a:ext cx="3793331" cy="3385782"/>
          </a:xfrm>
          <a:prstGeom prst="rect">
            <a:avLst/>
          </a:prstGeom>
        </p:spPr>
      </p:pic>
      <p:pic>
        <p:nvPicPr>
          <p:cNvPr id="7" name="Picture 6" descr="A picture containing indoor, bed, sitting, bag&#10;&#10;Description automatically generated">
            <a:extLst>
              <a:ext uri="{FF2B5EF4-FFF2-40B4-BE49-F238E27FC236}">
                <a16:creationId xmlns:a16="http://schemas.microsoft.com/office/drawing/2014/main" xmlns="" id="{DCE966E4-D626-415C-B8A2-3073C1D84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392" y="2932707"/>
            <a:ext cx="3710358" cy="3311725"/>
          </a:xfrm>
          <a:prstGeom prst="rect">
            <a:avLst/>
          </a:prstGeom>
        </p:spPr>
      </p:pic>
      <p:pic>
        <p:nvPicPr>
          <p:cNvPr id="9" name="Picture 8" descr="A bag full of clothes&#10;&#10;Description automatically generated">
            <a:extLst>
              <a:ext uri="{FF2B5EF4-FFF2-40B4-BE49-F238E27FC236}">
                <a16:creationId xmlns:a16="http://schemas.microsoft.com/office/drawing/2014/main" xmlns="" id="{463ED535-3472-47C6-A1CA-EB8E76519C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61" y="0"/>
            <a:ext cx="4024682" cy="359227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2127E51-8309-4910-985D-A45E7ACF8C15}"/>
              </a:ext>
            </a:extLst>
          </p:cNvPr>
          <p:cNvSpPr/>
          <p:nvPr/>
        </p:nvSpPr>
        <p:spPr>
          <a:xfrm>
            <a:off x="472163" y="6288024"/>
            <a:ext cx="917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79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54DBEB-7748-4579-9CCC-BBCA95BA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40FCC3-FADC-4E0F-9905-00216E825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6" name="Picture 5" descr="A picture containing table, sitting, food, piece&#10;&#10;Description automatically generated">
            <a:extLst>
              <a:ext uri="{FF2B5EF4-FFF2-40B4-BE49-F238E27FC236}">
                <a16:creationId xmlns:a16="http://schemas.microsoft.com/office/drawing/2014/main" xmlns="" id="{3DC26799-AF14-4FEE-A601-5E8B8301BD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22" y="671985"/>
            <a:ext cx="6177757" cy="55140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8ED2CC4-364D-434B-9775-3FCCAB68C0B3}"/>
              </a:ext>
            </a:extLst>
          </p:cNvPr>
          <p:cNvSpPr/>
          <p:nvPr/>
        </p:nvSpPr>
        <p:spPr>
          <a:xfrm>
            <a:off x="472163" y="6288024"/>
            <a:ext cx="1016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15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11770D-5BD8-4165-BB03-32A6B92BE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54EE52-33D0-49BC-AAEC-5146E2B9D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7" name="Picture 6" descr="A person lying on a bed&#10;&#10;Description automatically generated">
            <a:extLst>
              <a:ext uri="{FF2B5EF4-FFF2-40B4-BE49-F238E27FC236}">
                <a16:creationId xmlns:a16="http://schemas.microsoft.com/office/drawing/2014/main" xmlns="" id="{1E212C71-B874-4743-8074-9677BB5A9A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22" y="266701"/>
            <a:ext cx="6863556" cy="61261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D2D84EC-25E2-4A70-892F-7573387D4392}"/>
              </a:ext>
            </a:extLst>
          </p:cNvPr>
          <p:cNvSpPr/>
          <p:nvPr/>
        </p:nvSpPr>
        <p:spPr>
          <a:xfrm>
            <a:off x="472163" y="6288024"/>
            <a:ext cx="968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14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04A4A3-DB30-4F5E-8266-F3296C566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Content Placeholder 4" descr="A person posing for the camera&#10;&#10;Description automatically generated">
            <a:extLst>
              <a:ext uri="{FF2B5EF4-FFF2-40B4-BE49-F238E27FC236}">
                <a16:creationId xmlns:a16="http://schemas.microsoft.com/office/drawing/2014/main" xmlns="" id="{13BCCB12-7627-4B51-A570-7994EDBF5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58" y="835401"/>
            <a:ext cx="5767128" cy="4910881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0BABC5F-FA40-45E3-B90A-F2F251807254}"/>
              </a:ext>
            </a:extLst>
          </p:cNvPr>
          <p:cNvSpPr/>
          <p:nvPr/>
        </p:nvSpPr>
        <p:spPr>
          <a:xfrm>
            <a:off x="472163" y="6288024"/>
            <a:ext cx="971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55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6C35C3-C20C-4380-B6A9-576699FFC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751094-8F2E-412F-BA02-5B68834D1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5" name="Picture 4" descr="A person looking at the camera&#10;&#10;Description automatically generated">
            <a:extLst>
              <a:ext uri="{FF2B5EF4-FFF2-40B4-BE49-F238E27FC236}">
                <a16:creationId xmlns:a16="http://schemas.microsoft.com/office/drawing/2014/main" xmlns="" id="{DB95A3E9-A902-4806-8315-D8CF7BC9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14" y="514860"/>
            <a:ext cx="7027773" cy="58282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1C3EBE4-88ED-4962-96A5-1CE1C450AC6F}"/>
              </a:ext>
            </a:extLst>
          </p:cNvPr>
          <p:cNvSpPr/>
          <p:nvPr/>
        </p:nvSpPr>
        <p:spPr>
          <a:xfrm>
            <a:off x="472162" y="6288024"/>
            <a:ext cx="938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24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6ACE32-C358-4EE2-A87C-40E4379C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5BDA6F-6D1F-4A7F-9FA8-0BC7FD3CF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</a:t>
            </a:r>
          </a:p>
        </p:txBody>
      </p:sp>
      <p:pic>
        <p:nvPicPr>
          <p:cNvPr id="5" name="Picture 4" descr="A person in a blue shirt&#10;&#10;Description automatically generated">
            <a:extLst>
              <a:ext uri="{FF2B5EF4-FFF2-40B4-BE49-F238E27FC236}">
                <a16:creationId xmlns:a16="http://schemas.microsoft.com/office/drawing/2014/main" xmlns="" id="{A1DC2A3A-1D0A-45DD-8EAF-10784D90F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61" y="752624"/>
            <a:ext cx="7009484" cy="53527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AA2DBC0-8805-4D0B-9C2D-057986CDB56B}"/>
              </a:ext>
            </a:extLst>
          </p:cNvPr>
          <p:cNvSpPr/>
          <p:nvPr/>
        </p:nvSpPr>
        <p:spPr>
          <a:xfrm>
            <a:off x="472163" y="6288024"/>
            <a:ext cx="975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00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40D848-A633-465C-A001-BA60092E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Content Placeholder 4" descr="A person wearing a swimsuit&#10;&#10;Description automatically generated">
            <a:extLst>
              <a:ext uri="{FF2B5EF4-FFF2-40B4-BE49-F238E27FC236}">
                <a16:creationId xmlns:a16="http://schemas.microsoft.com/office/drawing/2014/main" xmlns="" id="{447E24ED-E663-42EE-AA5C-FA66D9AC9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26" y="661307"/>
            <a:ext cx="7153512" cy="5527222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B08B027-46D5-435C-835C-0BF2FCD33125}"/>
              </a:ext>
            </a:extLst>
          </p:cNvPr>
          <p:cNvSpPr/>
          <p:nvPr/>
        </p:nvSpPr>
        <p:spPr>
          <a:xfrm>
            <a:off x="472162" y="6288024"/>
            <a:ext cx="944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478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On-screen Show (4:3)</PresentationFormat>
  <Paragraphs>57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 </vt:lpstr>
      <vt:lpstr>  </vt:lpstr>
      <vt:lpstr> </vt:lpstr>
      <vt:lpstr>   </vt:lpstr>
      <vt:lpstr>   </vt:lpstr>
      <vt:lpstr>   </vt:lpstr>
      <vt:lpstr>   </vt:lpstr>
      <vt:lpstr>   </vt:lpstr>
      <vt:lpstr>  </vt:lpstr>
      <vt:lpstr>  </vt:lpstr>
      <vt:lpstr>   </vt:lpstr>
      <vt:lpstr>  </vt:lpstr>
      <vt:lpstr>  </vt:lpstr>
      <vt:lpstr>  </vt:lpstr>
      <vt:lpstr>  </vt:lpstr>
      <vt:lpstr>  </vt:lpstr>
      <vt:lpstr>  </vt:lpstr>
      <vt:lpstr>  </vt:lpstr>
    </vt:vector>
  </TitlesOfParts>
  <Company>Springer-SBM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Rizwan Khan</dc:creator>
  <cp:lastModifiedBy>Rizwan Khan</cp:lastModifiedBy>
  <cp:revision>1</cp:revision>
  <dcterms:created xsi:type="dcterms:W3CDTF">2020-09-24T05:50:58Z</dcterms:created>
  <dcterms:modified xsi:type="dcterms:W3CDTF">2020-09-24T05:51:30Z</dcterms:modified>
</cp:coreProperties>
</file>