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399F3-BA0A-41BC-AB86-6A6EA5B73D6C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78F9D-F83B-41F6-9DFC-74C754C30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5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4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1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6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3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9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6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0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64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7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16963-661C-431F-B4B7-70465D22FEEA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7073D-DEFC-43FB-AA30-18249968B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8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8" t="23905"/>
          <a:stretch/>
        </p:blipFill>
        <p:spPr bwMode="auto">
          <a:xfrm>
            <a:off x="3710903" y="1422994"/>
            <a:ext cx="2051721" cy="139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>
            <a:off x="4732590" y="40386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37254" y="3581400"/>
            <a:ext cx="1721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Cytometry 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724400" y="30480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6"/>
          <a:stretch/>
        </p:blipFill>
        <p:spPr bwMode="auto">
          <a:xfrm>
            <a:off x="2893222" y="4557359"/>
            <a:ext cx="3693512" cy="222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t="30800" r="51817"/>
          <a:stretch/>
        </p:blipFill>
        <p:spPr bwMode="auto">
          <a:xfrm>
            <a:off x="1523203" y="12425"/>
            <a:ext cx="2614614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235" y="-76200"/>
            <a:ext cx="2418965" cy="111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8" name="Straight Arrow Connector 37"/>
          <p:cNvCxnSpPr/>
          <p:nvPr/>
        </p:nvCxnSpPr>
        <p:spPr>
          <a:xfrm>
            <a:off x="4657731" y="955196"/>
            <a:ext cx="0" cy="4249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42" y="1600200"/>
            <a:ext cx="1335087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0" name="Straight Arrow Connector 39"/>
          <p:cNvCxnSpPr>
            <a:stCxn id="1030" idx="3"/>
          </p:cNvCxnSpPr>
          <p:nvPr/>
        </p:nvCxnSpPr>
        <p:spPr>
          <a:xfrm>
            <a:off x="2929729" y="2209800"/>
            <a:ext cx="49927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934200" y="5734050"/>
            <a:ext cx="457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7" y="5124450"/>
            <a:ext cx="1335087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9" name="Straight Connector 48"/>
          <p:cNvCxnSpPr/>
          <p:nvPr/>
        </p:nvCxnSpPr>
        <p:spPr>
          <a:xfrm flipH="1">
            <a:off x="7391400" y="5124450"/>
            <a:ext cx="1368424" cy="121920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424737" y="5124450"/>
            <a:ext cx="1335087" cy="121920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Straight Connector 1050"/>
          <p:cNvCxnSpPr/>
          <p:nvPr/>
        </p:nvCxnSpPr>
        <p:spPr>
          <a:xfrm>
            <a:off x="4057648" y="955196"/>
            <a:ext cx="11767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3" name="Straight Connector 1052"/>
          <p:cNvCxnSpPr/>
          <p:nvPr/>
        </p:nvCxnSpPr>
        <p:spPr>
          <a:xfrm flipH="1" flipV="1">
            <a:off x="4029072" y="838200"/>
            <a:ext cx="28576" cy="116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/>
          <p:cNvCxnSpPr/>
          <p:nvPr/>
        </p:nvCxnSpPr>
        <p:spPr>
          <a:xfrm flipV="1">
            <a:off x="5234371" y="838200"/>
            <a:ext cx="28576" cy="116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78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Suarez, Carlos</dc:creator>
  <cp:lastModifiedBy>Suarez, Carlos</cp:lastModifiedBy>
  <cp:revision>12</cp:revision>
  <dcterms:created xsi:type="dcterms:W3CDTF">2020-08-11T23:58:46Z</dcterms:created>
  <dcterms:modified xsi:type="dcterms:W3CDTF">2020-08-12T03:21:13Z</dcterms:modified>
</cp:coreProperties>
</file>