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216027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78" y="15924"/>
      </p:cViewPr>
      <p:guideLst>
        <p:guide orient="horz" pos="680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6710843"/>
            <a:ext cx="5829300" cy="463057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12241530"/>
            <a:ext cx="4800600" cy="552069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13881735"/>
            <a:ext cx="5829300" cy="42905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9156149"/>
            <a:ext cx="5829300" cy="47255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5040634"/>
            <a:ext cx="3028950" cy="142567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5040634"/>
            <a:ext cx="3028950" cy="142567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4835605"/>
            <a:ext cx="3030141" cy="20152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6850856"/>
            <a:ext cx="3030141" cy="1244655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1" y="4835605"/>
            <a:ext cx="3031331" cy="20152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1" y="6850856"/>
            <a:ext cx="3031331" cy="1244655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2" y="860109"/>
            <a:ext cx="2256235" cy="36604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9" y="860109"/>
            <a:ext cx="3833813" cy="184373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2" y="4520567"/>
            <a:ext cx="2256235" cy="147768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15121891"/>
            <a:ext cx="4114800" cy="178522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1930241"/>
            <a:ext cx="4114800" cy="129616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16907116"/>
            <a:ext cx="4114800" cy="25353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865113"/>
            <a:ext cx="1543050" cy="1843230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865113"/>
            <a:ext cx="4514850" cy="1843230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865110"/>
            <a:ext cx="6172200" cy="3600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5040634"/>
            <a:ext cx="6172200" cy="1425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20022505"/>
            <a:ext cx="1600200" cy="11501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20022505"/>
            <a:ext cx="2171700" cy="11501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20022505"/>
            <a:ext cx="1600200" cy="11501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E:\2.14.0\paper\msiType\all.LMW-GSmsiType160seqs.add1.NJtree-motif.tif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0"/>
          <a:stretch/>
        </p:blipFill>
        <p:spPr bwMode="auto">
          <a:xfrm>
            <a:off x="116632" y="239211"/>
            <a:ext cx="6740176" cy="1596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8331" y="21617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8331" y="1625290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6632" y="20612297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Fig</a:t>
            </a:r>
            <a:r>
              <a:rPr lang="en-US" altLang="zh-CN" sz="1200" dirty="0"/>
              <a:t>. </a:t>
            </a:r>
            <a:r>
              <a:rPr lang="en-US" altLang="zh-CN" sz="1200" smtClean="0"/>
              <a:t>S12 </a:t>
            </a:r>
            <a:r>
              <a:rPr lang="en-US" altLang="zh-CN" sz="1200" dirty="0"/>
              <a:t>Phylogenetic relationships and conserved amino acid motif composition of LMW-GS genes identified in this study. (A) Phylogenetic tree (left) conducted in MEGA11 using the Neighbor-Joining method, with dashed boxes in green, blue, and purple respectively enclosing the i-, s-, and m-type LMW-GS genes, and conserved amino acid motifs (right) identified by MEME; (B) Amino acid composition of the conserved motifs in LMW-GS proteins</a:t>
            </a:r>
            <a:r>
              <a:rPr lang="en-US" altLang="zh-CN" sz="1200" dirty="0" smtClean="0"/>
              <a:t>.</a:t>
            </a:r>
            <a:endParaRPr lang="zh-CN" altLang="en-US" sz="1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16347663"/>
            <a:ext cx="6120680" cy="424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1700808" y="334790"/>
            <a:ext cx="1051544" cy="3422476"/>
          </a:xfrm>
          <a:prstGeom prst="rect">
            <a:avLst/>
          </a:prstGeom>
          <a:noFill/>
          <a:ln w="9525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00808" y="3757265"/>
            <a:ext cx="1051544" cy="11206511"/>
          </a:xfrm>
          <a:prstGeom prst="rect">
            <a:avLst/>
          </a:prstGeom>
          <a:noFill/>
          <a:ln w="952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700808" y="14976476"/>
            <a:ext cx="1051544" cy="1095907"/>
          </a:xfrm>
          <a:prstGeom prst="rect">
            <a:avLst/>
          </a:prstGeom>
          <a:noFill/>
          <a:ln w="952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98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85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23</cp:revision>
  <dcterms:created xsi:type="dcterms:W3CDTF">2024-07-07T09:54:32Z</dcterms:created>
  <dcterms:modified xsi:type="dcterms:W3CDTF">2024-08-28T19:14:29Z</dcterms:modified>
</cp:coreProperties>
</file>