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sldIdLst>
    <p:sldId id="256" r:id="rId2"/>
  </p:sldIdLst>
  <p:sldSz cx="6858000" cy="9906000" type="A4"/>
  <p:notesSz cx="6858000" cy="9144000"/>
  <p:embeddedFontLst>
    <p:embeddedFont>
      <p:font typeface="Calibri" pitchFamily="34" charset="0"/>
      <p:regular r:id="rId3"/>
      <p:bold r:id="rId4"/>
      <p:italic r:id="rId5"/>
      <p:boldItalic r:id="rId6"/>
    </p:embeddedFont>
  </p:embeddedFontLst>
  <p:defaultTextStyle>
    <a:defPPr>
      <a:defRPr lang="zh-CN"/>
    </a:defPPr>
    <a:lvl1pPr marL="0" algn="l" defTabSz="957751" rtl="0" eaLnBrk="1" latinLnBrk="0" hangingPunct="1">
      <a:defRPr sz="1800" kern="1200">
        <a:solidFill>
          <a:schemeClr val="tx1"/>
        </a:solidFill>
        <a:latin typeface="+mn-lt"/>
        <a:ea typeface="+mn-ea"/>
        <a:cs typeface="+mn-cs"/>
      </a:defRPr>
    </a:lvl1pPr>
    <a:lvl2pPr marL="478876" algn="l" defTabSz="957751" rtl="0" eaLnBrk="1" latinLnBrk="0" hangingPunct="1">
      <a:defRPr sz="1800" kern="1200">
        <a:solidFill>
          <a:schemeClr val="tx1"/>
        </a:solidFill>
        <a:latin typeface="+mn-lt"/>
        <a:ea typeface="+mn-ea"/>
        <a:cs typeface="+mn-cs"/>
      </a:defRPr>
    </a:lvl2pPr>
    <a:lvl3pPr marL="957751" algn="l" defTabSz="957751" rtl="0" eaLnBrk="1" latinLnBrk="0" hangingPunct="1">
      <a:defRPr sz="1800" kern="1200">
        <a:solidFill>
          <a:schemeClr val="tx1"/>
        </a:solidFill>
        <a:latin typeface="+mn-lt"/>
        <a:ea typeface="+mn-ea"/>
        <a:cs typeface="+mn-cs"/>
      </a:defRPr>
    </a:lvl3pPr>
    <a:lvl4pPr marL="1436626" algn="l" defTabSz="957751" rtl="0" eaLnBrk="1" latinLnBrk="0" hangingPunct="1">
      <a:defRPr sz="1800" kern="1200">
        <a:solidFill>
          <a:schemeClr val="tx1"/>
        </a:solidFill>
        <a:latin typeface="+mn-lt"/>
        <a:ea typeface="+mn-ea"/>
        <a:cs typeface="+mn-cs"/>
      </a:defRPr>
    </a:lvl4pPr>
    <a:lvl5pPr marL="1915502" algn="l" defTabSz="957751" rtl="0" eaLnBrk="1" latinLnBrk="0" hangingPunct="1">
      <a:defRPr sz="1800" kern="1200">
        <a:solidFill>
          <a:schemeClr val="tx1"/>
        </a:solidFill>
        <a:latin typeface="+mn-lt"/>
        <a:ea typeface="+mn-ea"/>
        <a:cs typeface="+mn-cs"/>
      </a:defRPr>
    </a:lvl5pPr>
    <a:lvl6pPr marL="2394378" algn="l" defTabSz="957751" rtl="0" eaLnBrk="1" latinLnBrk="0" hangingPunct="1">
      <a:defRPr sz="1800" kern="1200">
        <a:solidFill>
          <a:schemeClr val="tx1"/>
        </a:solidFill>
        <a:latin typeface="+mn-lt"/>
        <a:ea typeface="+mn-ea"/>
        <a:cs typeface="+mn-cs"/>
      </a:defRPr>
    </a:lvl6pPr>
    <a:lvl7pPr marL="2873253" algn="l" defTabSz="957751" rtl="0" eaLnBrk="1" latinLnBrk="0" hangingPunct="1">
      <a:defRPr sz="1800" kern="1200">
        <a:solidFill>
          <a:schemeClr val="tx1"/>
        </a:solidFill>
        <a:latin typeface="+mn-lt"/>
        <a:ea typeface="+mn-ea"/>
        <a:cs typeface="+mn-cs"/>
      </a:defRPr>
    </a:lvl7pPr>
    <a:lvl8pPr marL="3352129" algn="l" defTabSz="957751" rtl="0" eaLnBrk="1" latinLnBrk="0" hangingPunct="1">
      <a:defRPr sz="1800" kern="1200">
        <a:solidFill>
          <a:schemeClr val="tx1"/>
        </a:solidFill>
        <a:latin typeface="+mn-lt"/>
        <a:ea typeface="+mn-ea"/>
        <a:cs typeface="+mn-cs"/>
      </a:defRPr>
    </a:lvl8pPr>
    <a:lvl9pPr marL="3831004" algn="l" defTabSz="957751"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50" d="100"/>
          <a:sy n="150" d="100"/>
        </p:scale>
        <p:origin x="-90" y="-72"/>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1" y="3077282"/>
            <a:ext cx="5829300" cy="212336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78876" indent="0" algn="ctr">
              <a:buNone/>
              <a:defRPr>
                <a:solidFill>
                  <a:schemeClr val="tx1">
                    <a:tint val="75000"/>
                  </a:schemeClr>
                </a:solidFill>
              </a:defRPr>
            </a:lvl2pPr>
            <a:lvl3pPr marL="957751" indent="0" algn="ctr">
              <a:buNone/>
              <a:defRPr>
                <a:solidFill>
                  <a:schemeClr val="tx1">
                    <a:tint val="75000"/>
                  </a:schemeClr>
                </a:solidFill>
              </a:defRPr>
            </a:lvl3pPr>
            <a:lvl4pPr marL="1436626" indent="0" algn="ctr">
              <a:buNone/>
              <a:defRPr>
                <a:solidFill>
                  <a:schemeClr val="tx1">
                    <a:tint val="75000"/>
                  </a:schemeClr>
                </a:solidFill>
              </a:defRPr>
            </a:lvl4pPr>
            <a:lvl5pPr marL="1915502" indent="0" algn="ctr">
              <a:buNone/>
              <a:defRPr>
                <a:solidFill>
                  <a:schemeClr val="tx1">
                    <a:tint val="75000"/>
                  </a:schemeClr>
                </a:solidFill>
              </a:defRPr>
            </a:lvl5pPr>
            <a:lvl6pPr marL="2394378" indent="0" algn="ctr">
              <a:buNone/>
              <a:defRPr>
                <a:solidFill>
                  <a:schemeClr val="tx1">
                    <a:tint val="75000"/>
                  </a:schemeClr>
                </a:solidFill>
              </a:defRPr>
            </a:lvl6pPr>
            <a:lvl7pPr marL="2873253" indent="0" algn="ctr">
              <a:buNone/>
              <a:defRPr>
                <a:solidFill>
                  <a:schemeClr val="tx1">
                    <a:tint val="75000"/>
                  </a:schemeClr>
                </a:solidFill>
              </a:defRPr>
            </a:lvl7pPr>
            <a:lvl8pPr marL="3352129" indent="0" algn="ctr">
              <a:buNone/>
              <a:defRPr>
                <a:solidFill>
                  <a:schemeClr val="tx1">
                    <a:tint val="75000"/>
                  </a:schemeClr>
                </a:solidFill>
              </a:defRPr>
            </a:lvl8pPr>
            <a:lvl9pPr marL="3831004"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2024-08-29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2024-08-29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735" y="6365523"/>
            <a:ext cx="5829300" cy="1967442"/>
          </a:xfrm>
        </p:spPr>
        <p:txBody>
          <a:bodyPr anchor="t"/>
          <a:lstStyle>
            <a:lvl1pPr algn="l">
              <a:defRPr sz="42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41735" y="4198588"/>
            <a:ext cx="5829300" cy="2166937"/>
          </a:xfrm>
        </p:spPr>
        <p:txBody>
          <a:bodyPr anchor="b"/>
          <a:lstStyle>
            <a:lvl1pPr marL="0" indent="0">
              <a:buNone/>
              <a:defRPr sz="2100">
                <a:solidFill>
                  <a:schemeClr val="tx1">
                    <a:tint val="75000"/>
                  </a:schemeClr>
                </a:solidFill>
              </a:defRPr>
            </a:lvl1pPr>
            <a:lvl2pPr marL="478876" indent="0">
              <a:buNone/>
              <a:defRPr sz="1800">
                <a:solidFill>
                  <a:schemeClr val="tx1">
                    <a:tint val="75000"/>
                  </a:schemeClr>
                </a:solidFill>
              </a:defRPr>
            </a:lvl2pPr>
            <a:lvl3pPr marL="957751" indent="0">
              <a:buNone/>
              <a:defRPr sz="1700">
                <a:solidFill>
                  <a:schemeClr val="tx1">
                    <a:tint val="75000"/>
                  </a:schemeClr>
                </a:solidFill>
              </a:defRPr>
            </a:lvl3pPr>
            <a:lvl4pPr marL="1436626" indent="0">
              <a:buNone/>
              <a:defRPr sz="1400">
                <a:solidFill>
                  <a:schemeClr val="tx1">
                    <a:tint val="75000"/>
                  </a:schemeClr>
                </a:solidFill>
              </a:defRPr>
            </a:lvl4pPr>
            <a:lvl5pPr marL="1915502" indent="0">
              <a:buNone/>
              <a:defRPr sz="1400">
                <a:solidFill>
                  <a:schemeClr val="tx1">
                    <a:tint val="75000"/>
                  </a:schemeClr>
                </a:solidFill>
              </a:defRPr>
            </a:lvl5pPr>
            <a:lvl6pPr marL="2394378" indent="0">
              <a:buNone/>
              <a:defRPr sz="1400">
                <a:solidFill>
                  <a:schemeClr val="tx1">
                    <a:tint val="75000"/>
                  </a:schemeClr>
                </a:solidFill>
              </a:defRPr>
            </a:lvl6pPr>
            <a:lvl7pPr marL="2873253" indent="0">
              <a:buNone/>
              <a:defRPr sz="1400">
                <a:solidFill>
                  <a:schemeClr val="tx1">
                    <a:tint val="75000"/>
                  </a:schemeClr>
                </a:solidFill>
              </a:defRPr>
            </a:lvl7pPr>
            <a:lvl8pPr marL="3352129" indent="0">
              <a:buNone/>
              <a:defRPr sz="1400">
                <a:solidFill>
                  <a:schemeClr val="tx1">
                    <a:tint val="75000"/>
                  </a:schemeClr>
                </a:solidFill>
              </a:defRPr>
            </a:lvl8pPr>
            <a:lvl9pPr marL="3831004"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2024-08-29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42901" y="2311402"/>
            <a:ext cx="3028950" cy="6537501"/>
          </a:xfrm>
        </p:spPr>
        <p:txBody>
          <a:bodyPr/>
          <a:lstStyle>
            <a:lvl1pPr>
              <a:defRPr sz="30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3486151" y="2311402"/>
            <a:ext cx="3028950" cy="6537501"/>
          </a:xfrm>
        </p:spPr>
        <p:txBody>
          <a:bodyPr/>
          <a:lstStyle>
            <a:lvl1pPr>
              <a:defRPr sz="30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2024-08-29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2" y="2217387"/>
            <a:ext cx="3030141" cy="924100"/>
          </a:xfrm>
        </p:spPr>
        <p:txBody>
          <a:bodyPr anchor="b"/>
          <a:lstStyle>
            <a:lvl1pPr marL="0" indent="0">
              <a:buNone/>
              <a:defRPr sz="2500" b="1"/>
            </a:lvl1pPr>
            <a:lvl2pPr marL="478876" indent="0">
              <a:buNone/>
              <a:defRPr sz="2100" b="1"/>
            </a:lvl2pPr>
            <a:lvl3pPr marL="957751" indent="0">
              <a:buNone/>
              <a:defRPr sz="1800" b="1"/>
            </a:lvl3pPr>
            <a:lvl4pPr marL="1436626" indent="0">
              <a:buNone/>
              <a:defRPr sz="1700" b="1"/>
            </a:lvl4pPr>
            <a:lvl5pPr marL="1915502" indent="0">
              <a:buNone/>
              <a:defRPr sz="1700" b="1"/>
            </a:lvl5pPr>
            <a:lvl6pPr marL="2394378" indent="0">
              <a:buNone/>
              <a:defRPr sz="1700" b="1"/>
            </a:lvl6pPr>
            <a:lvl7pPr marL="2873253" indent="0">
              <a:buNone/>
              <a:defRPr sz="1700" b="1"/>
            </a:lvl7pPr>
            <a:lvl8pPr marL="3352129" indent="0">
              <a:buNone/>
              <a:defRPr sz="1700" b="1"/>
            </a:lvl8pPr>
            <a:lvl9pPr marL="3831004" indent="0">
              <a:buNone/>
              <a:defRPr sz="1700" b="1"/>
            </a:lvl9pPr>
          </a:lstStyle>
          <a:p>
            <a:pPr lvl="0"/>
            <a:r>
              <a:rPr lang="zh-CN" altLang="en-US" smtClean="0"/>
              <a:t>单击此处编辑母版文本样式</a:t>
            </a:r>
          </a:p>
        </p:txBody>
      </p:sp>
      <p:sp>
        <p:nvSpPr>
          <p:cNvPr id="4" name="内容占位符 3"/>
          <p:cNvSpPr>
            <a:spLocks noGrp="1"/>
          </p:cNvSpPr>
          <p:nvPr>
            <p:ph sz="half" idx="2"/>
          </p:nvPr>
        </p:nvSpPr>
        <p:spPr>
          <a:xfrm>
            <a:off x="342902" y="3141486"/>
            <a:ext cx="3030141" cy="5707416"/>
          </a:xfrm>
        </p:spPr>
        <p:txBody>
          <a:bodyPr/>
          <a:lstStyle>
            <a:lvl1pPr>
              <a:defRPr sz="2500"/>
            </a:lvl1pPr>
            <a:lvl2pPr>
              <a:defRPr sz="2100"/>
            </a:lvl2pPr>
            <a:lvl3pPr>
              <a:defRPr sz="18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3483771" y="2217387"/>
            <a:ext cx="3031331" cy="924100"/>
          </a:xfrm>
        </p:spPr>
        <p:txBody>
          <a:bodyPr anchor="b"/>
          <a:lstStyle>
            <a:lvl1pPr marL="0" indent="0">
              <a:buNone/>
              <a:defRPr sz="2500" b="1"/>
            </a:lvl1pPr>
            <a:lvl2pPr marL="478876" indent="0">
              <a:buNone/>
              <a:defRPr sz="2100" b="1"/>
            </a:lvl2pPr>
            <a:lvl3pPr marL="957751" indent="0">
              <a:buNone/>
              <a:defRPr sz="1800" b="1"/>
            </a:lvl3pPr>
            <a:lvl4pPr marL="1436626" indent="0">
              <a:buNone/>
              <a:defRPr sz="1700" b="1"/>
            </a:lvl4pPr>
            <a:lvl5pPr marL="1915502" indent="0">
              <a:buNone/>
              <a:defRPr sz="1700" b="1"/>
            </a:lvl5pPr>
            <a:lvl6pPr marL="2394378" indent="0">
              <a:buNone/>
              <a:defRPr sz="1700" b="1"/>
            </a:lvl6pPr>
            <a:lvl7pPr marL="2873253" indent="0">
              <a:buNone/>
              <a:defRPr sz="1700" b="1"/>
            </a:lvl7pPr>
            <a:lvl8pPr marL="3352129" indent="0">
              <a:buNone/>
              <a:defRPr sz="1700" b="1"/>
            </a:lvl8pPr>
            <a:lvl9pPr marL="3831004" indent="0">
              <a:buNone/>
              <a:defRPr sz="1700" b="1"/>
            </a:lvl9pPr>
          </a:lstStyle>
          <a:p>
            <a:pPr lvl="0"/>
            <a:r>
              <a:rPr lang="zh-CN" altLang="en-US" smtClean="0"/>
              <a:t>单击此处编辑母版文本样式</a:t>
            </a:r>
          </a:p>
        </p:txBody>
      </p:sp>
      <p:sp>
        <p:nvSpPr>
          <p:cNvPr id="6" name="内容占位符 5"/>
          <p:cNvSpPr>
            <a:spLocks noGrp="1"/>
          </p:cNvSpPr>
          <p:nvPr>
            <p:ph sz="quarter" idx="4"/>
          </p:nvPr>
        </p:nvSpPr>
        <p:spPr>
          <a:xfrm>
            <a:off x="3483771" y="3141486"/>
            <a:ext cx="3031331" cy="5707416"/>
          </a:xfrm>
        </p:spPr>
        <p:txBody>
          <a:bodyPr/>
          <a:lstStyle>
            <a:lvl1pPr>
              <a:defRPr sz="2500"/>
            </a:lvl1pPr>
            <a:lvl2pPr>
              <a:defRPr sz="2100"/>
            </a:lvl2pPr>
            <a:lvl3pPr>
              <a:defRPr sz="18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2024-08-29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2024-08-29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2024-08-29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2" y="394406"/>
            <a:ext cx="2256235" cy="1678517"/>
          </a:xfrm>
        </p:spPr>
        <p:txBody>
          <a:bodyPr anchor="b"/>
          <a:lstStyle>
            <a:lvl1pPr algn="l">
              <a:defRPr sz="21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2681289" y="394406"/>
            <a:ext cx="3833813" cy="8454497"/>
          </a:xfrm>
        </p:spPr>
        <p:txBody>
          <a:bodyPr/>
          <a:lstStyle>
            <a:lvl1pPr>
              <a:defRPr sz="3400"/>
            </a:lvl1pPr>
            <a:lvl2pPr>
              <a:defRPr sz="3000"/>
            </a:lvl2pPr>
            <a:lvl3pPr>
              <a:defRPr sz="25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342902" y="2072924"/>
            <a:ext cx="2256235" cy="6775981"/>
          </a:xfrm>
        </p:spPr>
        <p:txBody>
          <a:bodyPr/>
          <a:lstStyle>
            <a:lvl1pPr marL="0" indent="0">
              <a:buNone/>
              <a:defRPr sz="1400"/>
            </a:lvl1pPr>
            <a:lvl2pPr marL="478876" indent="0">
              <a:buNone/>
              <a:defRPr sz="1300"/>
            </a:lvl2pPr>
            <a:lvl3pPr marL="957751" indent="0">
              <a:buNone/>
              <a:defRPr sz="1000"/>
            </a:lvl3pPr>
            <a:lvl4pPr marL="1436626" indent="0">
              <a:buNone/>
              <a:defRPr sz="1000"/>
            </a:lvl4pPr>
            <a:lvl5pPr marL="1915502" indent="0">
              <a:buNone/>
              <a:defRPr sz="1000"/>
            </a:lvl5pPr>
            <a:lvl6pPr marL="2394378" indent="0">
              <a:buNone/>
              <a:defRPr sz="1000"/>
            </a:lvl6pPr>
            <a:lvl7pPr marL="2873253" indent="0">
              <a:buNone/>
              <a:defRPr sz="1000"/>
            </a:lvl7pPr>
            <a:lvl8pPr marL="3352129" indent="0">
              <a:buNone/>
              <a:defRPr sz="1000"/>
            </a:lvl8pPr>
            <a:lvl9pPr marL="3831004"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2024-08-29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216" y="6934202"/>
            <a:ext cx="4114800" cy="818622"/>
          </a:xfrm>
        </p:spPr>
        <p:txBody>
          <a:bodyPr anchor="b"/>
          <a:lstStyle>
            <a:lvl1pPr algn="l">
              <a:defRPr sz="21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344216" y="885119"/>
            <a:ext cx="4114800" cy="5943600"/>
          </a:xfrm>
        </p:spPr>
        <p:txBody>
          <a:bodyPr/>
          <a:lstStyle>
            <a:lvl1pPr marL="0" indent="0">
              <a:buNone/>
              <a:defRPr sz="3400"/>
            </a:lvl1pPr>
            <a:lvl2pPr marL="478876" indent="0">
              <a:buNone/>
              <a:defRPr sz="3000"/>
            </a:lvl2pPr>
            <a:lvl3pPr marL="957751" indent="0">
              <a:buNone/>
              <a:defRPr sz="2500"/>
            </a:lvl3pPr>
            <a:lvl4pPr marL="1436626" indent="0">
              <a:buNone/>
              <a:defRPr sz="2100"/>
            </a:lvl4pPr>
            <a:lvl5pPr marL="1915502" indent="0">
              <a:buNone/>
              <a:defRPr sz="2100"/>
            </a:lvl5pPr>
            <a:lvl6pPr marL="2394378" indent="0">
              <a:buNone/>
              <a:defRPr sz="2100"/>
            </a:lvl6pPr>
            <a:lvl7pPr marL="2873253" indent="0">
              <a:buNone/>
              <a:defRPr sz="2100"/>
            </a:lvl7pPr>
            <a:lvl8pPr marL="3352129" indent="0">
              <a:buNone/>
              <a:defRPr sz="2100"/>
            </a:lvl8pPr>
            <a:lvl9pPr marL="3831004" indent="0">
              <a:buNone/>
              <a:defRPr sz="2100"/>
            </a:lvl9pPr>
          </a:lstStyle>
          <a:p>
            <a:endParaRPr lang="zh-CN" altLang="en-US"/>
          </a:p>
        </p:txBody>
      </p:sp>
      <p:sp>
        <p:nvSpPr>
          <p:cNvPr id="4" name="文本占位符 3"/>
          <p:cNvSpPr>
            <a:spLocks noGrp="1"/>
          </p:cNvSpPr>
          <p:nvPr>
            <p:ph type="body" sz="half" idx="2"/>
          </p:nvPr>
        </p:nvSpPr>
        <p:spPr>
          <a:xfrm>
            <a:off x="1344216" y="7752823"/>
            <a:ext cx="4114800" cy="1162578"/>
          </a:xfrm>
        </p:spPr>
        <p:txBody>
          <a:bodyPr/>
          <a:lstStyle>
            <a:lvl1pPr marL="0" indent="0">
              <a:buNone/>
              <a:defRPr sz="1400"/>
            </a:lvl1pPr>
            <a:lvl2pPr marL="478876" indent="0">
              <a:buNone/>
              <a:defRPr sz="1300"/>
            </a:lvl2pPr>
            <a:lvl3pPr marL="957751" indent="0">
              <a:buNone/>
              <a:defRPr sz="1000"/>
            </a:lvl3pPr>
            <a:lvl4pPr marL="1436626" indent="0">
              <a:buNone/>
              <a:defRPr sz="1000"/>
            </a:lvl4pPr>
            <a:lvl5pPr marL="1915502" indent="0">
              <a:buNone/>
              <a:defRPr sz="1000"/>
            </a:lvl5pPr>
            <a:lvl6pPr marL="2394378" indent="0">
              <a:buNone/>
              <a:defRPr sz="1000"/>
            </a:lvl6pPr>
            <a:lvl7pPr marL="2873253" indent="0">
              <a:buNone/>
              <a:defRPr sz="1000"/>
            </a:lvl7pPr>
            <a:lvl8pPr marL="3352129" indent="0">
              <a:buNone/>
              <a:defRPr sz="1000"/>
            </a:lvl8pPr>
            <a:lvl9pPr marL="3831004"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2024-08-29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2024-08-29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72051" y="396703"/>
            <a:ext cx="1543050" cy="845220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42900" y="396703"/>
            <a:ext cx="4514850" cy="845220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2024-08-29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342901" y="396699"/>
            <a:ext cx="6172200" cy="1651000"/>
          </a:xfrm>
          <a:prstGeom prst="rect">
            <a:avLst/>
          </a:prstGeom>
        </p:spPr>
        <p:txBody>
          <a:bodyPr vert="horz" lIns="95775" tIns="47887" rIns="95775" bIns="47887"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1" y="2311402"/>
            <a:ext cx="6172200" cy="6537501"/>
          </a:xfrm>
          <a:prstGeom prst="rect">
            <a:avLst/>
          </a:prstGeom>
        </p:spPr>
        <p:txBody>
          <a:bodyPr vert="horz" lIns="95775" tIns="47887" rIns="95775" bIns="47887"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342901" y="9181397"/>
            <a:ext cx="1600200" cy="527402"/>
          </a:xfrm>
          <a:prstGeom prst="rect">
            <a:avLst/>
          </a:prstGeom>
        </p:spPr>
        <p:txBody>
          <a:bodyPr vert="horz" lIns="95775" tIns="47887" rIns="95775" bIns="47887" rtlCol="0" anchor="ctr"/>
          <a:lstStyle>
            <a:lvl1pPr algn="l">
              <a:defRPr sz="1300">
                <a:solidFill>
                  <a:schemeClr val="tx1">
                    <a:tint val="75000"/>
                  </a:schemeClr>
                </a:solidFill>
              </a:defRPr>
            </a:lvl1pPr>
          </a:lstStyle>
          <a:p>
            <a:fld id="{530820CF-B880-4189-942D-D702A7CBA730}" type="datetimeFigureOut">
              <a:rPr lang="zh-CN" altLang="en-US" smtClean="0"/>
              <a:t>2024-08-29</a:t>
            </a:fld>
            <a:endParaRPr lang="zh-CN" altLang="en-US"/>
          </a:p>
        </p:txBody>
      </p:sp>
      <p:sp>
        <p:nvSpPr>
          <p:cNvPr id="5" name="页脚占位符 4"/>
          <p:cNvSpPr>
            <a:spLocks noGrp="1"/>
          </p:cNvSpPr>
          <p:nvPr>
            <p:ph type="ftr" sz="quarter" idx="3"/>
          </p:nvPr>
        </p:nvSpPr>
        <p:spPr>
          <a:xfrm>
            <a:off x="2343151" y="9181397"/>
            <a:ext cx="2171700" cy="527402"/>
          </a:xfrm>
          <a:prstGeom prst="rect">
            <a:avLst/>
          </a:prstGeom>
        </p:spPr>
        <p:txBody>
          <a:bodyPr vert="horz" lIns="95775" tIns="47887" rIns="95775" bIns="47887" rtlCol="0" anchor="ctr"/>
          <a:lstStyle>
            <a:lvl1pPr algn="ctr">
              <a:defRPr sz="13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4914901" y="9181397"/>
            <a:ext cx="1600200" cy="527402"/>
          </a:xfrm>
          <a:prstGeom prst="rect">
            <a:avLst/>
          </a:prstGeom>
        </p:spPr>
        <p:txBody>
          <a:bodyPr vert="horz" lIns="95775" tIns="47887" rIns="95775" bIns="47887" rtlCol="0" anchor="ctr"/>
          <a:lstStyle>
            <a:lvl1pPr algn="r">
              <a:defRPr sz="13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57751" rtl="0" eaLnBrk="1" latinLnBrk="0" hangingPunct="1">
        <a:spcBef>
          <a:spcPct val="0"/>
        </a:spcBef>
        <a:buNone/>
        <a:defRPr sz="4600" kern="1200">
          <a:solidFill>
            <a:schemeClr val="tx1"/>
          </a:solidFill>
          <a:latin typeface="+mj-lt"/>
          <a:ea typeface="+mj-ea"/>
          <a:cs typeface="+mj-cs"/>
        </a:defRPr>
      </a:lvl1pPr>
    </p:titleStyle>
    <p:bodyStyle>
      <a:lvl1pPr marL="359157" indent="-359157" algn="l" defTabSz="957751"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78173" indent="-299297" algn="l" defTabSz="957751"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197189" indent="-239437" algn="l" defTabSz="957751"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76065" indent="-239437" algn="l" defTabSz="957751"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154940" indent="-239437" algn="l" defTabSz="957751"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33815" indent="-239437" algn="l" defTabSz="957751"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12691" indent="-239437" algn="l" defTabSz="957751"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91566" indent="-239437" algn="l" defTabSz="957751"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70442" indent="-239437" algn="l" defTabSz="957751"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zh-CN"/>
      </a:defPPr>
      <a:lvl1pPr marL="0" algn="l" defTabSz="957751" rtl="0" eaLnBrk="1" latinLnBrk="0" hangingPunct="1">
        <a:defRPr sz="1800" kern="1200">
          <a:solidFill>
            <a:schemeClr val="tx1"/>
          </a:solidFill>
          <a:latin typeface="+mn-lt"/>
          <a:ea typeface="+mn-ea"/>
          <a:cs typeface="+mn-cs"/>
        </a:defRPr>
      </a:lvl1pPr>
      <a:lvl2pPr marL="478876" algn="l" defTabSz="957751" rtl="0" eaLnBrk="1" latinLnBrk="0" hangingPunct="1">
        <a:defRPr sz="1800" kern="1200">
          <a:solidFill>
            <a:schemeClr val="tx1"/>
          </a:solidFill>
          <a:latin typeface="+mn-lt"/>
          <a:ea typeface="+mn-ea"/>
          <a:cs typeface="+mn-cs"/>
        </a:defRPr>
      </a:lvl2pPr>
      <a:lvl3pPr marL="957751" algn="l" defTabSz="957751" rtl="0" eaLnBrk="1" latinLnBrk="0" hangingPunct="1">
        <a:defRPr sz="1800" kern="1200">
          <a:solidFill>
            <a:schemeClr val="tx1"/>
          </a:solidFill>
          <a:latin typeface="+mn-lt"/>
          <a:ea typeface="+mn-ea"/>
          <a:cs typeface="+mn-cs"/>
        </a:defRPr>
      </a:lvl3pPr>
      <a:lvl4pPr marL="1436626" algn="l" defTabSz="957751" rtl="0" eaLnBrk="1" latinLnBrk="0" hangingPunct="1">
        <a:defRPr sz="1800" kern="1200">
          <a:solidFill>
            <a:schemeClr val="tx1"/>
          </a:solidFill>
          <a:latin typeface="+mn-lt"/>
          <a:ea typeface="+mn-ea"/>
          <a:cs typeface="+mn-cs"/>
        </a:defRPr>
      </a:lvl4pPr>
      <a:lvl5pPr marL="1915502" algn="l" defTabSz="957751" rtl="0" eaLnBrk="1" latinLnBrk="0" hangingPunct="1">
        <a:defRPr sz="1800" kern="1200">
          <a:solidFill>
            <a:schemeClr val="tx1"/>
          </a:solidFill>
          <a:latin typeface="+mn-lt"/>
          <a:ea typeface="+mn-ea"/>
          <a:cs typeface="+mn-cs"/>
        </a:defRPr>
      </a:lvl5pPr>
      <a:lvl6pPr marL="2394378" algn="l" defTabSz="957751" rtl="0" eaLnBrk="1" latinLnBrk="0" hangingPunct="1">
        <a:defRPr sz="1800" kern="1200">
          <a:solidFill>
            <a:schemeClr val="tx1"/>
          </a:solidFill>
          <a:latin typeface="+mn-lt"/>
          <a:ea typeface="+mn-ea"/>
          <a:cs typeface="+mn-cs"/>
        </a:defRPr>
      </a:lvl6pPr>
      <a:lvl7pPr marL="2873253" algn="l" defTabSz="957751" rtl="0" eaLnBrk="1" latinLnBrk="0" hangingPunct="1">
        <a:defRPr sz="1800" kern="1200">
          <a:solidFill>
            <a:schemeClr val="tx1"/>
          </a:solidFill>
          <a:latin typeface="+mn-lt"/>
          <a:ea typeface="+mn-ea"/>
          <a:cs typeface="+mn-cs"/>
        </a:defRPr>
      </a:lvl7pPr>
      <a:lvl8pPr marL="3352129" algn="l" defTabSz="957751" rtl="0" eaLnBrk="1" latinLnBrk="0" hangingPunct="1">
        <a:defRPr sz="1800" kern="1200">
          <a:solidFill>
            <a:schemeClr val="tx1"/>
          </a:solidFill>
          <a:latin typeface="+mn-lt"/>
          <a:ea typeface="+mn-ea"/>
          <a:cs typeface="+mn-cs"/>
        </a:defRPr>
      </a:lvl8pPr>
      <a:lvl9pPr marL="3831004" algn="l" defTabSz="95775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33111" y="7099880"/>
            <a:ext cx="6552728" cy="2677656"/>
          </a:xfrm>
          <a:prstGeom prst="rect">
            <a:avLst/>
          </a:prstGeom>
        </p:spPr>
        <p:txBody>
          <a:bodyPr wrap="square">
            <a:spAutoFit/>
          </a:bodyPr>
          <a:lstStyle/>
          <a:p>
            <a:r>
              <a:rPr lang="en-US" altLang="zh-CN" sz="1400" dirty="0" smtClean="0"/>
              <a:t>Fig</a:t>
            </a:r>
            <a:r>
              <a:rPr lang="en-US" altLang="zh-CN" sz="1400" dirty="0"/>
              <a:t>. </a:t>
            </a:r>
            <a:r>
              <a:rPr lang="en-US" altLang="zh-CN" sz="1400" dirty="0" smtClean="0"/>
              <a:t>S11 </a:t>
            </a:r>
            <a:r>
              <a:rPr lang="en-US" altLang="zh-CN" sz="1400" dirty="0"/>
              <a:t>Quantity and amino acid sequence composition characteristics of the i (A), s (B), and m (C) types of LMW-GS genes identified in this study. Multiple alignments of the amino acid sequences deduced from the active LMW-GS genes in this research are shown. Among the deduced proteins, 9, 33, and 107 were highly similar to typical i-, s-, and m-type subunits, respectively (see Table S7 for details). The 33 s-type and 107 m-type subunits all possessed a signal peptide (Sig, removed upon maturation), an N-terminal (N-ter) domain, a repetitive (Rep) domain, and a C-terminal (C-ter) domain in their primary structure. The 9 i-type subunits are usually similar to s- and m-type proteins in primary structure but lack a complete N-terminal domain. Eight cysteine residues (marked with a red rectangle) were found in each of the 149 deduced subunits. Cysteine residues pointed to by the green or blue arrows can form intermolecular disulfide bonds, while other cysteine residues form intramolecular disulfide bonds</a:t>
            </a:r>
            <a:r>
              <a:rPr lang="en-US" altLang="zh-CN" sz="1400" dirty="0" smtClean="0"/>
              <a:t>.</a:t>
            </a:r>
            <a:endParaRPr lang="zh-CN" altLang="en-US" sz="1400" dirty="0"/>
          </a:p>
        </p:txBody>
      </p:sp>
      <p:pic>
        <p:nvPicPr>
          <p:cNvPr id="1026" name="Picture 2" descr="E:\2.14.0\paper\Fig. S11 The quantity and amino acid sequence composition characteristics of the i (A), s(B), and m(C) types of LMW-GS genes identified in this study--ism-add1-n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5" y="633200"/>
            <a:ext cx="6831631" cy="61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8604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2653</TotalTime>
  <Words>197</Words>
  <Application>Microsoft Office PowerPoint</Application>
  <PresentationFormat>A4 纸张(210x297 毫米)</PresentationFormat>
  <Paragraphs>1</Paragraphs>
  <Slides>1</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vt:i4>
      </vt:variant>
    </vt:vector>
  </HeadingPairs>
  <TitlesOfParts>
    <vt:vector size="5" baseType="lpstr">
      <vt:lpstr>Arial</vt:lpstr>
      <vt:lpstr>宋体</vt:lpstr>
      <vt:lpstr>Calibri</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张胜利</dc:creator>
  <cp:lastModifiedBy>张胜利</cp:lastModifiedBy>
  <cp:revision>20</cp:revision>
  <dcterms:created xsi:type="dcterms:W3CDTF">2024-07-06T11:12:41Z</dcterms:created>
  <dcterms:modified xsi:type="dcterms:W3CDTF">2024-08-28T19:11:11Z</dcterms:modified>
</cp:coreProperties>
</file>