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618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285A9-821A-44CD-9924-1AA84062CD7C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7AA6-75D7-4B13-B513-068F7ADB6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088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285A9-821A-44CD-9924-1AA84062CD7C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7AA6-75D7-4B13-B513-068F7ADB6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243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285A9-821A-44CD-9924-1AA84062CD7C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7AA6-75D7-4B13-B513-068F7ADB6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080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285A9-821A-44CD-9924-1AA84062CD7C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7AA6-75D7-4B13-B513-068F7ADB6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094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285A9-821A-44CD-9924-1AA84062CD7C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7AA6-75D7-4B13-B513-068F7ADB6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21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285A9-821A-44CD-9924-1AA84062CD7C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7AA6-75D7-4B13-B513-068F7ADB6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043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285A9-821A-44CD-9924-1AA84062CD7C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7AA6-75D7-4B13-B513-068F7ADB6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3001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285A9-821A-44CD-9924-1AA84062CD7C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7AA6-75D7-4B13-B513-068F7ADB6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5370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285A9-821A-44CD-9924-1AA84062CD7C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7AA6-75D7-4B13-B513-068F7ADB6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291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285A9-821A-44CD-9924-1AA84062CD7C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7AA6-75D7-4B13-B513-068F7ADB6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297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285A9-821A-44CD-9924-1AA84062CD7C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7AA6-75D7-4B13-B513-068F7ADB6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182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285A9-821A-44CD-9924-1AA84062CD7C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D7AA6-75D7-4B13-B513-068F7ADB6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038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88640" y="8349515"/>
            <a:ext cx="65527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/>
              <a:t>Fig</a:t>
            </a:r>
            <a:r>
              <a:rPr lang="en-US" altLang="zh-CN" sz="1600" dirty="0"/>
              <a:t>. </a:t>
            </a:r>
            <a:r>
              <a:rPr lang="en-US" altLang="zh-CN" sz="1600" dirty="0" smtClean="0"/>
              <a:t>S8 </a:t>
            </a:r>
            <a:r>
              <a:rPr lang="en-US" altLang="zh-CN" sz="1600" dirty="0"/>
              <a:t>Annotation comparison of </a:t>
            </a:r>
            <a:r>
              <a:rPr lang="en-US" altLang="zh-CN" sz="1600" i="1" dirty="0"/>
              <a:t>TaKN9204_A6-I</a:t>
            </a:r>
            <a:r>
              <a:rPr lang="en-US" altLang="zh-CN" sz="1600" dirty="0"/>
              <a:t> vs. </a:t>
            </a:r>
            <a:r>
              <a:rPr lang="en-US" altLang="zh-CN" sz="1600" i="1" dirty="0"/>
              <a:t>A3-3xy54</a:t>
            </a:r>
            <a:r>
              <a:rPr lang="en-US" altLang="zh-CN" sz="1600" dirty="0"/>
              <a:t> (85.6%, A) and </a:t>
            </a:r>
            <a:r>
              <a:rPr lang="en-US" altLang="zh-CN" sz="1600" i="1" dirty="0"/>
              <a:t>TaKN9204_A6-II</a:t>
            </a:r>
            <a:r>
              <a:rPr lang="en-US" altLang="zh-CN" sz="1600" dirty="0"/>
              <a:t> vs. </a:t>
            </a:r>
            <a:r>
              <a:rPr lang="en-US" altLang="zh-CN" sz="1600" i="1" dirty="0"/>
              <a:t>A3-2xy54</a:t>
            </a:r>
            <a:r>
              <a:rPr lang="en-US" altLang="zh-CN" sz="1600" dirty="0"/>
              <a:t> (100%, B) identified in TaKN9204 and Xiaoyan54</a:t>
            </a:r>
            <a:r>
              <a:rPr lang="en-US" altLang="zh-CN" sz="1600" dirty="0" smtClean="0"/>
              <a:t>.</a:t>
            </a:r>
            <a:endParaRPr lang="zh-CN" altLang="en-US" sz="1600" dirty="0"/>
          </a:p>
        </p:txBody>
      </p:sp>
      <p:sp>
        <p:nvSpPr>
          <p:cNvPr id="7" name="矩形 6"/>
          <p:cNvSpPr/>
          <p:nvPr/>
        </p:nvSpPr>
        <p:spPr>
          <a:xfrm>
            <a:off x="7280" y="178604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A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11288" y="4225528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B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58" y="457905"/>
            <a:ext cx="6681142" cy="382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52" y="4519071"/>
            <a:ext cx="6730648" cy="3869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77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33</Words>
  <Application>Microsoft Office PowerPoint</Application>
  <PresentationFormat>全屏显示(4:3)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张胜利</dc:creator>
  <cp:lastModifiedBy>张胜利</cp:lastModifiedBy>
  <cp:revision>8</cp:revision>
  <dcterms:created xsi:type="dcterms:W3CDTF">2024-05-05T05:16:34Z</dcterms:created>
  <dcterms:modified xsi:type="dcterms:W3CDTF">2024-08-28T19:07:41Z</dcterms:modified>
</cp:coreProperties>
</file>