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zh-CN"/>
    </a:defPPr>
    <a:lvl1pPr marL="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618" y="-1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37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7772D-30C4-4548-944E-78467D2B0D0F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4CC7D-B154-4259-A31B-89C4F82FA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172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1" y="2840572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83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39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11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9" y="2844803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4" y="2844803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6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73" y="2046817"/>
            <a:ext cx="3031331" cy="853016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73" y="2899833"/>
            <a:ext cx="3031331" cy="5268384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6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58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19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3" y="364069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90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3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100"/>
            </a:lvl3pPr>
            <a:lvl4pPr marL="1371445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061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3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6" indent="0">
              <a:buNone/>
              <a:defRPr sz="2300"/>
            </a:lvl3pPr>
            <a:lvl4pPr marL="1371445" indent="0">
              <a:buNone/>
              <a:defRPr sz="2000"/>
            </a:lvl4pPr>
            <a:lvl5pPr marL="1828592" indent="0">
              <a:buNone/>
              <a:defRPr sz="2000"/>
            </a:lvl5pPr>
            <a:lvl6pPr marL="2285740" indent="0">
              <a:buNone/>
              <a:defRPr sz="2000"/>
            </a:lvl6pPr>
            <a:lvl7pPr marL="2742888" indent="0">
              <a:buNone/>
              <a:defRPr sz="2000"/>
            </a:lvl7pPr>
            <a:lvl8pPr marL="3200036" indent="0">
              <a:buNone/>
              <a:defRPr sz="2000"/>
            </a:lvl8pPr>
            <a:lvl9pPr marL="3657184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4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100"/>
            </a:lvl3pPr>
            <a:lvl4pPr marL="1371445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529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90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3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7" y="488953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784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F1872-DD54-48D9-BD78-F7093F165AE1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1" y="8475137"/>
            <a:ext cx="2171700" cy="486833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D0869-5398-46DA-99BC-B43899629B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43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96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1" indent="-342861" algn="l" defTabSz="91429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6" indent="-285717" algn="l" defTabSz="91429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0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7" indent="-228574" algn="l" defTabSz="91429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6" indent="-228574" algn="l" defTabSz="91429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4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2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0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8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5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1901" y="8534181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Fig</a:t>
            </a:r>
            <a:r>
              <a:rPr lang="en-US" altLang="zh-CN" dirty="0"/>
              <a:t>. </a:t>
            </a:r>
            <a:r>
              <a:rPr lang="en-US" altLang="zh-CN" dirty="0" smtClean="0"/>
              <a:t>S6 </a:t>
            </a:r>
            <a:r>
              <a:rPr lang="en-US" altLang="zh-CN" dirty="0"/>
              <a:t>Annotation comparison of </a:t>
            </a:r>
            <a:r>
              <a:rPr lang="en-US" altLang="zh-CN" i="1" dirty="0"/>
              <a:t>A6-I</a:t>
            </a:r>
            <a:r>
              <a:rPr lang="en-US" altLang="zh-CN" dirty="0"/>
              <a:t> and </a:t>
            </a:r>
            <a:r>
              <a:rPr lang="en-US" altLang="zh-CN" i="1" dirty="0"/>
              <a:t>A6-II</a:t>
            </a:r>
            <a:r>
              <a:rPr lang="en-US" altLang="zh-CN" dirty="0"/>
              <a:t> identified in TaAK58 (A) and TaKN9204 (B) by LMWgsFinder.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8000" y="162600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6016" y="4274676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B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436156"/>
            <a:ext cx="6671616" cy="3775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4555696"/>
            <a:ext cx="6671616" cy="397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63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25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11</cp:revision>
  <dcterms:created xsi:type="dcterms:W3CDTF">2024-05-05T02:05:27Z</dcterms:created>
  <dcterms:modified xsi:type="dcterms:W3CDTF">2024-08-28T19:04:41Z</dcterms:modified>
</cp:coreProperties>
</file>