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14" y="16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6323" y="8585284"/>
            <a:ext cx="67170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Fig</a:t>
            </a:r>
            <a:r>
              <a:rPr lang="en-US" altLang="zh-CN" sz="1400" dirty="0"/>
              <a:t>. </a:t>
            </a:r>
            <a:r>
              <a:rPr lang="en-US" altLang="zh-CN" sz="1400" dirty="0" smtClean="0"/>
              <a:t>S9 </a:t>
            </a:r>
            <a:r>
              <a:rPr lang="en-US" altLang="zh-CN" sz="1400" dirty="0"/>
              <a:t>DNA sequence alignment of </a:t>
            </a:r>
            <a:r>
              <a:rPr lang="en-US" altLang="zh-CN" sz="1400" i="1" dirty="0"/>
              <a:t>Ts_B6-I</a:t>
            </a:r>
            <a:r>
              <a:rPr lang="en-US" altLang="zh-CN" sz="1400" dirty="0"/>
              <a:t> (</a:t>
            </a:r>
            <a:r>
              <a:rPr lang="en-US" altLang="zh-CN" sz="1400" i="1" dirty="0"/>
              <a:t>Ts_1BgB6p10351698a996bp</a:t>
            </a:r>
            <a:r>
              <a:rPr lang="en-US" altLang="zh-CN" sz="1400" dirty="0"/>
              <a:t>) and </a:t>
            </a:r>
            <a:r>
              <a:rPr lang="en-US" altLang="zh-CN" sz="1400" i="1" dirty="0"/>
              <a:t>Ts_B6-II</a:t>
            </a:r>
            <a:r>
              <a:rPr lang="en-US" altLang="zh-CN" sz="1400" dirty="0"/>
              <a:t> (</a:t>
            </a:r>
            <a:r>
              <a:rPr lang="en-US" altLang="zh-CN" sz="1400" i="1" dirty="0"/>
              <a:t>Ts_1BgB6p10373389a1179bp</a:t>
            </a:r>
            <a:r>
              <a:rPr lang="en-US" altLang="zh-CN" sz="1400" dirty="0"/>
              <a:t>) before (A) and after (B) gap/corresponding-part deletion</a:t>
            </a:r>
            <a:r>
              <a:rPr lang="en-US" altLang="zh-CN" sz="1400" dirty="0" smtClean="0"/>
              <a:t>.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3738" y="29518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4274676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3" y="574703"/>
            <a:ext cx="6749948" cy="356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" y="4540557"/>
            <a:ext cx="6752151" cy="39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834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10</cp:revision>
  <dcterms:created xsi:type="dcterms:W3CDTF">2024-05-20T14:58:22Z</dcterms:created>
  <dcterms:modified xsi:type="dcterms:W3CDTF">2024-08-28T19:08:38Z</dcterms:modified>
</cp:coreProperties>
</file>