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1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60F1A-25C0-49A2-98E5-093222DFB703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18442-BF0B-4A30-AF56-F4F75A72A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32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18442-BF0B-4A30-AF56-F4F75A72A78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29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2024-08-29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7" y="4788424"/>
            <a:ext cx="671259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45076" y="8369840"/>
            <a:ext cx="65242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Fig</a:t>
            </a:r>
            <a:r>
              <a:rPr lang="en-US" altLang="zh-CN" sz="1400" dirty="0"/>
              <a:t>. </a:t>
            </a:r>
            <a:r>
              <a:rPr lang="en-US" altLang="zh-CN" sz="1400" dirty="0" smtClean="0"/>
              <a:t>S3 </a:t>
            </a:r>
            <a:r>
              <a:rPr lang="en-US" altLang="zh-CN" sz="1400" dirty="0"/>
              <a:t>Annotation comparison of </a:t>
            </a:r>
            <a:r>
              <a:rPr lang="en-US" altLang="zh-CN" sz="1400" i="1" dirty="0"/>
              <a:t>B2</a:t>
            </a:r>
            <a:r>
              <a:rPr lang="en-US" altLang="zh-CN" sz="1400" dirty="0"/>
              <a:t> between </a:t>
            </a:r>
            <a:r>
              <a:rPr lang="en-US" altLang="zh-CN" sz="1400" dirty="0" smtClean="0"/>
              <a:t>IWGSCv2.1 </a:t>
            </a:r>
            <a:r>
              <a:rPr lang="en-US" altLang="zh-CN" sz="1400" dirty="0"/>
              <a:t>(containing "03G" in gene names) and LMWgsFinder (A) and between </a:t>
            </a:r>
            <a:r>
              <a:rPr lang="en-US" altLang="zh-CN" sz="1400" dirty="0" smtClean="0"/>
              <a:t>IWGSCv1.1 </a:t>
            </a:r>
            <a:r>
              <a:rPr lang="en-US" altLang="zh-CN" sz="1400" dirty="0"/>
              <a:t>(containing "02G" in gene names) and LMWgsFinder (B).</a:t>
            </a:r>
            <a:endParaRPr lang="zh-CN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-60725" y="304081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A</a:t>
            </a:r>
            <a:endParaRPr lang="zh-CN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-32147" y="4583033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B</a:t>
            </a:r>
            <a:endParaRPr lang="zh-CN" alt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" t="490"/>
          <a:stretch/>
        </p:blipFill>
        <p:spPr bwMode="auto">
          <a:xfrm>
            <a:off x="100776" y="521965"/>
            <a:ext cx="6712600" cy="405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53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10509</TotalTime>
  <Words>43</Words>
  <Application>Microsoft Office PowerPoint</Application>
  <PresentationFormat>全屏显示(4:3)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张胜利</dc:creator>
  <cp:lastModifiedBy>张胜利</cp:lastModifiedBy>
  <cp:revision>34</cp:revision>
  <dcterms:created xsi:type="dcterms:W3CDTF">2024-04-04T11:20:52Z</dcterms:created>
  <dcterms:modified xsi:type="dcterms:W3CDTF">2024-08-28T19:01:59Z</dcterms:modified>
</cp:coreProperties>
</file>