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5" autoAdjust="0"/>
    <p:restoredTop sz="94660"/>
  </p:normalViewPr>
  <p:slideViewPr>
    <p:cSldViewPr>
      <p:cViewPr>
        <p:scale>
          <a:sx n="150" d="100"/>
          <a:sy n="150" d="100"/>
        </p:scale>
        <p:origin x="-474" y="33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2.14.0\paper\duplication\newLMW-GSorigination\A2.A1all2addoutgroup-N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925"/>
            <a:ext cx="2343867" cy="454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2.14.0\paper\duplication\newLMW-GSorigination\A2.A6alladdoutgroup-NJ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5"/>
          <a:stretch/>
        </p:blipFill>
        <p:spPr bwMode="auto">
          <a:xfrm>
            <a:off x="2503682" y="409357"/>
            <a:ext cx="2005438" cy="448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2.14.0\paper\duplication\newLMW-GSorigination\Tajagg_1DgA5.B4-add-xy54.A5-CS.B4--NJ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r="11171" b="2254"/>
          <a:stretch/>
        </p:blipFill>
        <p:spPr bwMode="auto">
          <a:xfrm>
            <a:off x="4624046" y="429153"/>
            <a:ext cx="2189329" cy="446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2366" y="42919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420888" y="44615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24046" y="446158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8818" y="8542982"/>
            <a:ext cx="6542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Fig</a:t>
            </a:r>
            <a:r>
              <a:rPr lang="en-US" altLang="zh-CN" sz="1200" dirty="0"/>
              <a:t>. </a:t>
            </a:r>
            <a:r>
              <a:rPr lang="en-US" altLang="zh-CN" sz="1200" dirty="0" smtClean="0"/>
              <a:t>S14 </a:t>
            </a:r>
            <a:r>
              <a:rPr lang="en-US" altLang="zh-CN" sz="1200" dirty="0"/>
              <a:t>Phylogenetic analysis of new LMW-GS genes identified in different genomes of wheat and its related species in this study. Statistical method: Neighbor-Joining; Phylogeny test: Bootstrap method with 1000 replications; Model/Method: p-distance; Gaps/Missing Data Treatment: Pairwise deletion.</a:t>
            </a:r>
            <a:endParaRPr lang="zh-CN" altLang="zh-CN" sz="1200" dirty="0"/>
          </a:p>
        </p:txBody>
      </p:sp>
      <p:pic>
        <p:nvPicPr>
          <p:cNvPr id="1026" name="Picture 2" descr="E:\2.14.0\paper\duplication\newLMW-GSorigination\D5.B4-addCS-Jagg-Kari-Td--D5-B4--NJ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/>
          <a:stretch/>
        </p:blipFill>
        <p:spPr bwMode="auto">
          <a:xfrm>
            <a:off x="980480" y="4958483"/>
            <a:ext cx="1944464" cy="364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844599" y="4994756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D</a:t>
            </a:r>
            <a:endParaRPr lang="zh-CN" altLang="en-US" dirty="0"/>
          </a:p>
        </p:txBody>
      </p:sp>
      <p:pic>
        <p:nvPicPr>
          <p:cNvPr id="2" name="Picture 2" descr="E:\2.14.0\paper\duplication\newLMW-GSorigination\Td_1BgB5.D5D8p20578009s1077bp-add-ncbiBLASTNresults-CS-B5-D5-D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t="2169"/>
          <a:stretch/>
        </p:blipFill>
        <p:spPr bwMode="auto">
          <a:xfrm>
            <a:off x="3721099" y="4994755"/>
            <a:ext cx="2444205" cy="361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3721099" y="4986248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856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6612</TotalTime>
  <Words>53</Words>
  <Application>Microsoft Office PowerPoint</Application>
  <PresentationFormat>全屏显示(4:3)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23</cp:revision>
  <dcterms:created xsi:type="dcterms:W3CDTF">2024-07-21T09:33:45Z</dcterms:created>
  <dcterms:modified xsi:type="dcterms:W3CDTF">2024-08-28T19:58:19Z</dcterms:modified>
</cp:coreProperties>
</file>