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25" d="100"/>
          <a:sy n="125" d="100"/>
        </p:scale>
        <p:origin x="-618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16633" y="8800727"/>
            <a:ext cx="66967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/>
              <a:t>Fig. </a:t>
            </a:r>
            <a:r>
              <a:rPr lang="en-US" altLang="zh-CN" sz="1400" dirty="0" smtClean="0"/>
              <a:t>S2 </a:t>
            </a:r>
            <a:r>
              <a:rPr lang="en-US" altLang="zh-CN" sz="1400" dirty="0"/>
              <a:t>Annotation comparison of </a:t>
            </a:r>
            <a:r>
              <a:rPr lang="en-US" altLang="zh-CN" sz="1400" i="1" dirty="0"/>
              <a:t>A1</a:t>
            </a:r>
            <a:r>
              <a:rPr lang="en-US" altLang="zh-CN" sz="1400" dirty="0"/>
              <a:t> (A) and </a:t>
            </a:r>
            <a:r>
              <a:rPr lang="en-US" altLang="zh-CN" sz="1400" i="1" dirty="0"/>
              <a:t>A2</a:t>
            </a:r>
            <a:r>
              <a:rPr lang="en-US" altLang="zh-CN" sz="1400" dirty="0"/>
              <a:t> (B) between </a:t>
            </a:r>
            <a:r>
              <a:rPr lang="en-US" altLang="zh-CN" sz="1400" dirty="0" smtClean="0"/>
              <a:t>IWGSCv2.1 </a:t>
            </a:r>
            <a:r>
              <a:rPr lang="en-US" altLang="zh-CN" sz="1400" dirty="0"/>
              <a:t>and LMWgsFinder.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364" y="323528"/>
            <a:ext cx="6338988" cy="42484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582" y="4776989"/>
            <a:ext cx="6263762" cy="40434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-16942" y="4727049"/>
            <a:ext cx="3600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/>
              <a:t>B</a:t>
            </a:r>
            <a:endParaRPr lang="zh-CN" altLang="en-US" sz="1200" dirty="0"/>
          </a:p>
        </p:txBody>
      </p:sp>
      <p:sp>
        <p:nvSpPr>
          <p:cNvPr id="7" name="TextBox 6"/>
          <p:cNvSpPr txBox="1"/>
          <p:nvPr/>
        </p:nvSpPr>
        <p:spPr>
          <a:xfrm>
            <a:off x="2410" y="262553"/>
            <a:ext cx="3600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/>
              <a:t>A</a:t>
            </a:r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4134660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7655</TotalTime>
  <Words>22</Words>
  <Application>Microsoft Office PowerPoint</Application>
  <PresentationFormat>全屏显示(4:3)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" baseType="lpstr">
      <vt:lpstr>Office 主题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张胜利</dc:creator>
  <cp:lastModifiedBy>张胜利</cp:lastModifiedBy>
  <cp:revision>29</cp:revision>
  <dcterms:created xsi:type="dcterms:W3CDTF">2024-04-04T11:20:52Z</dcterms:created>
  <dcterms:modified xsi:type="dcterms:W3CDTF">2024-08-28T19:00:19Z</dcterms:modified>
</cp:coreProperties>
</file>