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50" d="100"/>
          <a:sy n="150" d="100"/>
        </p:scale>
        <p:origin x="-1812" y="-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2024-08-29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2024-08-29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2024-08-29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2024-08-29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2024-08-29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2024-08-29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2024-08-29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2024-08-29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2024-08-29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2024-08-29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2024-08-29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2024-08-29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360" y="412428"/>
            <a:ext cx="6683163" cy="4263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04" y="4947682"/>
            <a:ext cx="6743712" cy="39023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矩形 3"/>
          <p:cNvSpPr/>
          <p:nvPr/>
        </p:nvSpPr>
        <p:spPr>
          <a:xfrm>
            <a:off x="0" y="8861097"/>
            <a:ext cx="683242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 smtClean="0"/>
              <a:t>Fig</a:t>
            </a:r>
            <a:r>
              <a:rPr lang="en-US" altLang="zh-CN" sz="1200" dirty="0"/>
              <a:t>. </a:t>
            </a:r>
            <a:r>
              <a:rPr lang="en-US" altLang="zh-CN" sz="1200" dirty="0" smtClean="0"/>
              <a:t>S18 </a:t>
            </a:r>
            <a:r>
              <a:rPr lang="en-US" altLang="zh-CN" sz="1200" dirty="0"/>
              <a:t>Comparison of CDS sequences of </a:t>
            </a:r>
            <a:r>
              <a:rPr lang="en-US" altLang="zh-CN" sz="1200" i="1" dirty="0"/>
              <a:t>D1</a:t>
            </a:r>
            <a:r>
              <a:rPr lang="en-US" altLang="zh-CN" sz="1200" dirty="0"/>
              <a:t> and </a:t>
            </a:r>
            <a:r>
              <a:rPr lang="en-US" altLang="zh-CN" sz="1200" i="1" dirty="0"/>
              <a:t>D10</a:t>
            </a:r>
            <a:r>
              <a:rPr lang="en-US" altLang="zh-CN" sz="1200" dirty="0"/>
              <a:t> (</a:t>
            </a:r>
            <a:r>
              <a:rPr lang="en-US" altLang="zh-CN" sz="1200" i="1" dirty="0"/>
              <a:t>D3-3xy54</a:t>
            </a:r>
            <a:r>
              <a:rPr lang="en-US" altLang="zh-CN" sz="1200" dirty="0"/>
              <a:t>) (A), and </a:t>
            </a:r>
            <a:r>
              <a:rPr lang="en-US" altLang="zh-CN" sz="1200" i="1" dirty="0"/>
              <a:t>D2</a:t>
            </a:r>
            <a:r>
              <a:rPr lang="en-US" altLang="zh-CN" sz="1200" dirty="0"/>
              <a:t> and </a:t>
            </a:r>
            <a:r>
              <a:rPr lang="en-US" altLang="zh-CN" sz="1200" i="1" dirty="0"/>
              <a:t>D9</a:t>
            </a:r>
            <a:r>
              <a:rPr lang="en-US" altLang="zh-CN" sz="1200" dirty="0"/>
              <a:t> (</a:t>
            </a:r>
            <a:r>
              <a:rPr lang="en-US" altLang="zh-CN" sz="1200" i="1" dirty="0" smtClean="0"/>
              <a:t>D3-2xy54</a:t>
            </a:r>
            <a:r>
              <a:rPr lang="en-US" altLang="zh-CN" sz="1200" dirty="0"/>
              <a:t>) (B) genes.</a:t>
            </a:r>
            <a:endParaRPr lang="en-US" altLang="zh-CN" sz="1200" dirty="0">
              <a:effectLst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1974" y="140504"/>
            <a:ext cx="3177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A</a:t>
            </a:r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-15621" y="4664308"/>
            <a:ext cx="3097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B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828363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31</Words>
  <Application>Microsoft Office PowerPoint</Application>
  <PresentationFormat>全屏显示(4:3)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2" baseType="lpstr">
      <vt:lpstr>Office 主题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张胜利</dc:creator>
  <cp:lastModifiedBy>张胜利</cp:lastModifiedBy>
  <cp:revision>5</cp:revision>
  <dcterms:created xsi:type="dcterms:W3CDTF">2024-08-10T03:48:12Z</dcterms:created>
  <dcterms:modified xsi:type="dcterms:W3CDTF">2024-08-28T19:19:04Z</dcterms:modified>
</cp:coreProperties>
</file>