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2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58C36-2CF3-45B4-A8B1-7C52324FFEC8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83EC9-8E7B-492D-A438-C52B44218F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08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4CC7D-B154-4259-A31B-89C4F82FA68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06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1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7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3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21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20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60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01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475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73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A14CC-A710-48FF-ADB0-5CC28A920D36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1EECB-338E-4C3D-946B-EDF1BBE26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2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1868" y="8534181"/>
            <a:ext cx="6557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 smtClean="0"/>
              <a:t>Fig</a:t>
            </a:r>
            <a:r>
              <a:rPr lang="en-US" altLang="zh-CN" sz="1200" dirty="0"/>
              <a:t>. </a:t>
            </a:r>
            <a:r>
              <a:rPr lang="en-US" altLang="zh-CN" sz="1200" dirty="0" smtClean="0"/>
              <a:t>S7 </a:t>
            </a:r>
            <a:r>
              <a:rPr lang="en-US" altLang="zh-CN" sz="1200" dirty="0"/>
              <a:t>Annotation comparison between </a:t>
            </a:r>
            <a:r>
              <a:rPr lang="en-US" altLang="zh-CN" sz="1200" i="1" dirty="0"/>
              <a:t>A3-I</a:t>
            </a:r>
            <a:r>
              <a:rPr lang="en-US" altLang="zh-CN" sz="1200" dirty="0"/>
              <a:t> (</a:t>
            </a:r>
            <a:r>
              <a:rPr lang="en-US" altLang="zh-CN" sz="1200" i="1" dirty="0"/>
              <a:t>Takari_1AgA3p9257664s885bp</a:t>
            </a:r>
            <a:r>
              <a:rPr lang="en-US" altLang="zh-CN" sz="1200" dirty="0"/>
              <a:t>) and </a:t>
            </a:r>
            <a:r>
              <a:rPr lang="en-US" altLang="zh-CN" sz="1200" i="1" dirty="0"/>
              <a:t>A3-II</a:t>
            </a:r>
            <a:r>
              <a:rPr lang="en-US" altLang="zh-CN" sz="1200" dirty="0"/>
              <a:t> (</a:t>
            </a:r>
            <a:r>
              <a:rPr lang="en-US" altLang="zh-CN" sz="1200" i="1" dirty="0"/>
              <a:t>Takari_1AgA3p9322052s906bp</a:t>
            </a:r>
            <a:r>
              <a:rPr lang="en-US" altLang="zh-CN" sz="1200" dirty="0"/>
              <a:t>) (A), and between </a:t>
            </a:r>
            <a:r>
              <a:rPr lang="en-US" altLang="zh-CN" sz="1200" i="1" dirty="0"/>
              <a:t>A3-II</a:t>
            </a:r>
            <a:r>
              <a:rPr lang="en-US" altLang="zh-CN" sz="1200" dirty="0"/>
              <a:t> and </a:t>
            </a:r>
            <a:r>
              <a:rPr lang="en-US" altLang="zh-CN" sz="1200" i="1" dirty="0"/>
              <a:t>A3-III</a:t>
            </a:r>
            <a:r>
              <a:rPr lang="en-US" altLang="zh-CN" sz="1200" dirty="0"/>
              <a:t> (</a:t>
            </a:r>
            <a:r>
              <a:rPr lang="en-US" altLang="zh-CN" sz="1200" i="1" dirty="0"/>
              <a:t>Takari_1AgA3p9361500s906bp</a:t>
            </a:r>
            <a:r>
              <a:rPr lang="en-US" altLang="zh-CN" sz="1200" dirty="0"/>
              <a:t>) (B) identified in TaKari by LMWgsFinder.</a:t>
            </a:r>
            <a:endParaRPr lang="zh-CN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-27384" y="98212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-23376" y="445044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" y="381247"/>
            <a:ext cx="6734471" cy="411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5" y="4725308"/>
            <a:ext cx="6732761" cy="387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7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</Words>
  <Application>Microsoft Office PowerPoint</Application>
  <PresentationFormat>全屏显示(4:3)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10</cp:revision>
  <dcterms:created xsi:type="dcterms:W3CDTF">2024-05-05T03:46:44Z</dcterms:created>
  <dcterms:modified xsi:type="dcterms:W3CDTF">2024-08-28T19:06:13Z</dcterms:modified>
</cp:coreProperties>
</file>